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2"/>
  </p:notesMasterIdLst>
  <p:sldIdLst>
    <p:sldId id="260" r:id="rId3"/>
    <p:sldId id="261" r:id="rId4"/>
    <p:sldId id="262" r:id="rId5"/>
    <p:sldId id="256" r:id="rId6"/>
    <p:sldId id="257" r:id="rId7"/>
    <p:sldId id="258" r:id="rId8"/>
    <p:sldId id="259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0283-1121-4677-8F50-68F419ECAF6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8E1D-8644-4B85-9301-85C617E6B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58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39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66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89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166800" y="1537497"/>
            <a:ext cx="7858400" cy="31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567800" y="4492967"/>
            <a:ext cx="7056400" cy="1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Google Shape;13;p2"/>
          <p:cNvSpPr/>
          <p:nvPr/>
        </p:nvSpPr>
        <p:spPr>
          <a:xfrm>
            <a:off x="-326128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10516155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-461842" y="1054055"/>
            <a:ext cx="3011172" cy="854071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10173164" y="5847025"/>
            <a:ext cx="2364483" cy="753219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350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Google Shape;14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11"/>
          <p:cNvSpPr txBox="1">
            <a:spLocks noGrp="1"/>
          </p:cNvSpPr>
          <p:nvPr>
            <p:ph type="title" hasCustomPrompt="1"/>
          </p:nvPr>
        </p:nvSpPr>
        <p:spPr>
          <a:xfrm>
            <a:off x="1307000" y="2172333"/>
            <a:ext cx="9578000" cy="1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76" name="Google Shape;1476;p11"/>
          <p:cNvSpPr txBox="1">
            <a:spLocks noGrp="1"/>
          </p:cNvSpPr>
          <p:nvPr>
            <p:ph type="body" idx="1"/>
          </p:nvPr>
        </p:nvSpPr>
        <p:spPr>
          <a:xfrm>
            <a:off x="2501900" y="4448967"/>
            <a:ext cx="71884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267"/>
            </a:lvl1pPr>
            <a:lvl2pPr marL="1219170" lvl="1" indent="-431789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ctr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477" name="Google Shape;1477;p11"/>
          <p:cNvGrpSpPr/>
          <p:nvPr/>
        </p:nvGrpSpPr>
        <p:grpSpPr>
          <a:xfrm>
            <a:off x="10339717" y="4850501"/>
            <a:ext cx="2808667" cy="796633"/>
            <a:chOff x="-2810250" y="3572525"/>
            <a:chExt cx="2106500" cy="597475"/>
          </a:xfrm>
        </p:grpSpPr>
        <p:sp>
          <p:nvSpPr>
            <p:cNvPr id="1478" name="Google Shape;1478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8" name="Google Shape;1588;p11"/>
          <p:cNvGrpSpPr/>
          <p:nvPr/>
        </p:nvGrpSpPr>
        <p:grpSpPr>
          <a:xfrm flipH="1">
            <a:off x="-16" y="812680"/>
            <a:ext cx="2808667" cy="796633"/>
            <a:chOff x="-2810250" y="3572525"/>
            <a:chExt cx="2106500" cy="597475"/>
          </a:xfrm>
        </p:grpSpPr>
        <p:sp>
          <p:nvSpPr>
            <p:cNvPr id="1589" name="Google Shape;1589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699" name="Google Shape;1699;p11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7768424">
            <a:off x="10332952" y="-1511458"/>
            <a:ext cx="3685201" cy="29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11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8100024">
            <a:off x="-2195433" y="4938910"/>
            <a:ext cx="3685201" cy="295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00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56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4187088" y="4546967"/>
            <a:ext cx="38188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3524600" y="2929367"/>
            <a:ext cx="51428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5125488" y="1900864"/>
            <a:ext cx="1942000" cy="13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589516" y="915718"/>
            <a:ext cx="2808667" cy="796633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540984" y="-118467"/>
            <a:ext cx="5057368" cy="8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7848167" y="6167967"/>
            <a:ext cx="5057368" cy="89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9910264" y="5456568"/>
            <a:ext cx="2820224" cy="898397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853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2453217" y="4572933"/>
            <a:ext cx="303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7417168" y="4616964"/>
            <a:ext cx="2992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2453201" y="2721697"/>
            <a:ext cx="303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7417168" y="2721697"/>
            <a:ext cx="2992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2453201" y="3474903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7417168" y="3475623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2453201" y="5325139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7417168" y="5325139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6383467" y="4572949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6383467" y="2721697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433232" y="4572949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433232" y="2721697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9383317" y="720001"/>
            <a:ext cx="2808667" cy="796633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574283" y="6049580"/>
            <a:ext cx="2808667" cy="796633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672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774552" y="1674017"/>
            <a:ext cx="5864400" cy="2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1239552" y="4264784"/>
            <a:ext cx="4934400" cy="12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1037800" y="802101"/>
            <a:ext cx="2808667" cy="796633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10009333" y="6162701"/>
            <a:ext cx="2182667" cy="695300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040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732348" y="2303849"/>
            <a:ext cx="8715600" cy="1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6681233" y="4143116"/>
            <a:ext cx="37668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081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4259467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7554675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953167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4428267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7723475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1121967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988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2" name="Google Shape;27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3" name="Google Shape;2773;p18"/>
          <p:cNvSpPr txBox="1">
            <a:spLocks noGrp="1"/>
          </p:cNvSpPr>
          <p:nvPr>
            <p:ph type="subTitle" idx="1"/>
          </p:nvPr>
        </p:nvSpPr>
        <p:spPr>
          <a:xfrm>
            <a:off x="6105200" y="2384617"/>
            <a:ext cx="5145200" cy="4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74" name="Google Shape;2774;p18"/>
          <p:cNvSpPr txBox="1">
            <a:spLocks noGrp="1"/>
          </p:cNvSpPr>
          <p:nvPr>
            <p:ph type="subTitle" idx="2"/>
          </p:nvPr>
        </p:nvSpPr>
        <p:spPr>
          <a:xfrm>
            <a:off x="953167" y="2384617"/>
            <a:ext cx="5145200" cy="4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75" name="Google Shape;2775;p18"/>
          <p:cNvSpPr txBox="1">
            <a:spLocks noGrp="1"/>
          </p:cNvSpPr>
          <p:nvPr>
            <p:ph type="subTitle" idx="3"/>
          </p:nvPr>
        </p:nvSpPr>
        <p:spPr>
          <a:xfrm>
            <a:off x="953167" y="2897955"/>
            <a:ext cx="5145200" cy="2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776" name="Google Shape;2776;p18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2777" name="Google Shape;2777;p1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1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1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1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1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1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1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1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1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7" name="Google Shape;2887;p18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2888" name="Google Shape;2888;p1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1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956" name="Google Shape;2956;p18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9579533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7" name="Google Shape;2957;p18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443684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8" name="Google Shape;2958;p18"/>
          <p:cNvSpPr txBox="1">
            <a:spLocks noGrp="1"/>
          </p:cNvSpPr>
          <p:nvPr>
            <p:ph type="subTitle" idx="4"/>
          </p:nvPr>
        </p:nvSpPr>
        <p:spPr>
          <a:xfrm>
            <a:off x="6105200" y="2897955"/>
            <a:ext cx="5145200" cy="2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59" name="Google Shape;2959;p18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882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9"/>
          <p:cNvSpPr txBox="1">
            <a:spLocks noGrp="1"/>
          </p:cNvSpPr>
          <p:nvPr>
            <p:ph type="subTitle" idx="1"/>
          </p:nvPr>
        </p:nvSpPr>
        <p:spPr>
          <a:xfrm>
            <a:off x="1978000" y="2279348"/>
            <a:ext cx="5145200" cy="6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963" name="Google Shape;2963;p19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2964" name="Google Shape;2964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74" name="Google Shape;3074;p19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3075" name="Google Shape;3075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185" name="Google Shape;3185;p19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19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9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88" name="Google Shape;3188;p19"/>
          <p:cNvSpPr txBox="1">
            <a:spLocks noGrp="1"/>
          </p:cNvSpPr>
          <p:nvPr>
            <p:ph type="subTitle" idx="2"/>
          </p:nvPr>
        </p:nvSpPr>
        <p:spPr>
          <a:xfrm>
            <a:off x="1978000" y="2735493"/>
            <a:ext cx="8236000" cy="20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4834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5023700" y="2568880"/>
            <a:ext cx="21128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8373133" y="3301841"/>
            <a:ext cx="26236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1200019" y="3301841"/>
            <a:ext cx="26236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4542307" y="3456419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8136535" y="4193700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963433" y="4189235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4035" y="805759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476631" y="6132226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515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4187088" y="4546967"/>
            <a:ext cx="38188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4139488" y="2929363"/>
            <a:ext cx="39140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5125488" y="1900864"/>
            <a:ext cx="1942000" cy="13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9047784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975433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66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3" name="Google Shape;34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4" name="Google Shape;3424;p21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425" name="Google Shape;3425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535" name="Google Shape;3535;p21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6" name="Google Shape;3536;p21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7" name="Google Shape;3537;p21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538" name="Google Shape;3538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8" name="Google Shape;3648;p21"/>
          <p:cNvSpPr txBox="1">
            <a:spLocks noGrp="1"/>
          </p:cNvSpPr>
          <p:nvPr>
            <p:ph type="subTitle" idx="1"/>
          </p:nvPr>
        </p:nvSpPr>
        <p:spPr>
          <a:xfrm>
            <a:off x="1838621" y="450033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49" name="Google Shape;3649;p21"/>
          <p:cNvSpPr txBox="1">
            <a:spLocks noGrp="1"/>
          </p:cNvSpPr>
          <p:nvPr>
            <p:ph type="subTitle" idx="2"/>
          </p:nvPr>
        </p:nvSpPr>
        <p:spPr>
          <a:xfrm>
            <a:off x="7015421" y="450033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0" name="Google Shape;3650;p21"/>
          <p:cNvSpPr txBox="1">
            <a:spLocks noGrp="1"/>
          </p:cNvSpPr>
          <p:nvPr>
            <p:ph type="subTitle" idx="3"/>
          </p:nvPr>
        </p:nvSpPr>
        <p:spPr>
          <a:xfrm>
            <a:off x="1838621" y="24477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subTitle" idx="4"/>
          </p:nvPr>
        </p:nvSpPr>
        <p:spPr>
          <a:xfrm>
            <a:off x="7015421" y="24477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2" name="Google Shape;3652;p21"/>
          <p:cNvSpPr txBox="1">
            <a:spLocks noGrp="1"/>
          </p:cNvSpPr>
          <p:nvPr>
            <p:ph type="subTitle" idx="5"/>
          </p:nvPr>
        </p:nvSpPr>
        <p:spPr>
          <a:xfrm>
            <a:off x="1838621" y="3136195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3" name="Google Shape;3653;p21"/>
          <p:cNvSpPr txBox="1">
            <a:spLocks noGrp="1"/>
          </p:cNvSpPr>
          <p:nvPr>
            <p:ph type="subTitle" idx="6"/>
          </p:nvPr>
        </p:nvSpPr>
        <p:spPr>
          <a:xfrm>
            <a:off x="6995600" y="3136195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4" name="Google Shape;3654;p21"/>
          <p:cNvSpPr txBox="1">
            <a:spLocks noGrp="1"/>
          </p:cNvSpPr>
          <p:nvPr>
            <p:ph type="subTitle" idx="7"/>
          </p:nvPr>
        </p:nvSpPr>
        <p:spPr>
          <a:xfrm>
            <a:off x="1838621" y="514177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5" name="Google Shape;3655;p21"/>
          <p:cNvSpPr txBox="1">
            <a:spLocks noGrp="1"/>
          </p:cNvSpPr>
          <p:nvPr>
            <p:ph type="subTitle" idx="8"/>
          </p:nvPr>
        </p:nvSpPr>
        <p:spPr>
          <a:xfrm>
            <a:off x="7015421" y="514177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6" name="Google Shape;3656;p21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998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8" name="Google Shape;365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9" name="Google Shape;3659;p22"/>
          <p:cNvSpPr txBox="1">
            <a:spLocks noGrp="1"/>
          </p:cNvSpPr>
          <p:nvPr>
            <p:ph type="subTitle" idx="1"/>
          </p:nvPr>
        </p:nvSpPr>
        <p:spPr>
          <a:xfrm>
            <a:off x="800175" y="4110912"/>
            <a:ext cx="2724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0" name="Google Shape;3660;p22"/>
          <p:cNvSpPr txBox="1">
            <a:spLocks noGrp="1"/>
          </p:cNvSpPr>
          <p:nvPr>
            <p:ph type="subTitle" idx="2"/>
          </p:nvPr>
        </p:nvSpPr>
        <p:spPr>
          <a:xfrm>
            <a:off x="8666404" y="4110912"/>
            <a:ext cx="2724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1" name="Google Shape;3661;p22"/>
          <p:cNvSpPr txBox="1">
            <a:spLocks noGrp="1"/>
          </p:cNvSpPr>
          <p:nvPr>
            <p:ph type="subTitle" idx="3"/>
          </p:nvPr>
        </p:nvSpPr>
        <p:spPr>
          <a:xfrm>
            <a:off x="800175" y="2588417"/>
            <a:ext cx="2724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2" name="Google Shape;3662;p22"/>
          <p:cNvSpPr txBox="1">
            <a:spLocks noGrp="1"/>
          </p:cNvSpPr>
          <p:nvPr>
            <p:ph type="subTitle" idx="4"/>
          </p:nvPr>
        </p:nvSpPr>
        <p:spPr>
          <a:xfrm>
            <a:off x="8666404" y="2588417"/>
            <a:ext cx="2724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3" name="Google Shape;3663;p22"/>
          <p:cNvSpPr txBox="1">
            <a:spLocks noGrp="1"/>
          </p:cNvSpPr>
          <p:nvPr>
            <p:ph type="subTitle" idx="5"/>
          </p:nvPr>
        </p:nvSpPr>
        <p:spPr>
          <a:xfrm>
            <a:off x="800175" y="2996891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4" name="Google Shape;3664;p22"/>
          <p:cNvSpPr txBox="1">
            <a:spLocks noGrp="1"/>
          </p:cNvSpPr>
          <p:nvPr>
            <p:ph type="subTitle" idx="6"/>
          </p:nvPr>
        </p:nvSpPr>
        <p:spPr>
          <a:xfrm>
            <a:off x="8666404" y="2996891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5" name="Google Shape;3665;p22"/>
          <p:cNvSpPr txBox="1">
            <a:spLocks noGrp="1"/>
          </p:cNvSpPr>
          <p:nvPr>
            <p:ph type="subTitle" idx="7"/>
          </p:nvPr>
        </p:nvSpPr>
        <p:spPr>
          <a:xfrm>
            <a:off x="800175" y="4474824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6" name="Google Shape;3666;p22"/>
          <p:cNvSpPr txBox="1">
            <a:spLocks noGrp="1"/>
          </p:cNvSpPr>
          <p:nvPr>
            <p:ph type="subTitle" idx="8"/>
          </p:nvPr>
        </p:nvSpPr>
        <p:spPr>
          <a:xfrm>
            <a:off x="8666404" y="4474824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7" name="Google Shape;3667;p22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68" name="Google Shape;3668;p22"/>
          <p:cNvSpPr txBox="1">
            <a:spLocks noGrp="1"/>
          </p:cNvSpPr>
          <p:nvPr>
            <p:ph type="title" idx="9" hasCustomPrompt="1"/>
          </p:nvPr>
        </p:nvSpPr>
        <p:spPr>
          <a:xfrm>
            <a:off x="4885345" y="2626381"/>
            <a:ext cx="11516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69" name="Google Shape;3669;p22"/>
          <p:cNvSpPr txBox="1">
            <a:spLocks noGrp="1"/>
          </p:cNvSpPr>
          <p:nvPr>
            <p:ph type="title" idx="13" hasCustomPrompt="1"/>
          </p:nvPr>
        </p:nvSpPr>
        <p:spPr>
          <a:xfrm>
            <a:off x="4885345" y="4115681"/>
            <a:ext cx="11516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70" name="Google Shape;3670;p22"/>
          <p:cNvSpPr txBox="1">
            <a:spLocks noGrp="1"/>
          </p:cNvSpPr>
          <p:nvPr>
            <p:ph type="title" idx="14" hasCustomPrompt="1"/>
          </p:nvPr>
        </p:nvSpPr>
        <p:spPr>
          <a:xfrm>
            <a:off x="6178277" y="2626381"/>
            <a:ext cx="1101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71" name="Google Shape;3671;p22"/>
          <p:cNvSpPr txBox="1">
            <a:spLocks noGrp="1"/>
          </p:cNvSpPr>
          <p:nvPr>
            <p:ph type="title" idx="15" hasCustomPrompt="1"/>
          </p:nvPr>
        </p:nvSpPr>
        <p:spPr>
          <a:xfrm>
            <a:off x="6178277" y="4115681"/>
            <a:ext cx="1101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672" name="Google Shape;3672;p22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3673" name="Google Shape;3673;p2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2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3" name="Google Shape;3783;p22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3784" name="Google Shape;3784;p2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2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2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2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2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2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2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2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2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2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2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2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2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2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2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2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2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2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2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2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2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2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2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2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2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2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0" name="Google Shape;3840;p2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1" name="Google Shape;3841;p2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2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2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2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52" name="Google Shape;3852;p2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9827548" y="442385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3" name="Google Shape;3853;p22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396500" y="6182149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61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6102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2" name="Google Shape;40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3" name="Google Shape;4083;p24"/>
          <p:cNvGrpSpPr/>
          <p:nvPr/>
        </p:nvGrpSpPr>
        <p:grpSpPr>
          <a:xfrm>
            <a:off x="10327067" y="604552"/>
            <a:ext cx="2808667" cy="796633"/>
            <a:chOff x="-2810250" y="3572525"/>
            <a:chExt cx="2106500" cy="597475"/>
          </a:xfrm>
        </p:grpSpPr>
        <p:sp>
          <p:nvSpPr>
            <p:cNvPr id="4084" name="Google Shape;4084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194" name="Google Shape;4194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327069" y="61821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5" name="Google Shape;4195;p24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2076231" y="8740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6" name="Google Shape;4196;p24"/>
          <p:cNvGrpSpPr/>
          <p:nvPr/>
        </p:nvGrpSpPr>
        <p:grpSpPr>
          <a:xfrm>
            <a:off x="-1391567" y="5613452"/>
            <a:ext cx="2808667" cy="796633"/>
            <a:chOff x="-2810250" y="3572525"/>
            <a:chExt cx="2106500" cy="597475"/>
          </a:xfrm>
        </p:grpSpPr>
        <p:sp>
          <p:nvSpPr>
            <p:cNvPr id="4197" name="Google Shape;4197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9" name="Google Shape;4219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0" name="Google Shape;4220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7" name="Google Shape;4247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4" name="Google Shape;4284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5" name="Google Shape;4285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7" name="Google Shape;4307;p24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9625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9" name="Google Shape;430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0" name="Google Shape;4310;p25"/>
          <p:cNvSpPr txBox="1">
            <a:spLocks noGrp="1"/>
          </p:cNvSpPr>
          <p:nvPr>
            <p:ph type="subTitle" idx="1"/>
          </p:nvPr>
        </p:nvSpPr>
        <p:spPr>
          <a:xfrm>
            <a:off x="1072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2"/>
          </p:nvPr>
        </p:nvSpPr>
        <p:spPr>
          <a:xfrm>
            <a:off x="7778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subTitle" idx="3"/>
          </p:nvPr>
        </p:nvSpPr>
        <p:spPr>
          <a:xfrm>
            <a:off x="1072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4"/>
          </p:nvPr>
        </p:nvSpPr>
        <p:spPr>
          <a:xfrm>
            <a:off x="7778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subTitle" idx="5"/>
          </p:nvPr>
        </p:nvSpPr>
        <p:spPr>
          <a:xfrm>
            <a:off x="4425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6"/>
          </p:nvPr>
        </p:nvSpPr>
        <p:spPr>
          <a:xfrm>
            <a:off x="4425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subTitle" idx="7"/>
          </p:nvPr>
        </p:nvSpPr>
        <p:spPr>
          <a:xfrm>
            <a:off x="1072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8"/>
          </p:nvPr>
        </p:nvSpPr>
        <p:spPr>
          <a:xfrm>
            <a:off x="7778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subTitle" idx="9"/>
          </p:nvPr>
        </p:nvSpPr>
        <p:spPr>
          <a:xfrm>
            <a:off x="1072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subTitle" idx="13"/>
          </p:nvPr>
        </p:nvSpPr>
        <p:spPr>
          <a:xfrm>
            <a:off x="7778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4"/>
          </p:nvPr>
        </p:nvSpPr>
        <p:spPr>
          <a:xfrm>
            <a:off x="4425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21" name="Google Shape;4321;p25"/>
          <p:cNvSpPr txBox="1">
            <a:spLocks noGrp="1"/>
          </p:cNvSpPr>
          <p:nvPr>
            <p:ph type="subTitle" idx="15"/>
          </p:nvPr>
        </p:nvSpPr>
        <p:spPr>
          <a:xfrm>
            <a:off x="4425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322" name="Google Shape;4322;p25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4323" name="Google Shape;4323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9" name="Google Shape;4339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4" name="Google Shape;4354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5" name="Google Shape;4355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3" name="Google Shape;4433;p25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4434" name="Google Shape;4434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4" name="Google Shape;4464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5" name="Google Shape;4465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9" name="Google Shape;4489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0" name="Google Shape;4490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9" name="Google Shape;4509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0" name="Google Shape;4510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1" name="Google Shape;4511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2" name="Google Shape;4512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3" name="Google Shape;4513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4" name="Google Shape;4514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5" name="Google Shape;4515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6" name="Google Shape;4516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7" name="Google Shape;4517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8" name="Google Shape;4518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9" name="Google Shape;4519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0" name="Google Shape;4520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3" name="Google Shape;4523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4" name="Google Shape;4524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7" name="Google Shape;4527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8" name="Google Shape;4528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9" name="Google Shape;4529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0" name="Google Shape;4530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8" name="Google Shape;4538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9" name="Google Shape;4539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44" name="Google Shape;4544;p25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5739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" name="Google Shape;454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7" name="Google Shape;4547;p26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0576402" y="7915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8" name="Google Shape;4548;p26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1529698" y="6290159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9" name="Google Shape;4549;p26"/>
          <p:cNvGrpSpPr/>
          <p:nvPr/>
        </p:nvGrpSpPr>
        <p:grpSpPr>
          <a:xfrm>
            <a:off x="-662483" y="933734"/>
            <a:ext cx="2808667" cy="796633"/>
            <a:chOff x="-2810250" y="3572525"/>
            <a:chExt cx="2106500" cy="597475"/>
          </a:xfrm>
        </p:grpSpPr>
        <p:sp>
          <p:nvSpPr>
            <p:cNvPr id="4550" name="Google Shape;4550;p2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0" name="Google Shape;4660;p26"/>
          <p:cNvGrpSpPr/>
          <p:nvPr/>
        </p:nvGrpSpPr>
        <p:grpSpPr>
          <a:xfrm>
            <a:off x="7576051" y="6129167"/>
            <a:ext cx="2182667" cy="695300"/>
            <a:chOff x="-4380075" y="3780200"/>
            <a:chExt cx="1637000" cy="521475"/>
          </a:xfrm>
        </p:grpSpPr>
        <p:sp>
          <p:nvSpPr>
            <p:cNvPr id="4661" name="Google Shape;4661;p2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9" name="Google Shape;4699;p2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0" name="Google Shape;4700;p2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2" name="Google Shape;4702;p2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3" name="Google Shape;4703;p2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4" name="Google Shape;4704;p2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5" name="Google Shape;4705;p2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7" name="Google Shape;4727;p2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8" name="Google Shape;4728;p2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29" name="Google Shape;4729;p26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488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" name="Google Shape;473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2" name="Google Shape;4732;p27"/>
          <p:cNvGrpSpPr/>
          <p:nvPr/>
        </p:nvGrpSpPr>
        <p:grpSpPr>
          <a:xfrm>
            <a:off x="-662483" y="933734"/>
            <a:ext cx="2808667" cy="796633"/>
            <a:chOff x="-2810250" y="3572525"/>
            <a:chExt cx="2106500" cy="597475"/>
          </a:xfrm>
        </p:grpSpPr>
        <p:sp>
          <p:nvSpPr>
            <p:cNvPr id="4733" name="Google Shape;4733;p2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2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2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2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2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2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2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2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2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2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2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2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2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2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2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2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2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2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2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2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2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2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2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2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2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2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2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2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2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2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2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2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2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2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2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2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2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2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2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2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2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2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2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2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2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2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2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2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2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2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2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2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2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2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2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2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2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2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2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2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2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2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2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2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2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2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2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2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2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2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2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2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2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2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2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2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2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2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2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2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2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2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2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2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2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2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2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43" name="Google Shape;4843;p27"/>
          <p:cNvGrpSpPr/>
          <p:nvPr/>
        </p:nvGrpSpPr>
        <p:grpSpPr>
          <a:xfrm>
            <a:off x="10408717" y="6182134"/>
            <a:ext cx="2182667" cy="695300"/>
            <a:chOff x="-4380075" y="3780200"/>
            <a:chExt cx="1637000" cy="521475"/>
          </a:xfrm>
        </p:grpSpPr>
        <p:sp>
          <p:nvSpPr>
            <p:cNvPr id="4844" name="Google Shape;4844;p2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2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2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2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2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2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2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2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2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2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2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2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2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2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2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2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2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2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2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2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2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2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2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2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2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2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2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2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2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2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2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2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2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2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2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2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2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2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2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2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2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2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2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2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2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2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2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2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2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2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2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2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2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2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2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2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2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2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2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2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2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2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2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2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2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2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2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2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2" name="Google Shape;4912;p27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5287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4" name="Google Shape;49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5" name="Google Shape;4915;p28"/>
          <p:cNvSpPr txBox="1">
            <a:spLocks noGrp="1"/>
          </p:cNvSpPr>
          <p:nvPr>
            <p:ph type="title" hasCustomPrompt="1"/>
          </p:nvPr>
        </p:nvSpPr>
        <p:spPr>
          <a:xfrm>
            <a:off x="3876000" y="1384517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6" name="Google Shape;4916;p28"/>
          <p:cNvSpPr txBox="1">
            <a:spLocks noGrp="1"/>
          </p:cNvSpPr>
          <p:nvPr>
            <p:ph type="title" idx="2" hasCustomPrompt="1"/>
          </p:nvPr>
        </p:nvSpPr>
        <p:spPr>
          <a:xfrm>
            <a:off x="1072767" y="3954096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7" name="Google Shape;4917;p28"/>
          <p:cNvSpPr txBox="1">
            <a:spLocks noGrp="1"/>
          </p:cNvSpPr>
          <p:nvPr>
            <p:ph type="title" idx="3" hasCustomPrompt="1"/>
          </p:nvPr>
        </p:nvSpPr>
        <p:spPr>
          <a:xfrm>
            <a:off x="6801033" y="3937000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8" name="Google Shape;4918;p28"/>
          <p:cNvSpPr txBox="1">
            <a:spLocks noGrp="1"/>
          </p:cNvSpPr>
          <p:nvPr>
            <p:ph type="subTitle" idx="1"/>
          </p:nvPr>
        </p:nvSpPr>
        <p:spPr>
          <a:xfrm>
            <a:off x="4007800" y="2445751"/>
            <a:ext cx="41764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19" name="Google Shape;4919;p28"/>
          <p:cNvSpPr txBox="1">
            <a:spLocks noGrp="1"/>
          </p:cNvSpPr>
          <p:nvPr>
            <p:ph type="subTitle" idx="4"/>
          </p:nvPr>
        </p:nvSpPr>
        <p:spPr>
          <a:xfrm>
            <a:off x="950967" y="5021319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20" name="Google Shape;4920;p28"/>
          <p:cNvSpPr txBox="1">
            <a:spLocks noGrp="1"/>
          </p:cNvSpPr>
          <p:nvPr>
            <p:ph type="subTitle" idx="5"/>
          </p:nvPr>
        </p:nvSpPr>
        <p:spPr>
          <a:xfrm>
            <a:off x="6932833" y="5021319"/>
            <a:ext cx="41764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921" name="Google Shape;4921;p28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4922" name="Google Shape;4922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2" name="Google Shape;5032;p28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5033" name="Google Shape;5033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143" name="Google Shape;5143;p28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0565800" y="564616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0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5" name="Google Shape;514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6" name="Google Shape;5146;p29"/>
          <p:cNvSpPr txBox="1">
            <a:spLocks noGrp="1"/>
          </p:cNvSpPr>
          <p:nvPr>
            <p:ph type="subTitle" idx="1"/>
          </p:nvPr>
        </p:nvSpPr>
        <p:spPr>
          <a:xfrm>
            <a:off x="4277940" y="3893019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7" name="Google Shape;5147;p29"/>
          <p:cNvSpPr txBox="1">
            <a:spLocks noGrp="1"/>
          </p:cNvSpPr>
          <p:nvPr>
            <p:ph type="subTitle" idx="2"/>
          </p:nvPr>
        </p:nvSpPr>
        <p:spPr>
          <a:xfrm>
            <a:off x="7821961" y="4476981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8" name="Google Shape;5148;p29"/>
          <p:cNvSpPr txBox="1">
            <a:spLocks noGrp="1"/>
          </p:cNvSpPr>
          <p:nvPr>
            <p:ph type="subTitle" idx="3"/>
          </p:nvPr>
        </p:nvSpPr>
        <p:spPr>
          <a:xfrm>
            <a:off x="613467" y="4482811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9" name="Google Shape;5149;p29"/>
          <p:cNvSpPr txBox="1">
            <a:spLocks noGrp="1"/>
          </p:cNvSpPr>
          <p:nvPr>
            <p:ph type="subTitle" idx="4"/>
          </p:nvPr>
        </p:nvSpPr>
        <p:spPr>
          <a:xfrm>
            <a:off x="4446740" y="4272199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0" name="Google Shape;5150;p29"/>
          <p:cNvSpPr txBox="1">
            <a:spLocks noGrp="1"/>
          </p:cNvSpPr>
          <p:nvPr>
            <p:ph type="subTitle" idx="5"/>
          </p:nvPr>
        </p:nvSpPr>
        <p:spPr>
          <a:xfrm>
            <a:off x="7990769" y="4864537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1" name="Google Shape;5151;p29"/>
          <p:cNvSpPr txBox="1">
            <a:spLocks noGrp="1"/>
          </p:cNvSpPr>
          <p:nvPr>
            <p:ph type="subTitle" idx="6"/>
          </p:nvPr>
        </p:nvSpPr>
        <p:spPr>
          <a:xfrm>
            <a:off x="782267" y="4863873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2" name="Google Shape;5152;p29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153" name="Google Shape;5153;p29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5154" name="Google Shape;5154;p2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2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2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2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2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2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2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2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2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2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2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2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2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2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2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2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2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2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2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2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2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2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2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2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2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2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2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2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2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2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2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2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2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2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2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2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2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2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2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2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2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2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2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2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2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2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2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1" name="Google Shape;5201;p2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2" name="Google Shape;5202;p2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2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2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2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2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2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2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2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2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2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2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2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2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2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2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2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2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2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2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2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2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2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2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2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2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2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2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2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2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2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2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2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2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2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2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2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2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2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2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2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2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2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2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2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2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2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2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2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2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2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2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2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2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2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2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2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2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2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2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2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2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2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264" name="Google Shape;5264;p2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0565800" y="564616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15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6" name="Google Shape;52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7" name="Google Shape;5267;p30"/>
          <p:cNvSpPr txBox="1">
            <a:spLocks noGrp="1"/>
          </p:cNvSpPr>
          <p:nvPr>
            <p:ph type="subTitle" idx="1"/>
          </p:nvPr>
        </p:nvSpPr>
        <p:spPr>
          <a:xfrm>
            <a:off x="1199141" y="3238867"/>
            <a:ext cx="46288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68" name="Google Shape;5268;p30"/>
          <p:cNvSpPr txBox="1">
            <a:spLocks noGrp="1"/>
          </p:cNvSpPr>
          <p:nvPr>
            <p:ph type="title"/>
          </p:nvPr>
        </p:nvSpPr>
        <p:spPr>
          <a:xfrm>
            <a:off x="1145941" y="2342667"/>
            <a:ext cx="4735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269" name="Google Shape;5269;p30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5270" name="Google Shape;5270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0" name="Google Shape;5380;p30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5381" name="Google Shape;5381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4" name="Google Shape;5434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5" name="Google Shape;5435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491" name="Google Shape;5491;p30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-1376439" y="-601614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2" name="Google Shape;5492;p30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10921110" y="4057046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951588" y="1790836"/>
            <a:ext cx="10281200" cy="4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600"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AutoNum type="romanLcPeriod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87" name="Google Shape;387;p4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572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1"/>
          <p:cNvSpPr txBox="1">
            <a:spLocks noGrp="1"/>
          </p:cNvSpPr>
          <p:nvPr>
            <p:ph type="subTitle" idx="1"/>
          </p:nvPr>
        </p:nvSpPr>
        <p:spPr>
          <a:xfrm>
            <a:off x="953167" y="1924835"/>
            <a:ext cx="10285600" cy="3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96" name="Google Shape;5496;p31"/>
          <p:cNvSpPr txBox="1">
            <a:spLocks noGrp="1"/>
          </p:cNvSpPr>
          <p:nvPr>
            <p:ph type="title"/>
          </p:nvPr>
        </p:nvSpPr>
        <p:spPr>
          <a:xfrm>
            <a:off x="953167" y="792833"/>
            <a:ext cx="1028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497" name="Google Shape;5497;p31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5498" name="Google Shape;5498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0" name="Google Shape;5530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1" name="Google Shape;5531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2" name="Google Shape;5592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3" name="Google Shape;5593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8" name="Google Shape;5608;p31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5609" name="Google Shape;5609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719" name="Google Shape;5719;p3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21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2" name="Google Shape;57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3" name="Google Shape;5723;p32"/>
          <p:cNvSpPr txBox="1">
            <a:spLocks noGrp="1"/>
          </p:cNvSpPr>
          <p:nvPr>
            <p:ph type="subTitle" idx="1"/>
          </p:nvPr>
        </p:nvSpPr>
        <p:spPr>
          <a:xfrm>
            <a:off x="5692501" y="3238565"/>
            <a:ext cx="45276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724" name="Google Shape;5724;p32"/>
          <p:cNvSpPr txBox="1">
            <a:spLocks noGrp="1"/>
          </p:cNvSpPr>
          <p:nvPr>
            <p:ph type="title"/>
          </p:nvPr>
        </p:nvSpPr>
        <p:spPr>
          <a:xfrm>
            <a:off x="5541701" y="2326361"/>
            <a:ext cx="4829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725" name="Google Shape;5725;p32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5726" name="Google Shape;5726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1" name="Google Shape;5761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2" name="Google Shape;5762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5" name="Google Shape;5765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6" name="Google Shape;5766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32"/>
          <p:cNvGrpSpPr/>
          <p:nvPr/>
        </p:nvGrpSpPr>
        <p:grpSpPr>
          <a:xfrm flipH="1">
            <a:off x="-412883" y="453396"/>
            <a:ext cx="2808667" cy="796633"/>
            <a:chOff x="-2810250" y="3572525"/>
            <a:chExt cx="2106500" cy="597475"/>
          </a:xfrm>
        </p:grpSpPr>
        <p:sp>
          <p:nvSpPr>
            <p:cNvPr id="5837" name="Google Shape;5837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947" name="Google Shape;5947;p3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8459983" y="1136149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01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3"/>
          <p:cNvSpPr txBox="1">
            <a:spLocks noGrp="1"/>
          </p:cNvSpPr>
          <p:nvPr>
            <p:ph type="ctrTitle"/>
          </p:nvPr>
        </p:nvSpPr>
        <p:spPr>
          <a:xfrm>
            <a:off x="3135800" y="803896"/>
            <a:ext cx="59204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951" name="Google Shape;5951;p33"/>
          <p:cNvSpPr txBox="1"/>
          <p:nvPr/>
        </p:nvSpPr>
        <p:spPr>
          <a:xfrm>
            <a:off x="3380417" y="4834200"/>
            <a:ext cx="5437600" cy="8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467" b="1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3"/>
          <p:cNvSpPr txBox="1">
            <a:spLocks noGrp="1"/>
          </p:cNvSpPr>
          <p:nvPr>
            <p:ph type="subTitle" idx="1"/>
          </p:nvPr>
        </p:nvSpPr>
        <p:spPr>
          <a:xfrm>
            <a:off x="3940833" y="3636417"/>
            <a:ext cx="43104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953" name="Google Shape;5953;p33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5954" name="Google Shape;5954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6" name="Google Shape;5956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7" name="Google Shape;5957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6" name="Google Shape;5966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7" name="Google Shape;5967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8" name="Google Shape;6028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9" name="Google Shape;6029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2" name="Google Shape;6032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3" name="Google Shape;6033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0" name="Google Shape;6060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1" name="Google Shape;6061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4" name="Google Shape;6064;p33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065" name="Google Shape;6065;p3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3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3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3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3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3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3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3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3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3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3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3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3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4" name="Google Shape;6104;p3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3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133" name="Google Shape;6133;p33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8370382">
            <a:off x="9425082" y="-370289"/>
            <a:ext cx="4108501" cy="26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3"/>
          <p:cNvPicPr preferRelativeResize="0"/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 rot="2699980">
            <a:off x="-1443217" y="4315911"/>
            <a:ext cx="4108501" cy="269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12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4528919" y="4205300"/>
            <a:ext cx="51428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953167" y="862200"/>
            <a:ext cx="10285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1256567" y="862085"/>
            <a:ext cx="2808667" cy="796633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924984" y="4645676"/>
            <a:ext cx="3685203" cy="295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9673165" y="-759257"/>
            <a:ext cx="3685203" cy="2953983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909867" y="2380600"/>
            <a:ext cx="1057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4516833" y="2055000"/>
            <a:ext cx="51428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921936" y="4530900"/>
            <a:ext cx="1057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13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62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575251" y="-1694126"/>
            <a:ext cx="2608133" cy="39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8990415" y="4868377"/>
            <a:ext cx="4496832" cy="29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460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9047784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975433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772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380950" y="3971728"/>
            <a:ext cx="3994132" cy="26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9272370" y="-642388"/>
            <a:ext cx="4568695" cy="299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443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9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"/>
          <p:cNvSpPr txBox="1">
            <a:spLocks noGrp="1"/>
          </p:cNvSpPr>
          <p:nvPr>
            <p:ph type="subTitle" idx="1"/>
          </p:nvPr>
        </p:nvSpPr>
        <p:spPr>
          <a:xfrm>
            <a:off x="6716511" y="5293668"/>
            <a:ext cx="39216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2" name="Google Shape;502;p5"/>
          <p:cNvSpPr txBox="1">
            <a:spLocks noGrp="1"/>
          </p:cNvSpPr>
          <p:nvPr>
            <p:ph type="subTitle" idx="2"/>
          </p:nvPr>
        </p:nvSpPr>
        <p:spPr>
          <a:xfrm>
            <a:off x="1598667" y="5293657"/>
            <a:ext cx="38768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3" name="Google Shape;503;p5"/>
          <p:cNvSpPr txBox="1">
            <a:spLocks noGrp="1"/>
          </p:cNvSpPr>
          <p:nvPr>
            <p:ph type="subTitle" idx="3"/>
          </p:nvPr>
        </p:nvSpPr>
        <p:spPr>
          <a:xfrm>
            <a:off x="1546681" y="4104337"/>
            <a:ext cx="3970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04" name="Google Shape;504;p5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505" name="Google Shape;505;p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5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16" name="Google Shape;616;p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84" name="Google Shape;684;p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9579533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443684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87" name="Google Shape;687;p5"/>
          <p:cNvSpPr txBox="1">
            <a:spLocks noGrp="1"/>
          </p:cNvSpPr>
          <p:nvPr>
            <p:ph type="subTitle" idx="4"/>
          </p:nvPr>
        </p:nvSpPr>
        <p:spPr>
          <a:xfrm>
            <a:off x="6689884" y="4104337"/>
            <a:ext cx="3970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57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9827548" y="442385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396500" y="6182149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886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"/>
          <p:cNvSpPr txBox="1">
            <a:spLocks noGrp="1"/>
          </p:cNvSpPr>
          <p:nvPr>
            <p:ph type="subTitle" idx="1"/>
          </p:nvPr>
        </p:nvSpPr>
        <p:spPr>
          <a:xfrm>
            <a:off x="1456839" y="3238867"/>
            <a:ext cx="44376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76" name="Google Shape;876;p7"/>
          <p:cNvSpPr txBox="1">
            <a:spLocks noGrp="1"/>
          </p:cNvSpPr>
          <p:nvPr>
            <p:ph type="title"/>
          </p:nvPr>
        </p:nvSpPr>
        <p:spPr>
          <a:xfrm>
            <a:off x="1159412" y="2342667"/>
            <a:ext cx="4735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877" name="Google Shape;877;p7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878" name="Google Shape;878;p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8" name="Google Shape;988;p7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989" name="Google Shape;989;p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57" name="Google Shape;1057;p7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861804">
            <a:off x="-723551" y="4465777"/>
            <a:ext cx="3685203" cy="29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9832832" y="-759257"/>
            <a:ext cx="3685203" cy="295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7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1209400" y="2021895"/>
            <a:ext cx="9773200" cy="2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887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2607000" y="2028561"/>
            <a:ext cx="6978000" cy="1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2574752" y="4016787"/>
            <a:ext cx="7056400" cy="1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89" name="Google Shape;1289;p9"/>
          <p:cNvSpPr/>
          <p:nvPr/>
        </p:nvSpPr>
        <p:spPr>
          <a:xfrm>
            <a:off x="-375662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9"/>
          <p:cNvSpPr/>
          <p:nvPr/>
        </p:nvSpPr>
        <p:spPr>
          <a:xfrm flipH="1">
            <a:off x="10565688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673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"/>
          <p:cNvSpPr txBox="1">
            <a:spLocks noGrp="1"/>
          </p:cNvSpPr>
          <p:nvPr>
            <p:ph type="title"/>
          </p:nvPr>
        </p:nvSpPr>
        <p:spPr>
          <a:xfrm>
            <a:off x="6441933" y="814881"/>
            <a:ext cx="5145200" cy="3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317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144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5" name="Google Shape;7145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46" name="Google Shape;7146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379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2581835" y="1314300"/>
            <a:ext cx="6992471" cy="4365381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0" name="Google Shape;7360;p47"/>
          <p:cNvSpPr/>
          <p:nvPr/>
        </p:nvSpPr>
        <p:spPr>
          <a:xfrm>
            <a:off x="4688543" y="4850605"/>
            <a:ext cx="2921251" cy="283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2880039" y="2233335"/>
            <a:ext cx="6538259" cy="19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dirty="0"/>
              <a:t>Matematika</a:t>
            </a:r>
            <a:endParaRPr sz="8000" dirty="0"/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4168669" y="3975149"/>
            <a:ext cx="3818800" cy="9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800" dirty="0"/>
              <a:t>2-sinf</a:t>
            </a:r>
            <a:endParaRPr sz="4800" dirty="0"/>
          </a:p>
        </p:txBody>
      </p:sp>
      <p:sp>
        <p:nvSpPr>
          <p:cNvPr id="7363" name="Google Shape;7363;p47"/>
          <p:cNvSpPr/>
          <p:nvPr/>
        </p:nvSpPr>
        <p:spPr>
          <a:xfrm>
            <a:off x="2213912" y="1004612"/>
            <a:ext cx="1313929" cy="1373984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5" name="Google Shape;7365;p47"/>
          <p:cNvSpPr/>
          <p:nvPr/>
        </p:nvSpPr>
        <p:spPr>
          <a:xfrm>
            <a:off x="8585320" y="4615385"/>
            <a:ext cx="1313929" cy="1373984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4092550" y="3824438"/>
            <a:ext cx="3971039" cy="233700"/>
            <a:chOff x="3998100" y="4633825"/>
            <a:chExt cx="2329875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9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076" y="1363175"/>
            <a:ext cx="8349267" cy="4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4162867" y="3988334"/>
            <a:ext cx="7700" cy="10300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5" name="Google Shape;7155;p41"/>
          <p:cNvSpPr/>
          <p:nvPr/>
        </p:nvSpPr>
        <p:spPr>
          <a:xfrm>
            <a:off x="4628701" y="3986634"/>
            <a:ext cx="3433" cy="33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6" name="Google Shape;7156;p41"/>
          <p:cNvSpPr/>
          <p:nvPr/>
        </p:nvSpPr>
        <p:spPr>
          <a:xfrm>
            <a:off x="4671433" y="4003733"/>
            <a:ext cx="2600" cy="867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7" name="Google Shape;7157;p41"/>
          <p:cNvSpPr/>
          <p:nvPr/>
        </p:nvSpPr>
        <p:spPr>
          <a:xfrm>
            <a:off x="4738101" y="3989200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8" name="Google Shape;7158;p41"/>
          <p:cNvSpPr/>
          <p:nvPr/>
        </p:nvSpPr>
        <p:spPr>
          <a:xfrm>
            <a:off x="4321001" y="3986634"/>
            <a:ext cx="7633" cy="3433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9" name="Google Shape;7159;p41"/>
          <p:cNvSpPr/>
          <p:nvPr/>
        </p:nvSpPr>
        <p:spPr>
          <a:xfrm>
            <a:off x="4620000" y="4002001"/>
            <a:ext cx="7000" cy="7300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0" name="Google Shape;7160;p41"/>
          <p:cNvSpPr/>
          <p:nvPr/>
        </p:nvSpPr>
        <p:spPr>
          <a:xfrm>
            <a:off x="4720167" y="3999601"/>
            <a:ext cx="6000" cy="4167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1" name="Google Shape;7161;p41"/>
          <p:cNvSpPr/>
          <p:nvPr/>
        </p:nvSpPr>
        <p:spPr>
          <a:xfrm>
            <a:off x="4725267" y="40037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2" name="Google Shape;7162;p41"/>
          <p:cNvSpPr/>
          <p:nvPr/>
        </p:nvSpPr>
        <p:spPr>
          <a:xfrm>
            <a:off x="4427834" y="3993467"/>
            <a:ext cx="17567" cy="15667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3" name="Google Shape;7163;p41"/>
          <p:cNvSpPr/>
          <p:nvPr/>
        </p:nvSpPr>
        <p:spPr>
          <a:xfrm>
            <a:off x="4441500" y="4001168"/>
            <a:ext cx="2600" cy="33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4" name="Google Shape;7164;p41"/>
          <p:cNvSpPr/>
          <p:nvPr/>
        </p:nvSpPr>
        <p:spPr>
          <a:xfrm>
            <a:off x="4959467" y="3991767"/>
            <a:ext cx="5167" cy="1733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5" name="Google Shape;7165;p41"/>
          <p:cNvSpPr/>
          <p:nvPr/>
        </p:nvSpPr>
        <p:spPr>
          <a:xfrm>
            <a:off x="5362933" y="4004567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6" name="Google Shape;7166;p41"/>
          <p:cNvSpPr/>
          <p:nvPr/>
        </p:nvSpPr>
        <p:spPr>
          <a:xfrm>
            <a:off x="4989400" y="3991768"/>
            <a:ext cx="867" cy="3433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7" name="Google Shape;7167;p41"/>
          <p:cNvSpPr/>
          <p:nvPr/>
        </p:nvSpPr>
        <p:spPr>
          <a:xfrm>
            <a:off x="4988534" y="3995167"/>
            <a:ext cx="900" cy="260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8" name="Google Shape;7168;p41"/>
          <p:cNvSpPr/>
          <p:nvPr/>
        </p:nvSpPr>
        <p:spPr>
          <a:xfrm>
            <a:off x="5403934" y="3993467"/>
            <a:ext cx="33" cy="867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9" name="Google Shape;7169;p41"/>
          <p:cNvSpPr/>
          <p:nvPr/>
        </p:nvSpPr>
        <p:spPr>
          <a:xfrm>
            <a:off x="5094533" y="3996867"/>
            <a:ext cx="6867" cy="4333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0" name="Google Shape;7170;p41"/>
          <p:cNvSpPr/>
          <p:nvPr/>
        </p:nvSpPr>
        <p:spPr>
          <a:xfrm>
            <a:off x="5094534" y="40011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1" name="Google Shape;7171;p41"/>
          <p:cNvSpPr/>
          <p:nvPr/>
        </p:nvSpPr>
        <p:spPr>
          <a:xfrm>
            <a:off x="4966334" y="4004567"/>
            <a:ext cx="3433" cy="3467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2" name="Google Shape;7172;p41"/>
          <p:cNvSpPr/>
          <p:nvPr/>
        </p:nvSpPr>
        <p:spPr>
          <a:xfrm>
            <a:off x="5329933" y="4001168"/>
            <a:ext cx="4800" cy="6433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3" name="Google Shape;7173;p41"/>
          <p:cNvSpPr/>
          <p:nvPr/>
        </p:nvSpPr>
        <p:spPr>
          <a:xfrm>
            <a:off x="5393701" y="4003001"/>
            <a:ext cx="3433" cy="4167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4" name="Google Shape;7174;p41"/>
          <p:cNvSpPr/>
          <p:nvPr/>
        </p:nvSpPr>
        <p:spPr>
          <a:xfrm>
            <a:off x="5397101" y="40071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5" name="Google Shape;7175;p41"/>
          <p:cNvSpPr/>
          <p:nvPr/>
        </p:nvSpPr>
        <p:spPr>
          <a:xfrm>
            <a:off x="5407367" y="3989200"/>
            <a:ext cx="4300" cy="260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6" name="Google Shape;7176;p41"/>
          <p:cNvSpPr/>
          <p:nvPr/>
        </p:nvSpPr>
        <p:spPr>
          <a:xfrm>
            <a:off x="5434734" y="3991767"/>
            <a:ext cx="4300" cy="4300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7" name="Google Shape;7177;p41"/>
          <p:cNvSpPr/>
          <p:nvPr/>
        </p:nvSpPr>
        <p:spPr>
          <a:xfrm>
            <a:off x="5104800" y="4006267"/>
            <a:ext cx="20533" cy="18867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8" name="Google Shape;7178;p41"/>
          <p:cNvSpPr/>
          <p:nvPr/>
        </p:nvSpPr>
        <p:spPr>
          <a:xfrm>
            <a:off x="5122734" y="3998601"/>
            <a:ext cx="17133" cy="33367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9" name="Google Shape;7179;p41"/>
          <p:cNvSpPr/>
          <p:nvPr/>
        </p:nvSpPr>
        <p:spPr>
          <a:xfrm>
            <a:off x="5374034" y="3988333"/>
            <a:ext cx="1733" cy="260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0" name="Google Shape;7180;p41"/>
          <p:cNvSpPr/>
          <p:nvPr/>
        </p:nvSpPr>
        <p:spPr>
          <a:xfrm>
            <a:off x="5186001" y="40062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1" name="Google Shape;7181;p41"/>
          <p:cNvSpPr/>
          <p:nvPr/>
        </p:nvSpPr>
        <p:spPr>
          <a:xfrm>
            <a:off x="5376601" y="39874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2" name="Google Shape;7182;p41"/>
          <p:cNvSpPr/>
          <p:nvPr/>
        </p:nvSpPr>
        <p:spPr>
          <a:xfrm>
            <a:off x="5147534" y="3988334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3" name="Google Shape;7183;p41"/>
          <p:cNvSpPr/>
          <p:nvPr/>
        </p:nvSpPr>
        <p:spPr>
          <a:xfrm>
            <a:off x="5144967" y="4002867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4" name="Google Shape;7184;p41"/>
          <p:cNvSpPr/>
          <p:nvPr/>
        </p:nvSpPr>
        <p:spPr>
          <a:xfrm>
            <a:off x="5137101" y="4003734"/>
            <a:ext cx="17300" cy="29933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5" name="Google Shape;7185;p41"/>
          <p:cNvSpPr/>
          <p:nvPr/>
        </p:nvSpPr>
        <p:spPr>
          <a:xfrm>
            <a:off x="5279167" y="4003733"/>
            <a:ext cx="1733" cy="867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6" name="Google Shape;7186;p41"/>
          <p:cNvSpPr/>
          <p:nvPr/>
        </p:nvSpPr>
        <p:spPr>
          <a:xfrm>
            <a:off x="5141533" y="3989200"/>
            <a:ext cx="6867" cy="6867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7" name="Google Shape;7187;p41"/>
          <p:cNvSpPr/>
          <p:nvPr/>
        </p:nvSpPr>
        <p:spPr>
          <a:xfrm>
            <a:off x="5273168" y="3992601"/>
            <a:ext cx="6033" cy="13700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8" name="Google Shape;7188;p41"/>
          <p:cNvSpPr/>
          <p:nvPr/>
        </p:nvSpPr>
        <p:spPr>
          <a:xfrm>
            <a:off x="5299667" y="3993467"/>
            <a:ext cx="3467" cy="260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9" name="Google Shape;7189;p41"/>
          <p:cNvSpPr/>
          <p:nvPr/>
        </p:nvSpPr>
        <p:spPr>
          <a:xfrm>
            <a:off x="5298801" y="3995167"/>
            <a:ext cx="33" cy="1733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0" name="Google Shape;7190;p41"/>
          <p:cNvSpPr/>
          <p:nvPr/>
        </p:nvSpPr>
        <p:spPr>
          <a:xfrm>
            <a:off x="5316767" y="3988333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1" name="Google Shape;7191;p41"/>
          <p:cNvSpPr/>
          <p:nvPr/>
        </p:nvSpPr>
        <p:spPr>
          <a:xfrm>
            <a:off x="5379167" y="3990901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2" name="Google Shape;7192;p41"/>
          <p:cNvSpPr/>
          <p:nvPr/>
        </p:nvSpPr>
        <p:spPr>
          <a:xfrm>
            <a:off x="5393701" y="3987468"/>
            <a:ext cx="3100" cy="1833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3" name="Google Shape;7193;p41"/>
          <p:cNvSpPr/>
          <p:nvPr/>
        </p:nvSpPr>
        <p:spPr>
          <a:xfrm>
            <a:off x="5103934" y="3990901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4" name="Google Shape;7194;p41"/>
          <p:cNvSpPr/>
          <p:nvPr/>
        </p:nvSpPr>
        <p:spPr>
          <a:xfrm>
            <a:off x="5103068" y="3988968"/>
            <a:ext cx="1433" cy="2833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5" name="Google Shape;7195;p41"/>
          <p:cNvSpPr/>
          <p:nvPr/>
        </p:nvSpPr>
        <p:spPr>
          <a:xfrm>
            <a:off x="5321034" y="3991768"/>
            <a:ext cx="1733" cy="33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6" name="Google Shape;7196;p41"/>
          <p:cNvSpPr/>
          <p:nvPr/>
        </p:nvSpPr>
        <p:spPr>
          <a:xfrm>
            <a:off x="5304801" y="4005433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7" name="Google Shape;7197;p41"/>
          <p:cNvSpPr/>
          <p:nvPr/>
        </p:nvSpPr>
        <p:spPr>
          <a:xfrm>
            <a:off x="5231300" y="3990900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8" name="Google Shape;7198;p41"/>
          <p:cNvSpPr/>
          <p:nvPr/>
        </p:nvSpPr>
        <p:spPr>
          <a:xfrm>
            <a:off x="5198801" y="3996867"/>
            <a:ext cx="6033" cy="6900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9" name="Google Shape;7199;p41"/>
          <p:cNvSpPr/>
          <p:nvPr/>
        </p:nvSpPr>
        <p:spPr>
          <a:xfrm>
            <a:off x="5204800" y="3998600"/>
            <a:ext cx="1733" cy="1733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0" name="Google Shape;7200;p41"/>
          <p:cNvSpPr/>
          <p:nvPr/>
        </p:nvSpPr>
        <p:spPr>
          <a:xfrm>
            <a:off x="5200533" y="3996033"/>
            <a:ext cx="867" cy="867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1" name="Google Shape;7201;p41"/>
          <p:cNvSpPr/>
          <p:nvPr/>
        </p:nvSpPr>
        <p:spPr>
          <a:xfrm>
            <a:off x="5013333" y="3986634"/>
            <a:ext cx="2600" cy="1733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2" name="Google Shape;7202;p41"/>
          <p:cNvSpPr/>
          <p:nvPr/>
        </p:nvSpPr>
        <p:spPr>
          <a:xfrm>
            <a:off x="5233000" y="4002000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3" name="Google Shape;7203;p41"/>
          <p:cNvSpPr/>
          <p:nvPr/>
        </p:nvSpPr>
        <p:spPr>
          <a:xfrm>
            <a:off x="5500533" y="4003268"/>
            <a:ext cx="3467" cy="3033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928915" y="1897452"/>
            <a:ext cx="10101943" cy="31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 err="1">
                <a:solidFill>
                  <a:srgbClr val="003D6A"/>
                </a:solidFill>
              </a:rPr>
              <a:t>Mavzu:Ko‘paytirish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>
                <a:solidFill>
                  <a:srgbClr val="003D6A"/>
                </a:solidFill>
              </a:rPr>
              <a:t>va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>
                <a:solidFill>
                  <a:srgbClr val="003D6A"/>
                </a:solidFill>
              </a:rPr>
              <a:t>bo‘lishga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>
                <a:solidFill>
                  <a:srgbClr val="003D6A"/>
                </a:solidFill>
              </a:rPr>
              <a:t>doir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masalalar</a:t>
            </a:r>
            <a:endParaRPr sz="64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Google Shape;7209;p42"/>
          <p:cNvSpPr txBox="1">
            <a:spLocks noGrp="1"/>
          </p:cNvSpPr>
          <p:nvPr>
            <p:ph type="title"/>
          </p:nvPr>
        </p:nvSpPr>
        <p:spPr>
          <a:xfrm>
            <a:off x="279606" y="960560"/>
            <a:ext cx="116459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dirty="0" smtClean="0"/>
              <a:t>Mustaqil topshiriq. </a:t>
            </a:r>
            <a:r>
              <a:rPr lang="en" smtClean="0"/>
              <a:t>5-topshiriq </a:t>
            </a:r>
            <a:r>
              <a:rPr lang="en" dirty="0" smtClean="0"/>
              <a:t>(108-bet) </a:t>
            </a:r>
            <a:br>
              <a:rPr lang="en" dirty="0" smtClean="0"/>
            </a:br>
            <a:r>
              <a:rPr lang="en-US" dirty="0" err="1" smtClean="0"/>
              <a:t>Rasm</a:t>
            </a:r>
            <a:r>
              <a:rPr lang="en-US" dirty="0" smtClean="0"/>
              <a:t> </a:t>
            </a:r>
            <a:r>
              <a:rPr lang="en-US" dirty="0" err="1"/>
              <a:t>asosida</a:t>
            </a:r>
            <a:r>
              <a:rPr lang="en-US" dirty="0"/>
              <a:t> </a:t>
            </a:r>
            <a:r>
              <a:rPr lang="en-US" dirty="0" err="1"/>
              <a:t>hisoblaymiz</a:t>
            </a:r>
            <a:r>
              <a:rPr lang="en-US" dirty="0"/>
              <a:t>. </a:t>
            </a:r>
            <a:endParaRPr dirty="0"/>
          </a:p>
        </p:txBody>
      </p:sp>
      <p:grpSp>
        <p:nvGrpSpPr>
          <p:cNvPr id="7211" name="Google Shape;7211;p42"/>
          <p:cNvGrpSpPr/>
          <p:nvPr/>
        </p:nvGrpSpPr>
        <p:grpSpPr>
          <a:xfrm>
            <a:off x="3513860" y="2096560"/>
            <a:ext cx="5182179" cy="233000"/>
            <a:chOff x="3962000" y="4060525"/>
            <a:chExt cx="2324125" cy="174750"/>
          </a:xfrm>
        </p:grpSpPr>
        <p:sp>
          <p:nvSpPr>
            <p:cNvPr id="7212" name="Google Shape;7212;p42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4" name="Google Shape;7214;p42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5" name="Google Shape;7215;p42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9" name="Google Shape;7219;p42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0" name="Google Shape;7220;p42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2" name="Google Shape;7222;p42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3" name="Google Shape;7223;p42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5" name="Google Shape;7225;p42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6" name="Google Shape;7226;p42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1" name="Google Shape;7231;p42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2" name="Google Shape;7232;p42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0" name="Google Shape;7240;p42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1" name="Google Shape;7241;p42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06" y="2716527"/>
            <a:ext cx="10833100" cy="322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1388" y="3429001"/>
            <a:ext cx="13683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</a:rPr>
              <a:t>=24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9708" y="4245050"/>
            <a:ext cx="13683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</a:rPr>
              <a:t>=24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86632" y="3441701"/>
            <a:ext cx="13683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=6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34952" y="4245050"/>
            <a:ext cx="13683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=4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000" y="2978910"/>
            <a:ext cx="4227539" cy="596900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47" name="Скругленный прямоугольник 46"/>
          <p:cNvSpPr/>
          <p:nvPr/>
        </p:nvSpPr>
        <p:spPr>
          <a:xfrm rot="5400000">
            <a:off x="-451709" y="3962402"/>
            <a:ext cx="2832103" cy="59690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113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4" grpId="0"/>
      <p:bldP spid="45" grpId="0"/>
      <p:bldP spid="5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09;p42"/>
          <p:cNvSpPr txBox="1">
            <a:spLocks noGrp="1"/>
          </p:cNvSpPr>
          <p:nvPr>
            <p:ph type="title"/>
          </p:nvPr>
        </p:nvSpPr>
        <p:spPr>
          <a:xfrm>
            <a:off x="279606" y="537832"/>
            <a:ext cx="116459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4800" dirty="0" smtClean="0"/>
              <a:t>1-topshiriq. </a:t>
            </a:r>
            <a:r>
              <a:rPr lang="en-US" sz="4800" dirty="0" err="1"/>
              <a:t>Rasmdan</a:t>
            </a:r>
            <a:r>
              <a:rPr lang="en-US" sz="4800" dirty="0"/>
              <a:t> </a:t>
            </a:r>
            <a:r>
              <a:rPr lang="en-US" sz="4800" dirty="0" err="1"/>
              <a:t>foydalanib</a:t>
            </a:r>
            <a:r>
              <a:rPr lang="en-US" sz="4800" dirty="0"/>
              <a:t> </a:t>
            </a:r>
            <a:r>
              <a:rPr lang="en-US" sz="4800" dirty="0" err="1"/>
              <a:t>hisoblashlarni</a:t>
            </a:r>
            <a:r>
              <a:rPr lang="en-US" sz="4800" dirty="0"/>
              <a:t> </a:t>
            </a:r>
            <a:r>
              <a:rPr lang="en-US" sz="4800" dirty="0" err="1"/>
              <a:t>bajaramiz</a:t>
            </a:r>
            <a:r>
              <a:rPr lang="en-US" sz="4800" dirty="0"/>
              <a:t>.</a:t>
            </a:r>
            <a:endParaRPr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83" y="1927527"/>
            <a:ext cx="6051546" cy="222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181" y="4268719"/>
            <a:ext cx="5992022" cy="2380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2880" y="193548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4330" y="269748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4330" y="3438847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7650" y="434337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9100" y="5110739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9100" y="5875819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09;p42"/>
          <p:cNvSpPr txBox="1">
            <a:spLocks/>
          </p:cNvSpPr>
          <p:nvPr/>
        </p:nvSpPr>
        <p:spPr>
          <a:xfrm>
            <a:off x="-356839" y="760857"/>
            <a:ext cx="1299117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400" kern="0" dirty="0" smtClean="0"/>
              <a:t>2-topshiriq</a:t>
            </a:r>
            <a:r>
              <a:rPr lang="en-US" sz="4400" kern="0" dirty="0"/>
              <a:t>. </a:t>
            </a:r>
            <a:r>
              <a:rPr lang="en-US" sz="4400" kern="0" dirty="0" err="1"/>
              <a:t>Doiralarni</a:t>
            </a:r>
            <a:r>
              <a:rPr lang="en-US" sz="4400" kern="0" dirty="0"/>
              <a:t> </a:t>
            </a:r>
            <a:r>
              <a:rPr lang="en-US" sz="4400" kern="0" dirty="0" err="1"/>
              <a:t>necha</a:t>
            </a:r>
            <a:r>
              <a:rPr lang="en-US" sz="4400" kern="0" dirty="0"/>
              <a:t> </a:t>
            </a:r>
            <a:r>
              <a:rPr lang="en-US" sz="4400" kern="0" dirty="0" err="1" smtClean="0"/>
              <a:t>xil</a:t>
            </a:r>
            <a:r>
              <a:rPr lang="en-US" sz="4400" kern="0" dirty="0" smtClean="0"/>
              <a:t> </a:t>
            </a:r>
          </a:p>
          <a:p>
            <a:r>
              <a:rPr lang="en-US" sz="4400" kern="0" dirty="0" err="1" smtClean="0"/>
              <a:t>usulda</a:t>
            </a:r>
            <a:r>
              <a:rPr lang="en-US" sz="4400" kern="0" dirty="0" smtClean="0"/>
              <a:t>  </a:t>
            </a:r>
            <a:r>
              <a:rPr lang="en-US" sz="4400" kern="0" dirty="0" err="1"/>
              <a:t>guruhlarga</a:t>
            </a:r>
            <a:r>
              <a:rPr lang="en-US" sz="4400" kern="0" dirty="0"/>
              <a:t>  </a:t>
            </a:r>
            <a:r>
              <a:rPr lang="en-US" sz="4400" kern="0" dirty="0" err="1" smtClean="0"/>
              <a:t>ajratish</a:t>
            </a:r>
            <a:r>
              <a:rPr lang="en-US" sz="4400" kern="0" dirty="0" smtClean="0"/>
              <a:t> </a:t>
            </a:r>
            <a:r>
              <a:rPr lang="en-US" sz="4400" kern="0" dirty="0" err="1" smtClean="0"/>
              <a:t>mumkin</a:t>
            </a:r>
            <a:r>
              <a:rPr lang="en-US" sz="4400" kern="0" dirty="0"/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2097592"/>
            <a:ext cx="4791075" cy="20383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09700" y="4135942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14 ta</a:t>
            </a:r>
            <a:endParaRPr lang="ru-RU" sz="32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3227492" y="2376506"/>
            <a:ext cx="657922" cy="1260088"/>
            <a:chOff x="13227492" y="2376506"/>
            <a:chExt cx="657922" cy="126008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32553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32553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12528992" y="2376506"/>
            <a:ext cx="657922" cy="1260088"/>
            <a:chOff x="12528992" y="2376506"/>
            <a:chExt cx="657922" cy="126008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25568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25568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14624492" y="2376506"/>
            <a:ext cx="657922" cy="1260088"/>
            <a:chOff x="14624492" y="2376506"/>
            <a:chExt cx="657922" cy="126008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46523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46523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13925992" y="2376506"/>
            <a:ext cx="657922" cy="1260088"/>
            <a:chOff x="13925992" y="2376506"/>
            <a:chExt cx="657922" cy="126008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39538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39538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16021492" y="2376506"/>
            <a:ext cx="657922" cy="1260088"/>
            <a:chOff x="16021492" y="2376506"/>
            <a:chExt cx="657922" cy="126008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60493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60493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15322992" y="2376506"/>
            <a:ext cx="657922" cy="1260088"/>
            <a:chOff x="15322992" y="2376506"/>
            <a:chExt cx="657922" cy="126008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53508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53508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Группа 29"/>
          <p:cNvGrpSpPr/>
          <p:nvPr/>
        </p:nvGrpSpPr>
        <p:grpSpPr>
          <a:xfrm>
            <a:off x="16719992" y="2376506"/>
            <a:ext cx="657922" cy="1260088"/>
            <a:chOff x="16719992" y="2376506"/>
            <a:chExt cx="657922" cy="126008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67478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67478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13096372" y="4484074"/>
            <a:ext cx="657922" cy="1260088"/>
            <a:chOff x="13227492" y="2376506"/>
            <a:chExt cx="657922" cy="126008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32553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32553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12612092" y="4484074"/>
            <a:ext cx="657922" cy="1260088"/>
            <a:chOff x="12528992" y="2376506"/>
            <a:chExt cx="657922" cy="126008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25568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25568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Группа 36"/>
          <p:cNvGrpSpPr/>
          <p:nvPr/>
        </p:nvGrpSpPr>
        <p:grpSpPr>
          <a:xfrm>
            <a:off x="15142031" y="4483081"/>
            <a:ext cx="657922" cy="1260088"/>
            <a:chOff x="14624492" y="2376506"/>
            <a:chExt cx="657922" cy="12600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46523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46523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Группа 39"/>
          <p:cNvGrpSpPr/>
          <p:nvPr/>
        </p:nvGrpSpPr>
        <p:grpSpPr>
          <a:xfrm>
            <a:off x="13591564" y="4511952"/>
            <a:ext cx="657922" cy="1260088"/>
            <a:chOff x="13925992" y="2376506"/>
            <a:chExt cx="657922" cy="126008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39538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39538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Группа 42"/>
          <p:cNvGrpSpPr/>
          <p:nvPr/>
        </p:nvGrpSpPr>
        <p:grpSpPr>
          <a:xfrm>
            <a:off x="16151218" y="4483081"/>
            <a:ext cx="657922" cy="1260088"/>
            <a:chOff x="16021492" y="2376506"/>
            <a:chExt cx="657922" cy="126008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60493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60493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15660022" y="4478644"/>
            <a:ext cx="657922" cy="1260088"/>
            <a:chOff x="15322992" y="2376506"/>
            <a:chExt cx="657922" cy="1260088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5350870" y="3006550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4" b="29439" l="6561" r="17495">
                          <a14:foregroundMark x1="10338" y1="14953" x2="12326" y2="20561"/>
                          <a14:foregroundMark x1="11730" y1="10280" x2="14712" y2="18224"/>
                          <a14:backgroundMark x1="12922" y1="19626" x2="12922" y2="19626"/>
                          <a14:backgroundMark x1="11928" y1="14019" x2="11928" y2="14019"/>
                          <a14:backgroundMark x1="10139" y1="18692" x2="10139" y2="18692"/>
                          <a14:backgroundMark x1="13519" y1="14953" x2="13519" y2="14953"/>
                        </a14:backgroundRemoval>
                      </a14:imgEffect>
                    </a14:imgLayer>
                  </a14:imgProps>
                </a:ext>
              </a:extLst>
            </a:blip>
            <a:srcRect l="5389" t="-1152" r="82043" b="68875"/>
            <a:stretch/>
          </p:blipFill>
          <p:spPr>
            <a:xfrm rot="4200769">
              <a:off x="15350870" y="2348628"/>
              <a:ext cx="602166" cy="6579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4" b="29439" l="6561" r="17495">
                        <a14:foregroundMark x1="10338" y1="14953" x2="12326" y2="20561"/>
                        <a14:foregroundMark x1="11730" y1="10280" x2="14712" y2="18224"/>
                        <a14:backgroundMark x1="12922" y1="19626" x2="12922" y2="19626"/>
                        <a14:backgroundMark x1="11928" y1="14019" x2="11928" y2="14019"/>
                        <a14:backgroundMark x1="10139" y1="18692" x2="10139" y2="18692"/>
                        <a14:backgroundMark x1="13519" y1="14953" x2="13519" y2="14953"/>
                      </a14:backgroundRemoval>
                    </a14:imgEffect>
                  </a14:imgLayer>
                </a14:imgProps>
              </a:ext>
            </a:extLst>
          </a:blip>
          <a:srcRect l="5389" t="-1152" r="82043" b="68875"/>
          <a:stretch/>
        </p:blipFill>
        <p:spPr>
          <a:xfrm rot="4200769">
            <a:off x="14063269" y="4856024"/>
            <a:ext cx="602166" cy="65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4" b="29439" l="6561" r="17495">
                        <a14:foregroundMark x1="10338" y1="14953" x2="12326" y2="20561"/>
                        <a14:foregroundMark x1="11730" y1="10280" x2="14712" y2="18224"/>
                        <a14:backgroundMark x1="12922" y1="19626" x2="12922" y2="19626"/>
                        <a14:backgroundMark x1="11928" y1="14019" x2="11928" y2="14019"/>
                        <a14:backgroundMark x1="10139" y1="18692" x2="10139" y2="18692"/>
                        <a14:backgroundMark x1="13519" y1="14953" x2="13519" y2="14953"/>
                      </a14:backgroundRemoval>
                    </a14:imgEffect>
                  </a14:imgLayer>
                </a14:imgProps>
              </a:ext>
            </a:extLst>
          </a:blip>
          <a:srcRect l="5389" t="-1152" r="82043" b="68875"/>
          <a:stretch/>
        </p:blipFill>
        <p:spPr>
          <a:xfrm rot="4200769">
            <a:off x="16692353" y="4795534"/>
            <a:ext cx="602166" cy="65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89482" y="3974789"/>
            <a:ext cx="248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14:7=2</a:t>
            </a:r>
            <a:endParaRPr lang="ru-RU" sz="3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640976" y="5632985"/>
            <a:ext cx="319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14:2=7</a:t>
            </a:r>
            <a:endParaRPr lang="ru-RU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-356839" y="5956151"/>
            <a:ext cx="766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Javob</a:t>
            </a:r>
            <a:r>
              <a:rPr lang="en-US" sz="2800" b="1" dirty="0" smtClean="0"/>
              <a:t>: 2 </a:t>
            </a:r>
            <a:r>
              <a:rPr lang="en-US" sz="2800" b="1" dirty="0" err="1" smtClean="0"/>
              <a:t>xil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usulda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guruhlash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mumkin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75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52253 0.00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33" y="4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53907 0.00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3" y="4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50026 0.0097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4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51081 0.009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48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48269 0.009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4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9088 0.009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4" y="48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47214 0.009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5362 0.009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10" y="4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29 0.00162 L -0.53333 0.009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81" y="37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47747 0.010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50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1.48148E-6 L -0.53933 0.004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2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49231 0.010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5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48464 0.00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32" y="48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54128 -0.002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0234 0.007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2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" y="1857839"/>
            <a:ext cx="12001500" cy="2495550"/>
          </a:xfrm>
          <a:prstGeom prst="rect">
            <a:avLst/>
          </a:prstGeom>
        </p:spPr>
      </p:pic>
      <p:sp>
        <p:nvSpPr>
          <p:cNvPr id="6" name="Google Shape;7209;p42"/>
          <p:cNvSpPr txBox="1">
            <a:spLocks/>
          </p:cNvSpPr>
          <p:nvPr/>
        </p:nvSpPr>
        <p:spPr>
          <a:xfrm>
            <a:off x="-410737" y="848297"/>
            <a:ext cx="1299117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/>
              <a:t>3-topshiriq</a:t>
            </a:r>
            <a:r>
              <a:rPr lang="en-US" sz="3600" kern="0" dirty="0"/>
              <a:t>. </a:t>
            </a:r>
            <a:r>
              <a:rPr lang="en-US" sz="3600" kern="0" dirty="0" err="1"/>
              <a:t>Olmaxon</a:t>
            </a:r>
            <a:r>
              <a:rPr lang="en-US" sz="3600" kern="0" dirty="0"/>
              <a:t>  </a:t>
            </a:r>
            <a:r>
              <a:rPr lang="en-US" sz="3600" kern="0" dirty="0" err="1"/>
              <a:t>qo‘ziqoringa</a:t>
            </a:r>
            <a:r>
              <a:rPr lang="en-US" sz="3600" kern="0" dirty="0"/>
              <a:t>  </a:t>
            </a:r>
            <a:r>
              <a:rPr lang="en-US" sz="3600" kern="0" dirty="0" err="1" smtClean="0"/>
              <a:t>daraxtgacha</a:t>
            </a:r>
            <a:r>
              <a:rPr lang="en-US" sz="3600" kern="0" dirty="0" smtClean="0"/>
              <a:t>  </a:t>
            </a:r>
          </a:p>
          <a:p>
            <a:r>
              <a:rPr lang="en-US" sz="3600" kern="0" dirty="0" err="1" smtClean="0"/>
              <a:t>bo‘lgan</a:t>
            </a:r>
            <a:r>
              <a:rPr lang="en-US" sz="3600" kern="0" dirty="0" smtClean="0"/>
              <a:t> </a:t>
            </a:r>
            <a:r>
              <a:rPr lang="en-US" sz="3600" kern="0" dirty="0" err="1" smtClean="0"/>
              <a:t>masofadan</a:t>
            </a:r>
            <a:r>
              <a:rPr lang="en-US" sz="3600" kern="0" dirty="0" smtClean="0"/>
              <a:t> </a:t>
            </a:r>
            <a:r>
              <a:rPr lang="en-US" sz="3600" kern="0" dirty="0" err="1"/>
              <a:t>necha</a:t>
            </a:r>
            <a:r>
              <a:rPr lang="en-US" sz="3600" kern="0" dirty="0"/>
              <a:t> </a:t>
            </a:r>
            <a:r>
              <a:rPr lang="en-US" sz="3600" kern="0" dirty="0" err="1"/>
              <a:t>marta</a:t>
            </a:r>
            <a:r>
              <a:rPr lang="en-US" sz="3600" kern="0" dirty="0"/>
              <a:t> </a:t>
            </a:r>
            <a:r>
              <a:rPr lang="en-US" sz="3600" kern="0" dirty="0" err="1"/>
              <a:t>kam</a:t>
            </a:r>
            <a:r>
              <a:rPr lang="en-US" sz="3600" kern="0" dirty="0"/>
              <a:t> </a:t>
            </a:r>
            <a:endParaRPr lang="en-US" sz="3600" kern="0" dirty="0" smtClean="0"/>
          </a:p>
          <a:p>
            <a:r>
              <a:rPr lang="en-US" sz="3600" kern="0" dirty="0" err="1" smtClean="0"/>
              <a:t>sakrab</a:t>
            </a:r>
            <a:r>
              <a:rPr lang="en-US" sz="3600" kern="0" dirty="0" smtClean="0"/>
              <a:t> </a:t>
            </a:r>
            <a:r>
              <a:rPr lang="en-US" sz="3600" kern="0" dirty="0" err="1"/>
              <a:t>yetib</a:t>
            </a:r>
            <a:r>
              <a:rPr lang="en-US" sz="3600" kern="0" dirty="0"/>
              <a:t> </a:t>
            </a:r>
            <a:r>
              <a:rPr lang="en-US" sz="3600" kern="0" dirty="0" err="1"/>
              <a:t>boradi</a:t>
            </a:r>
            <a:r>
              <a:rPr lang="en-US" sz="3600" kern="0" dirty="0"/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49" y="2019764"/>
            <a:ext cx="2371725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2" b="44000" l="395" r="18246">
                        <a14:foregroundMark x1="15324" y1="33818" x2="15324" y2="33818"/>
                        <a14:foregroundMark x1="12717" y1="34182" x2="12717" y2="34182"/>
                        <a14:foregroundMark x1="16983" y1="27273" x2="16983" y2="27273"/>
                        <a14:foregroundMark x1="11848" y1="36000" x2="11848" y2="36000"/>
                      </a14:backgroundRemoval>
                    </a14:imgEffect>
                  </a14:imgLayer>
                </a14:imgProps>
              </a:ext>
            </a:extLst>
          </a:blip>
          <a:srcRect r="81201" b="55143"/>
          <a:stretch/>
        </p:blipFill>
        <p:spPr>
          <a:xfrm>
            <a:off x="-1144626" y="2495951"/>
            <a:ext cx="2266950" cy="1174979"/>
          </a:xfrm>
          <a:prstGeom prst="rect">
            <a:avLst/>
          </a:prstGeom>
        </p:spPr>
      </p:pic>
      <p:sp>
        <p:nvSpPr>
          <p:cNvPr id="10" name="Левая фигурная скобка 9"/>
          <p:cNvSpPr/>
          <p:nvPr/>
        </p:nvSpPr>
        <p:spPr>
          <a:xfrm rot="16200000">
            <a:off x="2778768" y="1972748"/>
            <a:ext cx="735980" cy="5192246"/>
          </a:xfrm>
          <a:prstGeom prst="leftBrace">
            <a:avLst>
              <a:gd name="adj1" fmla="val 3531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7209;p42"/>
          <p:cNvSpPr txBox="1">
            <a:spLocks/>
          </p:cNvSpPr>
          <p:nvPr/>
        </p:nvSpPr>
        <p:spPr>
          <a:xfrm>
            <a:off x="1022450" y="4802263"/>
            <a:ext cx="4025591" cy="88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400" kern="0" dirty="0" smtClean="0"/>
              <a:t>9 </a:t>
            </a:r>
            <a:r>
              <a:rPr lang="en-US" sz="2400" kern="0" dirty="0" err="1" smtClean="0"/>
              <a:t>marta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sakraydi</a:t>
            </a:r>
            <a:endParaRPr lang="en-US" sz="2400" kern="0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8053295" y="1987139"/>
            <a:ext cx="735980" cy="5192246"/>
          </a:xfrm>
          <a:prstGeom prst="leftBrace">
            <a:avLst>
              <a:gd name="adj1" fmla="val 3531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7209;p42"/>
          <p:cNvSpPr txBox="1">
            <a:spLocks/>
          </p:cNvSpPr>
          <p:nvPr/>
        </p:nvSpPr>
        <p:spPr>
          <a:xfrm>
            <a:off x="6520002" y="4802263"/>
            <a:ext cx="4025591" cy="88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400" kern="0" dirty="0" smtClean="0"/>
              <a:t>9 </a:t>
            </a:r>
            <a:r>
              <a:rPr lang="en-US" sz="2400" kern="0" dirty="0" err="1" smtClean="0"/>
              <a:t>marta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sakraydi</a:t>
            </a:r>
            <a:endParaRPr lang="en-US" sz="2400" kern="0" dirty="0"/>
          </a:p>
        </p:txBody>
      </p:sp>
      <p:sp>
        <p:nvSpPr>
          <p:cNvPr id="15" name="Google Shape;7209;p42"/>
          <p:cNvSpPr txBox="1">
            <a:spLocks/>
          </p:cNvSpPr>
          <p:nvPr/>
        </p:nvSpPr>
        <p:spPr>
          <a:xfrm>
            <a:off x="3771226" y="5251137"/>
            <a:ext cx="4025591" cy="88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800" kern="0" dirty="0" smtClean="0"/>
              <a:t>18:9=2</a:t>
            </a:r>
            <a:endParaRPr lang="en-US" sz="4800" kern="0" dirty="0"/>
          </a:p>
        </p:txBody>
      </p:sp>
      <p:sp>
        <p:nvSpPr>
          <p:cNvPr id="16" name="Google Shape;7209;p42"/>
          <p:cNvSpPr txBox="1">
            <a:spLocks/>
          </p:cNvSpPr>
          <p:nvPr/>
        </p:nvSpPr>
        <p:spPr>
          <a:xfrm>
            <a:off x="71787" y="5968607"/>
            <a:ext cx="12013812" cy="88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800" kern="0" dirty="0" err="1" smtClean="0"/>
              <a:t>Javob</a:t>
            </a:r>
            <a:r>
              <a:rPr lang="en-US" sz="2800" kern="0" dirty="0" smtClean="0"/>
              <a:t>: </a:t>
            </a:r>
            <a:r>
              <a:rPr lang="en-US" sz="2800" kern="0" dirty="0" err="1" smtClean="0"/>
              <a:t>Olmaxon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qo‘ziqoringa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yetib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borish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uchun</a:t>
            </a:r>
            <a:r>
              <a:rPr lang="en-US" sz="2800" kern="0" dirty="0" smtClean="0"/>
              <a:t> </a:t>
            </a:r>
            <a:r>
              <a:rPr lang="en-US" sz="2800" kern="0" smtClean="0"/>
              <a:t>daraxtgacha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bo‘lgan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masofadan</a:t>
            </a:r>
            <a:r>
              <a:rPr lang="en-US" sz="2800" kern="0" dirty="0" smtClean="0"/>
              <a:t> 2 </a:t>
            </a:r>
            <a:r>
              <a:rPr lang="en-US" sz="2800" kern="0" dirty="0" err="1" smtClean="0"/>
              <a:t>marta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kam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sakraydi</a:t>
            </a:r>
            <a:r>
              <a:rPr lang="en-US" sz="2800" kern="0" dirty="0" smtClean="0"/>
              <a:t>.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310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6 -7.40741E-7 L -5.20833E-6 -7.40741E-7 C 0.00012 -0.00278 -5.20833E-6 -0.00579 0.00038 -0.00834 C 0.00064 -0.01158 0.00117 -0.01088 0.00221 -0.0125 C 0.00273 -0.0132 0.00299 -0.01412 0.00338 -0.01459 C 0.00416 -0.01551 0.00507 -0.01528 0.00572 -0.01597 C 0.00742 -0.01806 0.0065 -0.01736 0.00846 -0.01806 C 0.00898 -0.01852 0.0095 -0.01922 0.01002 -0.01945 C 0.0108 -0.01991 0.01301 -0.0206 0.01354 -0.02084 C 0.01419 -0.02107 0.01471 -0.0213 0.0151 -0.02153 C 0.01562 -0.02176 0.01588 -0.02222 0.01627 -0.02222 C 0.01705 -0.02269 0.01783 -0.02269 0.01861 -0.02292 C 0.02265 -0.02269 0.02682 -0.02292 0.03072 -0.02222 C 0.03268 -0.02222 0.03619 -0.02084 0.03619 -0.02084 C 0.03658 -0.02037 0.03697 -0.01991 0.03736 -0.01945 C 0.03775 -0.01922 0.03828 -0.01922 0.03854 -0.01875 C 0.03893 -0.01829 0.03906 -0.01736 0.03932 -0.01667 C 0.04088 -0.01343 0.0401 -0.01574 0.04166 -0.0132 C 0.04479 -0.0088 0.04114 -0.0132 0.044 -0.00972 C 0.04413 -0.00903 0.04426 -0.00834 0.04439 -0.00764 C 0.04466 -0.00695 0.04505 -0.00648 0.04518 -0.00556 C 0.04544 -0.00486 0.04544 -0.00371 0.04557 -0.00278 C 0.04583 -0.00139 0.04609 -7.40741E-7 0.04635 0.00139 L 0.04674 0.00347 L 0.04713 0.00555 C 0.04726 0.00463 0.04752 0.0037 0.04752 0.00278 C 0.04778 0.00162 0.04778 0.00023 0.04791 -0.0007 C 0.04817 -0.00162 0.04843 -0.00209 0.04869 -0.00278 C 0.04882 -0.00347 0.04908 -0.00417 0.04908 -0.00486 C 0.04934 -0.00579 0.04934 -0.00695 0.04947 -0.00764 C 0.04973 -0.00857 0.04999 -0.00926 0.05025 -0.00972 C 0.05091 -0.01111 0.05182 -0.0125 0.0526 -0.0132 C 0.05299 -0.01366 0.05338 -0.01366 0.05377 -0.01389 C 0.0565 -0.01759 0.05429 -0.01505 0.0565 -0.01667 C 0.05716 -0.01713 0.05755 -0.01806 0.05807 -0.01806 C 0.06132 -0.01875 0.06458 -0.01852 0.06783 -0.01875 C 0.06992 -0.01898 0.072 -0.01922 0.07408 -0.01945 C 0.07447 -0.01968 0.07486 -0.02014 0.07525 -0.02014 C 0.08697 -0.02014 0.08398 -0.02176 0.08893 -0.01875 C 0.09023 -0.01736 0.09023 -0.01783 0.09088 -0.01528 C 0.09153 -0.01366 0.09244 -0.00972 0.09244 -0.00972 C 0.09257 -0.0088 0.0927 -0.00787 0.09283 -0.00695 C 0.09309 -0.00556 0.09361 -0.00278 0.09361 -0.00278 C 0.09348 0.00231 0.09322 0.00717 0.09322 0.0125 C 0.09322 0.01551 0.09348 0.00625 0.09361 0.00347 C 0.09374 0.00254 0.094 0.00208 0.094 0.00139 C 0.09426 0.00046 0.09426 -0.0007 0.09439 -0.00139 C 0.09466 -0.00301 0.09453 -0.00486 0.09518 -0.00556 L 0.09635 -0.00695 C 0.09661 -0.00764 0.09687 -0.00857 0.09713 -0.00903 C 0.09817 -0.01088 0.09843 -0.01042 0.09947 -0.01111 C 0.10351 -0.01435 0.09804 -0.01088 0.10338 -0.01389 C 0.10377 -0.01412 0.10429 -0.01435 0.10455 -0.01459 C 0.10494 -0.01505 0.10533 -0.01597 0.10572 -0.01597 C 0.10859 -0.01667 0.11145 -0.01644 0.11432 -0.01667 L 0.12057 -0.01736 C 0.12109 -0.01759 0.12161 -0.01783 0.12213 -0.01806 C 0.12252 -0.01829 0.12291 -0.01898 0.1233 -0.01875 C 0.12942 -0.01875 0.13554 -0.01783 0.14166 -0.01736 C 0.14192 -0.01505 0.14218 -0.01273 0.14244 -0.01042 C 0.14257 -0.00949 0.14283 -0.0088 0.14283 -0.00764 C 0.14335 -0.00347 0.14348 0.00046 0.14361 0.00486 C 0.144 0.00416 0.14453 0.00347 0.14479 0.00278 C 0.14661 -0.00347 0.14426 0.00162 0.14557 -0.00278 C 0.14804 -0.01042 0.14635 -0.00394 0.1483 -0.00972 C 0.1496 -0.01343 0.14856 -0.01204 0.15025 -0.01459 C 0.15078 -0.01551 0.1513 -0.01621 0.15182 -0.01667 C 0.15364 -0.01852 0.15455 -0.01806 0.1565 -0.01875 C 0.15755 -0.01922 0.15963 -0.02014 0.15963 -0.02014 L 0.17994 -0.01945 C 0.18046 -0.01945 0.18085 -0.01922 0.18111 -0.01875 C 0.18242 -0.01759 0.18268 -0.01644 0.18385 -0.01528 C 0.18554 -0.01389 0.1858 -0.01459 0.18697 -0.0125 C 0.19244 -0.0044 0.18411 -0.01644 0.1901 -0.00556 L 0.19127 -0.00347 C 0.1914 -0.00255 0.19153 -0.00162 0.19166 -0.0007 C 0.19179 -7.40741E-7 0.19205 0.00046 0.19205 0.00139 C 0.19231 0.00278 0.19231 0.00463 0.19244 0.00625 C 0.19283 0.00555 0.19335 0.00486 0.19361 0.00416 C 0.19479 0.00046 0.19413 -7.40741E-7 0.19479 -0.00347 C 0.19505 -0.00463 0.19596 -0.00741 0.19635 -0.00834 C 0.19674 -0.00926 0.19726 -0.00972 0.19752 -0.01042 C 0.19869 -0.01297 0.19791 -0.0125 0.19947 -0.01389 C 0.19986 -0.01435 0.20025 -0.01459 0.20064 -0.01459 C 0.20195 -0.01528 0.20325 -0.01551 0.20455 -0.01597 L 0.20611 -0.01667 L 0.22838 -0.01597 C 0.22877 -0.01597 0.22916 -0.01551 0.22955 -0.01528 C 0.23007 -0.01505 0.23059 -0.01482 0.23111 -0.01459 C 0.23189 -0.01389 0.23268 -0.0132 0.23346 -0.0125 C 0.23528 -0.01134 0.2358 -0.01181 0.23697 -0.00972 C 0.23788 -0.00857 0.23932 -0.00556 0.23932 -0.00556 C 0.23958 -0.00417 0.23997 -0.00301 0.2401 -0.00139 C 0.24023 -0.00023 0.24036 0.00092 0.24049 0.00208 C 0.24062 0.00301 0.24088 0.0037 0.24088 0.00486 C 0.24114 0.00625 0.24114 0.0081 0.24127 0.00972 C 0.24283 0.00139 0.2414 0.00949 0.24283 0.00069 C 0.24296 -0.00023 0.24309 -0.00093 0.24322 -0.00139 C 0.24361 -0.00232 0.24413 -0.00278 0.24439 -0.00347 C 0.24583 -0.00695 0.2457 -0.0081 0.24752 -0.01042 C 0.24804 -0.01111 0.24856 -0.01158 0.24908 -0.01181 C 0.24986 -0.01227 0.25064 -0.0125 0.25143 -0.0125 C 0.25481 -0.01297 0.2582 -0.01297 0.26158 -0.0132 C 0.26262 -0.01343 0.26367 -0.01412 0.26471 -0.01389 C 0.26874 -0.01389 0.28242 -0.02246 0.2858 -0.01042 C 0.28606 -0.00996 0.28606 -0.00903 0.28619 -0.00834 C 0.28632 -0.00695 0.28658 -0.00579 0.28658 -0.00417 C 0.28723 0.00671 0.28554 0.00856 0.28814 0.00416 C 0.2888 0.00116 0.28919 -0.00093 0.2901 -0.00347 C 0.29049 -0.00463 0.29088 -0.00533 0.29127 -0.00625 C 0.29153 -0.00695 0.29179 -0.00787 0.29205 -0.00834 C 0.29309 -0.01088 0.29413 -0.01366 0.29596 -0.01459 C 0.29674 -0.01505 0.29765 -0.01528 0.2983 -0.01597 C 0.29869 -0.01644 0.29908 -0.01713 0.29947 -0.01736 C 0.30025 -0.01806 0.30182 -0.01875 0.30182 -0.01875 C 0.31393 -0.01852 0.31992 -0.02199 0.32877 -0.01667 C 0.32929 -0.01528 0.33007 -0.01412 0.33033 -0.0125 C 0.33098 -0.00949 0.33059 -0.01111 0.3315 -0.00764 C 0.33163 -0.00672 0.33176 -0.00579 0.33189 -0.00486 C 0.33216 -0.00417 0.33242 -0.00371 0.33268 -0.00278 C 0.33294 -0.00209 0.3332 -0.00116 0.33346 -7.40741E-7 C 0.3345 0.00393 0.3332 -7.40741E-7 0.33463 0.00416 C 0.33567 0.01088 0.33463 0.00532 0.33541 -0.00347 C 0.33554 -0.00463 0.33593 -0.00556 0.33619 -0.00625 C 0.33658 -0.00741 0.33697 -0.00834 0.33736 -0.00903 C 0.33801 -0.01019 0.33932 -0.01158 0.3401 -0.0125 C 0.34023 -0.01273 0.34244 -0.01574 0.34283 -0.01597 C 0.34348 -0.01644 0.34413 -0.01644 0.34479 -0.01667 C 0.34531 -0.01713 0.34583 -0.01783 0.34635 -0.01806 C 0.34765 -0.01898 0.35104 -0.01945 0.35182 -0.01945 C 0.36015 -0.02454 0.36966 -0.02384 0.37799 -0.01875 C 0.37838 -0.01829 0.37877 -0.01806 0.37916 -0.01736 C 0.38007 -0.01621 0.38163 -0.01297 0.38189 -0.01111 C 0.38203 -0.01042 0.38216 -0.00972 0.38229 -0.00903 C 0.38255 -0.0081 0.38294 -0.00741 0.38307 -0.00625 C 0.38385 -0.00278 0.38385 -0.00232 0.38424 0.00139 C 0.38437 0.00416 0.38411 0.01227 0.38463 0.00972 C 0.38541 0.00555 0.38476 0.00116 0.38502 -0.00278 C 0.38515 -0.00371 0.38567 -0.00417 0.3858 -0.00486 C 0.38723 -0.00972 0.38411 -0.00579 0.38932 -0.0125 C 0.38984 -0.0132 0.39036 -0.01389 0.39088 -0.01459 C 0.39127 -0.01528 0.39153 -0.01644 0.39205 -0.01667 C 0.39257 -0.01736 0.39596 -0.01922 0.39713 -0.01945 C 0.39804 -0.01991 0.39895 -0.01991 0.39986 -0.02014 C 0.40117 -0.02107 0.40143 -0.0213 0.40299 -0.02153 C 0.40429 -0.02199 0.40559 -0.02199 0.40689 -0.02222 C 0.40768 -0.02246 0.40846 -0.02269 0.40924 -0.02292 C 0.41249 -0.02269 0.41575 -0.02292 0.419 -0.02222 C 0.41953 -0.02222 0.41979 -0.0213 0.42018 -0.02084 C 0.42057 -0.0206 0.42096 -0.02037 0.42135 -0.02014 C 0.42317 -0.01528 0.42083 -0.0213 0.42369 -0.01597 C 0.42408 -0.01551 0.42421 -0.01459 0.42447 -0.01389 C 0.42656 -0.00949 0.4246 -0.01435 0.42721 -0.00972 C 0.42773 -0.0088 0.4302 -0.00324 0.43033 -0.00209 C 0.43085 0.00069 0.43046 -0.0007 0.4315 0.00208 C 0.43333 0.0118 0.4315 0.00162 0.43268 0.00903 C 0.43281 0.00972 0.43307 0.01018 0.43307 0.01111 C 0.4332 0.01342 0.43307 0.0162 0.43307 0.01875 " pathEditMode="relative" ptsTypes="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09;p42"/>
          <p:cNvSpPr txBox="1">
            <a:spLocks/>
          </p:cNvSpPr>
          <p:nvPr/>
        </p:nvSpPr>
        <p:spPr>
          <a:xfrm>
            <a:off x="-410737" y="717668"/>
            <a:ext cx="1299117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400" kern="0" dirty="0" smtClean="0"/>
              <a:t>4-topshiriq</a:t>
            </a:r>
            <a:r>
              <a:rPr lang="en-US" sz="4400" kern="0" dirty="0"/>
              <a:t>. </a:t>
            </a:r>
            <a:r>
              <a:rPr lang="en-US" sz="4400" kern="0" dirty="0" err="1"/>
              <a:t>Hisoblaymiz</a:t>
            </a:r>
            <a:r>
              <a:rPr lang="en-US" sz="4400" kern="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4" y="2307317"/>
            <a:ext cx="11624167" cy="1350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3505198"/>
            <a:ext cx="44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062" y="3505198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4212" y="3513352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6562" y="3514722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6578" y="3503827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5862" y="3513352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2553" y="3465726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4421" y="3465726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8249" y="3465725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1473" y="3462981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13838" y="3457493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54281" y="3457492"/>
            <a:ext cx="4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5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09;p42"/>
          <p:cNvSpPr txBox="1">
            <a:spLocks/>
          </p:cNvSpPr>
          <p:nvPr/>
        </p:nvSpPr>
        <p:spPr>
          <a:xfrm>
            <a:off x="460375" y="2126439"/>
            <a:ext cx="1120573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000" kern="0" dirty="0" err="1" smtClean="0"/>
              <a:t>Mustaqil</a:t>
            </a:r>
            <a:r>
              <a:rPr lang="en-US" sz="4000" kern="0" dirty="0" smtClean="0"/>
              <a:t> </a:t>
            </a:r>
            <a:r>
              <a:rPr lang="en-US" sz="4000" kern="0" dirty="0" err="1" smtClean="0"/>
              <a:t>topshiriq</a:t>
            </a:r>
            <a:r>
              <a:rPr lang="en-US" sz="4000" kern="0" dirty="0" smtClean="0"/>
              <a:t>.(109-bet) </a:t>
            </a:r>
          </a:p>
          <a:p>
            <a:r>
              <a:rPr lang="en-US" sz="4000" kern="0" dirty="0" smtClean="0"/>
              <a:t>20  </a:t>
            </a:r>
            <a:r>
              <a:rPr lang="en-US" sz="4000" kern="0" dirty="0" err="1"/>
              <a:t>nafar</a:t>
            </a:r>
            <a:r>
              <a:rPr lang="en-US" sz="4000" kern="0" dirty="0"/>
              <a:t>  </a:t>
            </a:r>
            <a:r>
              <a:rPr lang="en-US" sz="4000" kern="0" dirty="0" err="1"/>
              <a:t>o‘quvchi</a:t>
            </a:r>
            <a:r>
              <a:rPr lang="en-US" sz="4000" kern="0" dirty="0"/>
              <a:t>  </a:t>
            </a:r>
            <a:r>
              <a:rPr lang="en-US" sz="4000" kern="0" dirty="0" err="1"/>
              <a:t>muzeyga</a:t>
            </a:r>
            <a:r>
              <a:rPr lang="en-US" sz="4000" kern="0" dirty="0"/>
              <a:t>  </a:t>
            </a:r>
            <a:r>
              <a:rPr lang="en-US" sz="4000" kern="0" dirty="0" err="1"/>
              <a:t>chipta</a:t>
            </a:r>
            <a:r>
              <a:rPr lang="en-US" sz="4000" kern="0" dirty="0"/>
              <a:t>  </a:t>
            </a:r>
            <a:r>
              <a:rPr lang="en-US" sz="4000" kern="0" dirty="0" err="1"/>
              <a:t>olish</a:t>
            </a:r>
            <a:r>
              <a:rPr lang="en-US" sz="4000" kern="0" dirty="0"/>
              <a:t>  </a:t>
            </a:r>
            <a:r>
              <a:rPr lang="en-US" sz="4000" kern="0" dirty="0" err="1"/>
              <a:t>uchun</a:t>
            </a:r>
            <a:r>
              <a:rPr lang="en-US" sz="4000" kern="0" dirty="0"/>
              <a:t>  </a:t>
            </a:r>
            <a:r>
              <a:rPr lang="en-US" sz="4000" kern="0" dirty="0" smtClean="0"/>
              <a:t>2 </a:t>
            </a:r>
            <a:r>
              <a:rPr lang="en-US" sz="4000" kern="0" dirty="0" err="1" smtClean="0"/>
              <a:t>qatorga</a:t>
            </a:r>
            <a:r>
              <a:rPr lang="en-US" sz="4000" kern="0" dirty="0" smtClean="0"/>
              <a:t>  </a:t>
            </a:r>
            <a:r>
              <a:rPr lang="en-US" sz="4000" kern="0" dirty="0" err="1"/>
              <a:t>teng</a:t>
            </a:r>
            <a:r>
              <a:rPr lang="en-US" sz="4000" kern="0" dirty="0"/>
              <a:t>  </a:t>
            </a:r>
            <a:r>
              <a:rPr lang="en-US" sz="4000" kern="0" dirty="0" err="1"/>
              <a:t>bo‘linib</a:t>
            </a:r>
            <a:r>
              <a:rPr lang="en-US" sz="4000" kern="0" dirty="0"/>
              <a:t>  </a:t>
            </a:r>
            <a:r>
              <a:rPr lang="en-US" sz="4000" kern="0" dirty="0" err="1"/>
              <a:t>navbatga</a:t>
            </a:r>
            <a:r>
              <a:rPr lang="en-US" sz="4000" kern="0" dirty="0"/>
              <a:t>  </a:t>
            </a:r>
            <a:r>
              <a:rPr lang="en-US" sz="4000" kern="0" dirty="0" err="1"/>
              <a:t>turdi</a:t>
            </a:r>
            <a:r>
              <a:rPr lang="en-US" sz="4000" kern="0" dirty="0"/>
              <a:t>.  </a:t>
            </a:r>
            <a:r>
              <a:rPr lang="en-US" sz="4000" kern="0" dirty="0" err="1"/>
              <a:t>Har</a:t>
            </a:r>
            <a:r>
              <a:rPr lang="en-US" sz="4000" kern="0" dirty="0"/>
              <a:t>  </a:t>
            </a:r>
            <a:r>
              <a:rPr lang="en-US" sz="4000" kern="0" dirty="0" err="1"/>
              <a:t>bir</a:t>
            </a:r>
            <a:r>
              <a:rPr lang="en-US" sz="4000" kern="0" dirty="0"/>
              <a:t>  </a:t>
            </a:r>
            <a:r>
              <a:rPr lang="en-US" sz="4000" kern="0" dirty="0" err="1" smtClean="0"/>
              <a:t>qatorda</a:t>
            </a:r>
            <a:r>
              <a:rPr lang="en-US" sz="4000" kern="0" dirty="0" smtClean="0"/>
              <a:t> </a:t>
            </a:r>
            <a:r>
              <a:rPr lang="en-US" sz="4000" kern="0" dirty="0" err="1" smtClean="0"/>
              <a:t>necha</a:t>
            </a:r>
            <a:r>
              <a:rPr lang="en-US" sz="4000" kern="0" dirty="0" smtClean="0"/>
              <a:t>  </a:t>
            </a:r>
            <a:r>
              <a:rPr lang="en-US" sz="4000" kern="0" dirty="0" err="1"/>
              <a:t>nafardan</a:t>
            </a:r>
            <a:r>
              <a:rPr lang="en-US" sz="4000" kern="0" dirty="0"/>
              <a:t>  </a:t>
            </a:r>
            <a:r>
              <a:rPr lang="en-US" sz="4000" kern="0" dirty="0" err="1"/>
              <a:t>o‘quvchi</a:t>
            </a:r>
            <a:r>
              <a:rPr lang="en-US" sz="4000" kern="0" dirty="0"/>
              <a:t>  </a:t>
            </a:r>
            <a:r>
              <a:rPr lang="en-US" sz="4000" kern="0" dirty="0" err="1"/>
              <a:t>bor</a:t>
            </a:r>
            <a:r>
              <a:rPr lang="en-US" sz="4000" kern="0" dirty="0"/>
              <a:t>?.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27083"/>
          <a:stretch/>
        </p:blipFill>
        <p:spPr>
          <a:xfrm>
            <a:off x="2909507" y="5399792"/>
            <a:ext cx="2406607" cy="1138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27083"/>
          <a:stretch/>
        </p:blipFill>
        <p:spPr>
          <a:xfrm>
            <a:off x="4775128" y="5399792"/>
            <a:ext cx="2406607" cy="1138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27083"/>
          <a:stretch/>
        </p:blipFill>
        <p:spPr>
          <a:xfrm>
            <a:off x="6598328" y="5399792"/>
            <a:ext cx="2406607" cy="1138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27083"/>
          <a:stretch/>
        </p:blipFill>
        <p:spPr>
          <a:xfrm>
            <a:off x="8463949" y="5399792"/>
            <a:ext cx="2406607" cy="1138568"/>
          </a:xfrm>
          <a:prstGeom prst="rect">
            <a:avLst/>
          </a:prstGeom>
        </p:spPr>
      </p:pic>
      <p:sp>
        <p:nvSpPr>
          <p:cNvPr id="12" name="AutoShape 2" descr="Cartoon boy selling ticket at the booth Clipart | k59799791 | Foto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685" l="0" r="99103">
                        <a14:foregroundMark x1="17040" y1="77130" x2="17040" y2="77130"/>
                        <a14:foregroundMark x1="30045" y1="76204" x2="30045" y2="76204"/>
                        <a14:foregroundMark x1="49552" y1="76944" x2="49552" y2="76944"/>
                        <a14:foregroundMark x1="63677" y1="78426" x2="63677" y2="78426"/>
                        <a14:foregroundMark x1="82063" y1="77870" x2="82063" y2="77870"/>
                        <a14:foregroundMark x1="86547" y1="90463" x2="10987" y2="68241"/>
                        <a14:foregroundMark x1="83857" y1="68426" x2="11883" y2="89722"/>
                        <a14:foregroundMark x1="77578" y1="20278" x2="83408" y2="28241"/>
                        <a14:foregroundMark x1="60762" y1="19907" x2="60314" y2="31759"/>
                        <a14:foregroundMark x1="41704" y1="19722" x2="37444" y2="29537"/>
                        <a14:foregroundMark x1="21525" y1="20278" x2="16143" y2="28426"/>
                        <a14:foregroundMark x1="18161" y1="30093" x2="18161" y2="30093"/>
                        <a14:foregroundMark x1="82511" y1="30648" x2="82511" y2="3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94"/>
          <a:stretch/>
        </p:blipFill>
        <p:spPr>
          <a:xfrm>
            <a:off x="1350644" y="4149321"/>
            <a:ext cx="2142270" cy="23890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Волна 13"/>
          <p:cNvSpPr/>
          <p:nvPr/>
        </p:nvSpPr>
        <p:spPr>
          <a:xfrm>
            <a:off x="1784393" y="4311932"/>
            <a:ext cx="1266298" cy="380068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CHIPTA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076" y="1363175"/>
            <a:ext cx="8349267" cy="4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4162867" y="3988334"/>
            <a:ext cx="7700" cy="10300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5" name="Google Shape;7155;p41"/>
          <p:cNvSpPr/>
          <p:nvPr/>
        </p:nvSpPr>
        <p:spPr>
          <a:xfrm>
            <a:off x="4628701" y="3986634"/>
            <a:ext cx="3433" cy="33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6" name="Google Shape;7156;p41"/>
          <p:cNvSpPr/>
          <p:nvPr/>
        </p:nvSpPr>
        <p:spPr>
          <a:xfrm>
            <a:off x="4671433" y="4003733"/>
            <a:ext cx="2600" cy="867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7" name="Google Shape;7157;p41"/>
          <p:cNvSpPr/>
          <p:nvPr/>
        </p:nvSpPr>
        <p:spPr>
          <a:xfrm>
            <a:off x="4738101" y="3989200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8" name="Google Shape;7158;p41"/>
          <p:cNvSpPr/>
          <p:nvPr/>
        </p:nvSpPr>
        <p:spPr>
          <a:xfrm>
            <a:off x="4321001" y="3986634"/>
            <a:ext cx="7633" cy="3433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9" name="Google Shape;7159;p41"/>
          <p:cNvSpPr/>
          <p:nvPr/>
        </p:nvSpPr>
        <p:spPr>
          <a:xfrm>
            <a:off x="4620000" y="4002001"/>
            <a:ext cx="7000" cy="7300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0" name="Google Shape;7160;p41"/>
          <p:cNvSpPr/>
          <p:nvPr/>
        </p:nvSpPr>
        <p:spPr>
          <a:xfrm>
            <a:off x="4720167" y="3999601"/>
            <a:ext cx="6000" cy="4167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1" name="Google Shape;7161;p41"/>
          <p:cNvSpPr/>
          <p:nvPr/>
        </p:nvSpPr>
        <p:spPr>
          <a:xfrm>
            <a:off x="4725267" y="40037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2" name="Google Shape;7162;p41"/>
          <p:cNvSpPr/>
          <p:nvPr/>
        </p:nvSpPr>
        <p:spPr>
          <a:xfrm>
            <a:off x="4427834" y="3993467"/>
            <a:ext cx="17567" cy="15667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3" name="Google Shape;7163;p41"/>
          <p:cNvSpPr/>
          <p:nvPr/>
        </p:nvSpPr>
        <p:spPr>
          <a:xfrm>
            <a:off x="4441500" y="4001168"/>
            <a:ext cx="2600" cy="33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4" name="Google Shape;7164;p41"/>
          <p:cNvSpPr/>
          <p:nvPr/>
        </p:nvSpPr>
        <p:spPr>
          <a:xfrm>
            <a:off x="4959467" y="3991767"/>
            <a:ext cx="5167" cy="1733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5" name="Google Shape;7165;p41"/>
          <p:cNvSpPr/>
          <p:nvPr/>
        </p:nvSpPr>
        <p:spPr>
          <a:xfrm>
            <a:off x="5362933" y="4004567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6" name="Google Shape;7166;p41"/>
          <p:cNvSpPr/>
          <p:nvPr/>
        </p:nvSpPr>
        <p:spPr>
          <a:xfrm>
            <a:off x="4989400" y="3991768"/>
            <a:ext cx="867" cy="3433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7" name="Google Shape;7167;p41"/>
          <p:cNvSpPr/>
          <p:nvPr/>
        </p:nvSpPr>
        <p:spPr>
          <a:xfrm>
            <a:off x="4988534" y="3995167"/>
            <a:ext cx="900" cy="260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8" name="Google Shape;7168;p41"/>
          <p:cNvSpPr/>
          <p:nvPr/>
        </p:nvSpPr>
        <p:spPr>
          <a:xfrm>
            <a:off x="5403934" y="3993467"/>
            <a:ext cx="33" cy="867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9" name="Google Shape;7169;p41"/>
          <p:cNvSpPr/>
          <p:nvPr/>
        </p:nvSpPr>
        <p:spPr>
          <a:xfrm>
            <a:off x="5094533" y="3996867"/>
            <a:ext cx="6867" cy="4333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0" name="Google Shape;7170;p41"/>
          <p:cNvSpPr/>
          <p:nvPr/>
        </p:nvSpPr>
        <p:spPr>
          <a:xfrm>
            <a:off x="5094534" y="40011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1" name="Google Shape;7171;p41"/>
          <p:cNvSpPr/>
          <p:nvPr/>
        </p:nvSpPr>
        <p:spPr>
          <a:xfrm>
            <a:off x="4966334" y="4004567"/>
            <a:ext cx="3433" cy="3467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2" name="Google Shape;7172;p41"/>
          <p:cNvSpPr/>
          <p:nvPr/>
        </p:nvSpPr>
        <p:spPr>
          <a:xfrm>
            <a:off x="5329933" y="4001168"/>
            <a:ext cx="4800" cy="6433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3" name="Google Shape;7173;p41"/>
          <p:cNvSpPr/>
          <p:nvPr/>
        </p:nvSpPr>
        <p:spPr>
          <a:xfrm>
            <a:off x="5393701" y="4003001"/>
            <a:ext cx="3433" cy="4167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4" name="Google Shape;7174;p41"/>
          <p:cNvSpPr/>
          <p:nvPr/>
        </p:nvSpPr>
        <p:spPr>
          <a:xfrm>
            <a:off x="5397101" y="40071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5" name="Google Shape;7175;p41"/>
          <p:cNvSpPr/>
          <p:nvPr/>
        </p:nvSpPr>
        <p:spPr>
          <a:xfrm>
            <a:off x="5407367" y="3989200"/>
            <a:ext cx="4300" cy="260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6" name="Google Shape;7176;p41"/>
          <p:cNvSpPr/>
          <p:nvPr/>
        </p:nvSpPr>
        <p:spPr>
          <a:xfrm>
            <a:off x="5434734" y="3991767"/>
            <a:ext cx="4300" cy="4300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7" name="Google Shape;7177;p41"/>
          <p:cNvSpPr/>
          <p:nvPr/>
        </p:nvSpPr>
        <p:spPr>
          <a:xfrm>
            <a:off x="5104800" y="4006267"/>
            <a:ext cx="20533" cy="18867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8" name="Google Shape;7178;p41"/>
          <p:cNvSpPr/>
          <p:nvPr/>
        </p:nvSpPr>
        <p:spPr>
          <a:xfrm>
            <a:off x="5122734" y="3998601"/>
            <a:ext cx="17133" cy="33367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9" name="Google Shape;7179;p41"/>
          <p:cNvSpPr/>
          <p:nvPr/>
        </p:nvSpPr>
        <p:spPr>
          <a:xfrm>
            <a:off x="5374034" y="3988333"/>
            <a:ext cx="1733" cy="260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0" name="Google Shape;7180;p41"/>
          <p:cNvSpPr/>
          <p:nvPr/>
        </p:nvSpPr>
        <p:spPr>
          <a:xfrm>
            <a:off x="5186001" y="40062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1" name="Google Shape;7181;p41"/>
          <p:cNvSpPr/>
          <p:nvPr/>
        </p:nvSpPr>
        <p:spPr>
          <a:xfrm>
            <a:off x="5376601" y="39874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2" name="Google Shape;7182;p41"/>
          <p:cNvSpPr/>
          <p:nvPr/>
        </p:nvSpPr>
        <p:spPr>
          <a:xfrm>
            <a:off x="5147534" y="3988334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3" name="Google Shape;7183;p41"/>
          <p:cNvSpPr/>
          <p:nvPr/>
        </p:nvSpPr>
        <p:spPr>
          <a:xfrm>
            <a:off x="5144967" y="4002867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4" name="Google Shape;7184;p41"/>
          <p:cNvSpPr/>
          <p:nvPr/>
        </p:nvSpPr>
        <p:spPr>
          <a:xfrm>
            <a:off x="5137101" y="4003734"/>
            <a:ext cx="17300" cy="29933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5" name="Google Shape;7185;p41"/>
          <p:cNvSpPr/>
          <p:nvPr/>
        </p:nvSpPr>
        <p:spPr>
          <a:xfrm>
            <a:off x="5279167" y="4003733"/>
            <a:ext cx="1733" cy="867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6" name="Google Shape;7186;p41"/>
          <p:cNvSpPr/>
          <p:nvPr/>
        </p:nvSpPr>
        <p:spPr>
          <a:xfrm>
            <a:off x="5141533" y="3989200"/>
            <a:ext cx="6867" cy="6867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7" name="Google Shape;7187;p41"/>
          <p:cNvSpPr/>
          <p:nvPr/>
        </p:nvSpPr>
        <p:spPr>
          <a:xfrm>
            <a:off x="5273168" y="3992601"/>
            <a:ext cx="6033" cy="13700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8" name="Google Shape;7188;p41"/>
          <p:cNvSpPr/>
          <p:nvPr/>
        </p:nvSpPr>
        <p:spPr>
          <a:xfrm>
            <a:off x="5299667" y="3993467"/>
            <a:ext cx="3467" cy="260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9" name="Google Shape;7189;p41"/>
          <p:cNvSpPr/>
          <p:nvPr/>
        </p:nvSpPr>
        <p:spPr>
          <a:xfrm>
            <a:off x="5298801" y="3995167"/>
            <a:ext cx="33" cy="1733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0" name="Google Shape;7190;p41"/>
          <p:cNvSpPr/>
          <p:nvPr/>
        </p:nvSpPr>
        <p:spPr>
          <a:xfrm>
            <a:off x="5316767" y="3988333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1" name="Google Shape;7191;p41"/>
          <p:cNvSpPr/>
          <p:nvPr/>
        </p:nvSpPr>
        <p:spPr>
          <a:xfrm>
            <a:off x="5379167" y="3990901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2" name="Google Shape;7192;p41"/>
          <p:cNvSpPr/>
          <p:nvPr/>
        </p:nvSpPr>
        <p:spPr>
          <a:xfrm>
            <a:off x="5393701" y="3987468"/>
            <a:ext cx="3100" cy="1833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3" name="Google Shape;7193;p41"/>
          <p:cNvSpPr/>
          <p:nvPr/>
        </p:nvSpPr>
        <p:spPr>
          <a:xfrm>
            <a:off x="5103934" y="3990901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4" name="Google Shape;7194;p41"/>
          <p:cNvSpPr/>
          <p:nvPr/>
        </p:nvSpPr>
        <p:spPr>
          <a:xfrm>
            <a:off x="5103068" y="3988968"/>
            <a:ext cx="1433" cy="2833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5" name="Google Shape;7195;p41"/>
          <p:cNvSpPr/>
          <p:nvPr/>
        </p:nvSpPr>
        <p:spPr>
          <a:xfrm>
            <a:off x="5321034" y="3991768"/>
            <a:ext cx="1733" cy="33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6" name="Google Shape;7196;p41"/>
          <p:cNvSpPr/>
          <p:nvPr/>
        </p:nvSpPr>
        <p:spPr>
          <a:xfrm>
            <a:off x="5304801" y="4005433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7" name="Google Shape;7197;p41"/>
          <p:cNvSpPr/>
          <p:nvPr/>
        </p:nvSpPr>
        <p:spPr>
          <a:xfrm>
            <a:off x="5231300" y="3990900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8" name="Google Shape;7198;p41"/>
          <p:cNvSpPr/>
          <p:nvPr/>
        </p:nvSpPr>
        <p:spPr>
          <a:xfrm>
            <a:off x="5198801" y="3996867"/>
            <a:ext cx="6033" cy="6900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9" name="Google Shape;7199;p41"/>
          <p:cNvSpPr/>
          <p:nvPr/>
        </p:nvSpPr>
        <p:spPr>
          <a:xfrm>
            <a:off x="5204800" y="3998600"/>
            <a:ext cx="1733" cy="1733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0" name="Google Shape;7200;p41"/>
          <p:cNvSpPr/>
          <p:nvPr/>
        </p:nvSpPr>
        <p:spPr>
          <a:xfrm>
            <a:off x="5200533" y="3996033"/>
            <a:ext cx="867" cy="867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1" name="Google Shape;7201;p41"/>
          <p:cNvSpPr/>
          <p:nvPr/>
        </p:nvSpPr>
        <p:spPr>
          <a:xfrm>
            <a:off x="5013333" y="3986634"/>
            <a:ext cx="2600" cy="1733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2" name="Google Shape;7202;p41"/>
          <p:cNvSpPr/>
          <p:nvPr/>
        </p:nvSpPr>
        <p:spPr>
          <a:xfrm>
            <a:off x="5233000" y="4002000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3" name="Google Shape;7203;p41"/>
          <p:cNvSpPr/>
          <p:nvPr/>
        </p:nvSpPr>
        <p:spPr>
          <a:xfrm>
            <a:off x="5500533" y="4003268"/>
            <a:ext cx="3467" cy="3033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928915" y="1897452"/>
            <a:ext cx="10101943" cy="31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 err="1" smtClean="0">
                <a:solidFill>
                  <a:srgbClr val="003D6A"/>
                </a:solidFill>
              </a:rPr>
              <a:t>E’tiboringiz</a:t>
            </a:r>
            <a:r>
              <a:rPr lang="en-US" sz="6400" dirty="0" smtClean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uchun</a:t>
            </a:r>
            <a:r>
              <a:rPr lang="en-US" sz="6400" dirty="0" smtClean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rahmat</a:t>
            </a:r>
            <a:r>
              <a:rPr lang="en-US" sz="6400" dirty="0" smtClean="0">
                <a:solidFill>
                  <a:srgbClr val="003D6A"/>
                </a:solidFill>
              </a:rPr>
              <a:t>!</a:t>
            </a:r>
            <a:endParaRPr sz="64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sz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sz" id="{FC863FDE-5AA6-41E8-B471-21FB2DF634B4}" vid="{E46C03D2-5339-4D82-9B95-076DD5871DE7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Тема1sz</Template>
  <TotalTime>209</TotalTime>
  <Words>141</Words>
  <Application>Microsoft Office PowerPoint</Application>
  <PresentationFormat>Произвольный</PresentationFormat>
  <Paragraphs>45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Тема1sz</vt:lpstr>
      <vt:lpstr>Slidesgo Final Pages</vt:lpstr>
      <vt:lpstr>Matematika</vt:lpstr>
      <vt:lpstr>Mavzu:Ko‘paytirish va bo‘lishga doir masalalar</vt:lpstr>
      <vt:lpstr>Mustaqil topshiriq. 5-topshiriq (108-bet)  Rasm asosida hisoblaymiz. </vt:lpstr>
      <vt:lpstr>1-topshiriq. Rasmdan foydalanib hisoblashlarni bajaramiz.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Admin</dc:creator>
  <cp:lastModifiedBy>Zafar Sharipov</cp:lastModifiedBy>
  <cp:revision>12</cp:revision>
  <dcterms:created xsi:type="dcterms:W3CDTF">2021-11-23T04:57:30Z</dcterms:created>
  <dcterms:modified xsi:type="dcterms:W3CDTF">2021-11-26T15:50:18Z</dcterms:modified>
</cp:coreProperties>
</file>