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8" r:id="rId2"/>
  </p:sldMasterIdLst>
  <p:notesMasterIdLst>
    <p:notesMasterId r:id="rId12"/>
  </p:notesMasterIdLst>
  <p:sldIdLst>
    <p:sldId id="260" r:id="rId3"/>
    <p:sldId id="261" r:id="rId4"/>
    <p:sldId id="262" r:id="rId5"/>
    <p:sldId id="256" r:id="rId6"/>
    <p:sldId id="257" r:id="rId7"/>
    <p:sldId id="258" r:id="rId8"/>
    <p:sldId id="259" r:id="rId9"/>
    <p:sldId id="263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75" d="100"/>
          <a:sy n="75" d="100"/>
        </p:scale>
        <p:origin x="-54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B50283-1121-4677-8F50-68F419ECAF64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C48E1D-8644-4B85-9301-85C617E6B3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8157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6" name="Google Shape;7356;g9eef0a043f_0_25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57" name="Google Shape;7357;g9eef0a043f_0_25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55846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9" name="Google Shape;7149;g9eef0a043f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0" name="Google Shape;7150;g9eef0a043f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13910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6" name="Google Shape;7206;g9eef0a043f_0_7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07" name="Google Shape;7207;g9eef0a043f_0_7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16685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9" name="Google Shape;7149;g9eef0a043f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0" name="Google Shape;7150;g9eef0a043f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4891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title"/>
          </p:nvPr>
        </p:nvSpPr>
        <p:spPr>
          <a:xfrm>
            <a:off x="2166800" y="1537497"/>
            <a:ext cx="7858400" cy="31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9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body" idx="1"/>
          </p:nvPr>
        </p:nvSpPr>
        <p:spPr>
          <a:xfrm>
            <a:off x="2567800" y="4492967"/>
            <a:ext cx="7056400" cy="11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0639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2400"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rtl="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rtl="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Google Shape;13;p2"/>
          <p:cNvSpPr/>
          <p:nvPr/>
        </p:nvSpPr>
        <p:spPr>
          <a:xfrm>
            <a:off x="-326128" y="-215349"/>
            <a:ext cx="2021371" cy="1155660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/>
          <p:nvPr/>
        </p:nvSpPr>
        <p:spPr>
          <a:xfrm flipH="1">
            <a:off x="10516155" y="-215349"/>
            <a:ext cx="2021371" cy="1155660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5" name="Google Shape;15;p2"/>
          <p:cNvGrpSpPr/>
          <p:nvPr/>
        </p:nvGrpSpPr>
        <p:grpSpPr>
          <a:xfrm>
            <a:off x="-461842" y="1054055"/>
            <a:ext cx="3011172" cy="854071"/>
            <a:chOff x="-2810250" y="3572525"/>
            <a:chExt cx="2106500" cy="597475"/>
          </a:xfrm>
        </p:grpSpPr>
        <p:sp>
          <p:nvSpPr>
            <p:cNvPr id="16" name="Google Shape;16;p2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6" name="Google Shape;126;p2"/>
          <p:cNvGrpSpPr/>
          <p:nvPr/>
        </p:nvGrpSpPr>
        <p:grpSpPr>
          <a:xfrm>
            <a:off x="10173164" y="5847025"/>
            <a:ext cx="2364483" cy="753219"/>
            <a:chOff x="-4380075" y="3780200"/>
            <a:chExt cx="1637000" cy="521475"/>
          </a:xfrm>
        </p:grpSpPr>
        <p:sp>
          <p:nvSpPr>
            <p:cNvPr id="127" name="Google Shape;127;p2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863507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" name="Google Shape;1474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5" name="Google Shape;1475;p11"/>
          <p:cNvSpPr txBox="1">
            <a:spLocks noGrp="1"/>
          </p:cNvSpPr>
          <p:nvPr>
            <p:ph type="title" hasCustomPrompt="1"/>
          </p:nvPr>
        </p:nvSpPr>
        <p:spPr>
          <a:xfrm>
            <a:off x="1307000" y="2172333"/>
            <a:ext cx="9578000" cy="181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476" name="Google Shape;1476;p11"/>
          <p:cNvSpPr txBox="1">
            <a:spLocks noGrp="1"/>
          </p:cNvSpPr>
          <p:nvPr>
            <p:ph type="body" idx="1"/>
          </p:nvPr>
        </p:nvSpPr>
        <p:spPr>
          <a:xfrm>
            <a:off x="2501900" y="4448967"/>
            <a:ext cx="7188400" cy="105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31789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2267"/>
            </a:lvl1pPr>
            <a:lvl2pPr marL="1219170" lvl="1" indent="-431789" algn="ctr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marL="1828754" lvl="2" indent="-431789" algn="ctr">
              <a:spcBef>
                <a:spcPts val="2133"/>
              </a:spcBef>
              <a:spcAft>
                <a:spcPts val="0"/>
              </a:spcAft>
              <a:buSzPts val="1500"/>
              <a:buChar char="■"/>
              <a:defRPr/>
            </a:lvl3pPr>
            <a:lvl4pPr marL="2438339" lvl="3" indent="-431789" algn="ctr">
              <a:spcBef>
                <a:spcPts val="2133"/>
              </a:spcBef>
              <a:spcAft>
                <a:spcPts val="0"/>
              </a:spcAft>
              <a:buSzPts val="1500"/>
              <a:buChar char="●"/>
              <a:defRPr/>
            </a:lvl4pPr>
            <a:lvl5pPr marL="3047924" lvl="4" indent="-431789" algn="ctr">
              <a:spcBef>
                <a:spcPts val="2133"/>
              </a:spcBef>
              <a:spcAft>
                <a:spcPts val="0"/>
              </a:spcAft>
              <a:buSzPts val="1500"/>
              <a:buChar char="○"/>
              <a:defRPr/>
            </a:lvl5pPr>
            <a:lvl6pPr marL="3657509" lvl="5" indent="-431789" algn="ctr">
              <a:spcBef>
                <a:spcPts val="2133"/>
              </a:spcBef>
              <a:spcAft>
                <a:spcPts val="0"/>
              </a:spcAft>
              <a:buSzPts val="1500"/>
              <a:buChar char="■"/>
              <a:defRPr/>
            </a:lvl6pPr>
            <a:lvl7pPr marL="4267093" lvl="6" indent="-431789" algn="ctr">
              <a:spcBef>
                <a:spcPts val="2133"/>
              </a:spcBef>
              <a:spcAft>
                <a:spcPts val="0"/>
              </a:spcAft>
              <a:buSzPts val="1500"/>
              <a:buChar char="●"/>
              <a:defRPr/>
            </a:lvl7pPr>
            <a:lvl8pPr marL="4876678" lvl="7" indent="-431789" algn="ctr">
              <a:spcBef>
                <a:spcPts val="2133"/>
              </a:spcBef>
              <a:spcAft>
                <a:spcPts val="0"/>
              </a:spcAft>
              <a:buSzPts val="1500"/>
              <a:buChar char="○"/>
              <a:defRPr/>
            </a:lvl8pPr>
            <a:lvl9pPr marL="5486263" lvl="8" indent="-431789" algn="ctr">
              <a:spcBef>
                <a:spcPts val="2133"/>
              </a:spcBef>
              <a:spcAft>
                <a:spcPts val="2133"/>
              </a:spcAft>
              <a:buSzPts val="1500"/>
              <a:buChar char="■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1477" name="Google Shape;1477;p11"/>
          <p:cNvGrpSpPr/>
          <p:nvPr/>
        </p:nvGrpSpPr>
        <p:grpSpPr>
          <a:xfrm>
            <a:off x="10339717" y="4850501"/>
            <a:ext cx="2808667" cy="796633"/>
            <a:chOff x="-2810250" y="3572525"/>
            <a:chExt cx="2106500" cy="597475"/>
          </a:xfrm>
        </p:grpSpPr>
        <p:sp>
          <p:nvSpPr>
            <p:cNvPr id="1478" name="Google Shape;1478;p11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9" name="Google Shape;1479;p11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0" name="Google Shape;1480;p11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1" name="Google Shape;1481;p11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2" name="Google Shape;1482;p11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3" name="Google Shape;1483;p11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4" name="Google Shape;1484;p11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5" name="Google Shape;1485;p11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6" name="Google Shape;1486;p11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7" name="Google Shape;1487;p11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8" name="Google Shape;1488;p11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9" name="Google Shape;1489;p11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0" name="Google Shape;1490;p11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1" name="Google Shape;1491;p11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2" name="Google Shape;1492;p11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3" name="Google Shape;1493;p11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4" name="Google Shape;1494;p11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5" name="Google Shape;1495;p11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6" name="Google Shape;1496;p11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7" name="Google Shape;1497;p11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8" name="Google Shape;1498;p11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9" name="Google Shape;1499;p11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0" name="Google Shape;1500;p11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1" name="Google Shape;1501;p11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2" name="Google Shape;1502;p11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3" name="Google Shape;1503;p11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4" name="Google Shape;1504;p11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5" name="Google Shape;1505;p11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6" name="Google Shape;1506;p11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7" name="Google Shape;1507;p11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8" name="Google Shape;1508;p11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9" name="Google Shape;1509;p11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0" name="Google Shape;1510;p11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1" name="Google Shape;1511;p11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2" name="Google Shape;1512;p11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3" name="Google Shape;1513;p11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4" name="Google Shape;1514;p11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5" name="Google Shape;1515;p11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6" name="Google Shape;1516;p11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7" name="Google Shape;1517;p11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8" name="Google Shape;1518;p11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9" name="Google Shape;1519;p11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0" name="Google Shape;1520;p11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1" name="Google Shape;1521;p11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2" name="Google Shape;1522;p11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3" name="Google Shape;1523;p11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4" name="Google Shape;1524;p11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5" name="Google Shape;1525;p11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6" name="Google Shape;1526;p11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7" name="Google Shape;1527;p11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8" name="Google Shape;1528;p11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9" name="Google Shape;1529;p11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0" name="Google Shape;1530;p11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1" name="Google Shape;1531;p11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2" name="Google Shape;1532;p11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3" name="Google Shape;1533;p11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4" name="Google Shape;1534;p11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5" name="Google Shape;1535;p11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6" name="Google Shape;1536;p11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7" name="Google Shape;1537;p11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8" name="Google Shape;1538;p11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9" name="Google Shape;1539;p11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0" name="Google Shape;1540;p11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1" name="Google Shape;1541;p11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2" name="Google Shape;1542;p11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3" name="Google Shape;1543;p11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4" name="Google Shape;1544;p11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5" name="Google Shape;1545;p11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6" name="Google Shape;1546;p11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7" name="Google Shape;1547;p11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8" name="Google Shape;1548;p11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9" name="Google Shape;1549;p11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0" name="Google Shape;1550;p11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1" name="Google Shape;1551;p11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2" name="Google Shape;1552;p11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3" name="Google Shape;1553;p11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4" name="Google Shape;1554;p11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5" name="Google Shape;1555;p11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6" name="Google Shape;1556;p11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7" name="Google Shape;1557;p11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8" name="Google Shape;1558;p11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9" name="Google Shape;1559;p11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0" name="Google Shape;1560;p11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1" name="Google Shape;1561;p11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2" name="Google Shape;1562;p11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3" name="Google Shape;1563;p11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4" name="Google Shape;1564;p11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5" name="Google Shape;1565;p11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6" name="Google Shape;1566;p11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7" name="Google Shape;1567;p11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8" name="Google Shape;1568;p11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9" name="Google Shape;1569;p11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0" name="Google Shape;1570;p11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1" name="Google Shape;1571;p11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2" name="Google Shape;1572;p11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3" name="Google Shape;1573;p11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4" name="Google Shape;1574;p11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5" name="Google Shape;1575;p11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6" name="Google Shape;1576;p11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7" name="Google Shape;1577;p11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8" name="Google Shape;1578;p11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9" name="Google Shape;1579;p11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0" name="Google Shape;1580;p11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1" name="Google Shape;1581;p11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2" name="Google Shape;1582;p11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3" name="Google Shape;1583;p11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4" name="Google Shape;1584;p11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5" name="Google Shape;1585;p11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6" name="Google Shape;1586;p11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7" name="Google Shape;1587;p11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88" name="Google Shape;1588;p11"/>
          <p:cNvGrpSpPr/>
          <p:nvPr/>
        </p:nvGrpSpPr>
        <p:grpSpPr>
          <a:xfrm flipH="1">
            <a:off x="-16" y="812680"/>
            <a:ext cx="2808667" cy="796633"/>
            <a:chOff x="-2810250" y="3572525"/>
            <a:chExt cx="2106500" cy="597475"/>
          </a:xfrm>
        </p:grpSpPr>
        <p:sp>
          <p:nvSpPr>
            <p:cNvPr id="1589" name="Google Shape;1589;p11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0" name="Google Shape;1590;p11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1" name="Google Shape;1591;p11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2" name="Google Shape;1592;p11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3" name="Google Shape;1593;p11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4" name="Google Shape;1594;p11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5" name="Google Shape;1595;p11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6" name="Google Shape;1596;p11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7" name="Google Shape;1597;p11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8" name="Google Shape;1598;p11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9" name="Google Shape;1599;p11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0" name="Google Shape;1600;p11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1" name="Google Shape;1601;p11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2" name="Google Shape;1602;p11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3" name="Google Shape;1603;p11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4" name="Google Shape;1604;p11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5" name="Google Shape;1605;p11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6" name="Google Shape;1606;p11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7" name="Google Shape;1607;p11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8" name="Google Shape;1608;p11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9" name="Google Shape;1609;p11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0" name="Google Shape;1610;p11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1" name="Google Shape;1611;p11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2" name="Google Shape;1612;p11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3" name="Google Shape;1613;p11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4" name="Google Shape;1614;p11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5" name="Google Shape;1615;p11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6" name="Google Shape;1616;p11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7" name="Google Shape;1617;p11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8" name="Google Shape;1618;p11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9" name="Google Shape;1619;p11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0" name="Google Shape;1620;p11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1" name="Google Shape;1621;p11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2" name="Google Shape;1622;p11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3" name="Google Shape;1623;p11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4" name="Google Shape;1624;p11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5" name="Google Shape;1625;p11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6" name="Google Shape;1626;p11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7" name="Google Shape;1627;p11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8" name="Google Shape;1628;p11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9" name="Google Shape;1629;p11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0" name="Google Shape;1630;p11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1" name="Google Shape;1631;p11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2" name="Google Shape;1632;p11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3" name="Google Shape;1633;p11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4" name="Google Shape;1634;p11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5" name="Google Shape;1635;p11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6" name="Google Shape;1636;p11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7" name="Google Shape;1637;p11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8" name="Google Shape;1638;p11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9" name="Google Shape;1639;p11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0" name="Google Shape;1640;p11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1" name="Google Shape;1641;p11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2" name="Google Shape;1642;p11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3" name="Google Shape;1643;p11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4" name="Google Shape;1644;p11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5" name="Google Shape;1645;p11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6" name="Google Shape;1646;p11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7" name="Google Shape;1647;p11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8" name="Google Shape;1648;p11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9" name="Google Shape;1649;p11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0" name="Google Shape;1650;p11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1" name="Google Shape;1651;p11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2" name="Google Shape;1652;p11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3" name="Google Shape;1653;p11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4" name="Google Shape;1654;p11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5" name="Google Shape;1655;p11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6" name="Google Shape;1656;p11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7" name="Google Shape;1657;p11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8" name="Google Shape;1658;p11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9" name="Google Shape;1659;p11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0" name="Google Shape;1660;p11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1" name="Google Shape;1661;p11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2" name="Google Shape;1662;p11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3" name="Google Shape;1663;p11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4" name="Google Shape;1664;p11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5" name="Google Shape;1665;p11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6" name="Google Shape;1666;p11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7" name="Google Shape;1667;p11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8" name="Google Shape;1668;p11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9" name="Google Shape;1669;p11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0" name="Google Shape;1670;p11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1" name="Google Shape;1671;p11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2" name="Google Shape;1672;p11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3" name="Google Shape;1673;p11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4" name="Google Shape;1674;p11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5" name="Google Shape;1675;p11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6" name="Google Shape;1676;p11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7" name="Google Shape;1677;p11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8" name="Google Shape;1678;p11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9" name="Google Shape;1679;p11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0" name="Google Shape;1680;p11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1" name="Google Shape;1681;p11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2" name="Google Shape;1682;p11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3" name="Google Shape;1683;p11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4" name="Google Shape;1684;p11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5" name="Google Shape;1685;p11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6" name="Google Shape;1686;p11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7" name="Google Shape;1687;p11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8" name="Google Shape;1688;p11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9" name="Google Shape;1689;p11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0" name="Google Shape;1690;p11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1" name="Google Shape;1691;p11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2" name="Google Shape;1692;p11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3" name="Google Shape;1693;p11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4" name="Google Shape;1694;p11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5" name="Google Shape;1695;p11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6" name="Google Shape;1696;p11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7" name="Google Shape;1697;p11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8" name="Google Shape;1698;p11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1699" name="Google Shape;1699;p11"/>
          <p:cNvPicPr preferRelativeResize="0"/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 rot="7768424">
            <a:off x="10332952" y="-1511458"/>
            <a:ext cx="3685201" cy="2953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0" name="Google Shape;1700;p11"/>
          <p:cNvPicPr preferRelativeResize="0"/>
          <p:nvPr/>
        </p:nvPicPr>
        <p:blipFill>
          <a:blip r:embed="rId4">
            <a:alphaModFix amt="72000"/>
          </a:blip>
          <a:stretch>
            <a:fillRect/>
          </a:stretch>
        </p:blipFill>
        <p:spPr>
          <a:xfrm rot="8100024">
            <a:off x="-2195433" y="4938910"/>
            <a:ext cx="3685201" cy="29539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7007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7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15680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1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3" name="Google Shape;1703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4" name="Google Shape;1704;p13"/>
          <p:cNvSpPr txBox="1">
            <a:spLocks noGrp="1"/>
          </p:cNvSpPr>
          <p:nvPr>
            <p:ph type="subTitle" idx="1"/>
          </p:nvPr>
        </p:nvSpPr>
        <p:spPr>
          <a:xfrm>
            <a:off x="4187088" y="4546967"/>
            <a:ext cx="3818800" cy="9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705" name="Google Shape;1705;p13"/>
          <p:cNvSpPr txBox="1">
            <a:spLocks noGrp="1"/>
          </p:cNvSpPr>
          <p:nvPr>
            <p:ph type="title"/>
          </p:nvPr>
        </p:nvSpPr>
        <p:spPr>
          <a:xfrm>
            <a:off x="3524600" y="2929367"/>
            <a:ext cx="5142800" cy="19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706" name="Google Shape;1706;p13"/>
          <p:cNvSpPr txBox="1">
            <a:spLocks noGrp="1"/>
          </p:cNvSpPr>
          <p:nvPr>
            <p:ph type="title" idx="2" hasCustomPrompt="1"/>
          </p:nvPr>
        </p:nvSpPr>
        <p:spPr>
          <a:xfrm>
            <a:off x="5125488" y="1900864"/>
            <a:ext cx="1942000" cy="137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grpSp>
        <p:nvGrpSpPr>
          <p:cNvPr id="1707" name="Google Shape;1707;p13"/>
          <p:cNvGrpSpPr/>
          <p:nvPr/>
        </p:nvGrpSpPr>
        <p:grpSpPr>
          <a:xfrm>
            <a:off x="-589516" y="915718"/>
            <a:ext cx="2808667" cy="796633"/>
            <a:chOff x="-2810250" y="3572525"/>
            <a:chExt cx="2106500" cy="597475"/>
          </a:xfrm>
        </p:grpSpPr>
        <p:sp>
          <p:nvSpPr>
            <p:cNvPr id="1708" name="Google Shape;1708;p13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9" name="Google Shape;1709;p13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0" name="Google Shape;1710;p13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1" name="Google Shape;1711;p13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2" name="Google Shape;1712;p13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3" name="Google Shape;1713;p13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4" name="Google Shape;1714;p13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5" name="Google Shape;1715;p13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6" name="Google Shape;1716;p13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7" name="Google Shape;1717;p13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8" name="Google Shape;1718;p13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9" name="Google Shape;1719;p13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0" name="Google Shape;1720;p13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1" name="Google Shape;1721;p13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2" name="Google Shape;1722;p13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3" name="Google Shape;1723;p13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4" name="Google Shape;1724;p13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5" name="Google Shape;1725;p13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6" name="Google Shape;1726;p13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7" name="Google Shape;1727;p13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8" name="Google Shape;1728;p13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9" name="Google Shape;1729;p13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0" name="Google Shape;1730;p13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1" name="Google Shape;1731;p13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2" name="Google Shape;1732;p13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3" name="Google Shape;1733;p13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4" name="Google Shape;1734;p13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5" name="Google Shape;1735;p13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6" name="Google Shape;1736;p13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7" name="Google Shape;1737;p13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8" name="Google Shape;1738;p13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9" name="Google Shape;1739;p13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0" name="Google Shape;1740;p13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1" name="Google Shape;1741;p13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2" name="Google Shape;1742;p13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3" name="Google Shape;1743;p13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4" name="Google Shape;1744;p13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5" name="Google Shape;1745;p13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6" name="Google Shape;1746;p13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7" name="Google Shape;1747;p13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8" name="Google Shape;1748;p13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9" name="Google Shape;1749;p13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0" name="Google Shape;1750;p13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1" name="Google Shape;1751;p13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2" name="Google Shape;1752;p13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3" name="Google Shape;1753;p13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4" name="Google Shape;1754;p13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5" name="Google Shape;1755;p13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6" name="Google Shape;1756;p13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7" name="Google Shape;1757;p13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8" name="Google Shape;1758;p13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9" name="Google Shape;1759;p13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0" name="Google Shape;1760;p13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1" name="Google Shape;1761;p13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2" name="Google Shape;1762;p13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3" name="Google Shape;1763;p13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4" name="Google Shape;1764;p13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5" name="Google Shape;1765;p13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6" name="Google Shape;1766;p13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7" name="Google Shape;1767;p13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8" name="Google Shape;1768;p13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9" name="Google Shape;1769;p13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0" name="Google Shape;1770;p13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1" name="Google Shape;1771;p13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2" name="Google Shape;1772;p13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3" name="Google Shape;1773;p13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4" name="Google Shape;1774;p13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5" name="Google Shape;1775;p13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6" name="Google Shape;1776;p13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7" name="Google Shape;1777;p13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8" name="Google Shape;1778;p13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9" name="Google Shape;1779;p13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0" name="Google Shape;1780;p13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1" name="Google Shape;1781;p13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2" name="Google Shape;1782;p13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3" name="Google Shape;1783;p13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4" name="Google Shape;1784;p13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5" name="Google Shape;1785;p13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6" name="Google Shape;1786;p13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7" name="Google Shape;1787;p13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8" name="Google Shape;1788;p13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9" name="Google Shape;1789;p13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0" name="Google Shape;1790;p13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1" name="Google Shape;1791;p13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2" name="Google Shape;1792;p13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3" name="Google Shape;1793;p13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4" name="Google Shape;1794;p13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5" name="Google Shape;1795;p13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6" name="Google Shape;1796;p13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7" name="Google Shape;1797;p13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8" name="Google Shape;1798;p13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9" name="Google Shape;1799;p13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0" name="Google Shape;1800;p13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1" name="Google Shape;1801;p13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2" name="Google Shape;1802;p13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3" name="Google Shape;1803;p13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4" name="Google Shape;1804;p13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5" name="Google Shape;1805;p13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6" name="Google Shape;1806;p13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7" name="Google Shape;1807;p13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8" name="Google Shape;1808;p13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9" name="Google Shape;1809;p13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0" name="Google Shape;1810;p13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1" name="Google Shape;1811;p13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2" name="Google Shape;1812;p13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3" name="Google Shape;1813;p13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4" name="Google Shape;1814;p13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5" name="Google Shape;1815;p13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6" name="Google Shape;1816;p13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7" name="Google Shape;1817;p13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1818" name="Google Shape;1818;p13"/>
          <p:cNvPicPr preferRelativeResize="0"/>
          <p:nvPr/>
        </p:nvPicPr>
        <p:blipFill>
          <a:blip r:embed="rId3">
            <a:alphaModFix amt="57000"/>
          </a:blip>
          <a:stretch>
            <a:fillRect/>
          </a:stretch>
        </p:blipFill>
        <p:spPr>
          <a:xfrm>
            <a:off x="-540984" y="-118467"/>
            <a:ext cx="5057368" cy="89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9" name="Google Shape;1819;p13"/>
          <p:cNvPicPr preferRelativeResize="0"/>
          <p:nvPr/>
        </p:nvPicPr>
        <p:blipFill>
          <a:blip r:embed="rId4">
            <a:alphaModFix amt="55000"/>
          </a:blip>
          <a:stretch>
            <a:fillRect/>
          </a:stretch>
        </p:blipFill>
        <p:spPr>
          <a:xfrm>
            <a:off x="7848167" y="6167967"/>
            <a:ext cx="5057368" cy="898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20" name="Google Shape;1820;p13"/>
          <p:cNvGrpSpPr/>
          <p:nvPr/>
        </p:nvGrpSpPr>
        <p:grpSpPr>
          <a:xfrm>
            <a:off x="9910264" y="5456568"/>
            <a:ext cx="2820224" cy="898397"/>
            <a:chOff x="-4380075" y="3780200"/>
            <a:chExt cx="1637000" cy="521475"/>
          </a:xfrm>
        </p:grpSpPr>
        <p:sp>
          <p:nvSpPr>
            <p:cNvPr id="1821" name="Google Shape;1821;p13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2" name="Google Shape;1822;p13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3" name="Google Shape;1823;p13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4" name="Google Shape;1824;p13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5" name="Google Shape;1825;p13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6" name="Google Shape;1826;p13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7" name="Google Shape;1827;p13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8" name="Google Shape;1828;p13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9" name="Google Shape;1829;p13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0" name="Google Shape;1830;p13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1" name="Google Shape;1831;p13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2" name="Google Shape;1832;p13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3" name="Google Shape;1833;p13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4" name="Google Shape;1834;p13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5" name="Google Shape;1835;p13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6" name="Google Shape;1836;p13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7" name="Google Shape;1837;p13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8" name="Google Shape;1838;p13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9" name="Google Shape;1839;p13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0" name="Google Shape;1840;p13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1" name="Google Shape;1841;p13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2" name="Google Shape;1842;p13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3" name="Google Shape;1843;p13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4" name="Google Shape;1844;p13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5" name="Google Shape;1845;p13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6" name="Google Shape;1846;p13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7" name="Google Shape;1847;p13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8" name="Google Shape;1848;p13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9" name="Google Shape;1849;p13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0" name="Google Shape;1850;p13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1" name="Google Shape;1851;p13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2" name="Google Shape;1852;p13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3" name="Google Shape;1853;p13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4" name="Google Shape;1854;p13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5" name="Google Shape;1855;p13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6" name="Google Shape;1856;p13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7" name="Google Shape;1857;p13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8" name="Google Shape;1858;p13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9" name="Google Shape;1859;p13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0" name="Google Shape;1860;p13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1" name="Google Shape;1861;p13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2" name="Google Shape;1862;p13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3" name="Google Shape;1863;p13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4" name="Google Shape;1864;p13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5" name="Google Shape;1865;p13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6" name="Google Shape;1866;p13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7" name="Google Shape;1867;p13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8" name="Google Shape;1868;p13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9" name="Google Shape;1869;p13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0" name="Google Shape;1870;p13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1" name="Google Shape;1871;p13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2" name="Google Shape;1872;p13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3" name="Google Shape;1873;p13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4" name="Google Shape;1874;p13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5" name="Google Shape;1875;p13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6" name="Google Shape;1876;p13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7" name="Google Shape;1877;p13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8" name="Google Shape;1878;p13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9" name="Google Shape;1879;p13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0" name="Google Shape;1880;p13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1" name="Google Shape;1881;p13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2" name="Google Shape;1882;p13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3" name="Google Shape;1883;p13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4" name="Google Shape;1884;p13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5" name="Google Shape;1885;p13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6" name="Google Shape;1886;p13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7" name="Google Shape;1887;p13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8" name="Google Shape;1888;p13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2985357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0" name="Google Shape;1890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91" name="Google Shape;1891;p14"/>
          <p:cNvSpPr txBox="1">
            <a:spLocks noGrp="1"/>
          </p:cNvSpPr>
          <p:nvPr>
            <p:ph type="subTitle" idx="1"/>
          </p:nvPr>
        </p:nvSpPr>
        <p:spPr>
          <a:xfrm>
            <a:off x="2453217" y="4572933"/>
            <a:ext cx="30300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333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892" name="Google Shape;1892;p14"/>
          <p:cNvSpPr txBox="1">
            <a:spLocks noGrp="1"/>
          </p:cNvSpPr>
          <p:nvPr>
            <p:ph type="subTitle" idx="2"/>
          </p:nvPr>
        </p:nvSpPr>
        <p:spPr>
          <a:xfrm>
            <a:off x="7417168" y="4616964"/>
            <a:ext cx="2992800" cy="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333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893" name="Google Shape;1893;p14"/>
          <p:cNvSpPr txBox="1">
            <a:spLocks noGrp="1"/>
          </p:cNvSpPr>
          <p:nvPr>
            <p:ph type="subTitle" idx="3"/>
          </p:nvPr>
        </p:nvSpPr>
        <p:spPr>
          <a:xfrm>
            <a:off x="2453201" y="2721697"/>
            <a:ext cx="30300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333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894" name="Google Shape;1894;p14"/>
          <p:cNvSpPr txBox="1">
            <a:spLocks noGrp="1"/>
          </p:cNvSpPr>
          <p:nvPr>
            <p:ph type="subTitle" idx="4"/>
          </p:nvPr>
        </p:nvSpPr>
        <p:spPr>
          <a:xfrm>
            <a:off x="7417168" y="2721697"/>
            <a:ext cx="29928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333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895" name="Google Shape;1895;p14"/>
          <p:cNvSpPr txBox="1">
            <a:spLocks noGrp="1"/>
          </p:cNvSpPr>
          <p:nvPr>
            <p:ph type="subTitle" idx="5"/>
          </p:nvPr>
        </p:nvSpPr>
        <p:spPr>
          <a:xfrm>
            <a:off x="2453201" y="3474903"/>
            <a:ext cx="3341600" cy="76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896" name="Google Shape;1896;p14"/>
          <p:cNvSpPr txBox="1">
            <a:spLocks noGrp="1"/>
          </p:cNvSpPr>
          <p:nvPr>
            <p:ph type="subTitle" idx="6"/>
          </p:nvPr>
        </p:nvSpPr>
        <p:spPr>
          <a:xfrm>
            <a:off x="7417168" y="3475623"/>
            <a:ext cx="3341600" cy="76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897" name="Google Shape;1897;p14"/>
          <p:cNvSpPr txBox="1">
            <a:spLocks noGrp="1"/>
          </p:cNvSpPr>
          <p:nvPr>
            <p:ph type="subTitle" idx="7"/>
          </p:nvPr>
        </p:nvSpPr>
        <p:spPr>
          <a:xfrm>
            <a:off x="2453201" y="5325139"/>
            <a:ext cx="3341600" cy="76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898" name="Google Shape;1898;p14"/>
          <p:cNvSpPr txBox="1">
            <a:spLocks noGrp="1"/>
          </p:cNvSpPr>
          <p:nvPr>
            <p:ph type="subTitle" idx="8"/>
          </p:nvPr>
        </p:nvSpPr>
        <p:spPr>
          <a:xfrm>
            <a:off x="7417168" y="5325139"/>
            <a:ext cx="3341600" cy="76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899" name="Google Shape;1899;p14"/>
          <p:cNvSpPr txBox="1">
            <a:spLocks noGrp="1"/>
          </p:cNvSpPr>
          <p:nvPr>
            <p:ph type="title" hasCustomPrompt="1"/>
          </p:nvPr>
        </p:nvSpPr>
        <p:spPr>
          <a:xfrm>
            <a:off x="6383467" y="4572949"/>
            <a:ext cx="9900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1900" name="Google Shape;1900;p14"/>
          <p:cNvSpPr txBox="1">
            <a:spLocks noGrp="1"/>
          </p:cNvSpPr>
          <p:nvPr>
            <p:ph type="title" idx="9" hasCustomPrompt="1"/>
          </p:nvPr>
        </p:nvSpPr>
        <p:spPr>
          <a:xfrm>
            <a:off x="6383467" y="2721697"/>
            <a:ext cx="9900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1901" name="Google Shape;1901;p14"/>
          <p:cNvSpPr txBox="1">
            <a:spLocks noGrp="1"/>
          </p:cNvSpPr>
          <p:nvPr>
            <p:ph type="title" idx="13" hasCustomPrompt="1"/>
          </p:nvPr>
        </p:nvSpPr>
        <p:spPr>
          <a:xfrm>
            <a:off x="1433232" y="4572949"/>
            <a:ext cx="9900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1902" name="Google Shape;1902;p14"/>
          <p:cNvSpPr txBox="1">
            <a:spLocks noGrp="1"/>
          </p:cNvSpPr>
          <p:nvPr>
            <p:ph type="title" idx="14" hasCustomPrompt="1"/>
          </p:nvPr>
        </p:nvSpPr>
        <p:spPr>
          <a:xfrm>
            <a:off x="1433232" y="2721697"/>
            <a:ext cx="9900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1903" name="Google Shape;1903;p14"/>
          <p:cNvSpPr txBox="1">
            <a:spLocks noGrp="1"/>
          </p:cNvSpPr>
          <p:nvPr>
            <p:ph type="title" idx="15"/>
          </p:nvPr>
        </p:nvSpPr>
        <p:spPr>
          <a:xfrm>
            <a:off x="960000" y="7200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1904" name="Google Shape;1904;p14"/>
          <p:cNvGrpSpPr/>
          <p:nvPr/>
        </p:nvGrpSpPr>
        <p:grpSpPr>
          <a:xfrm>
            <a:off x="9383317" y="720001"/>
            <a:ext cx="2808667" cy="796633"/>
            <a:chOff x="-2810250" y="3572525"/>
            <a:chExt cx="2106500" cy="597475"/>
          </a:xfrm>
        </p:grpSpPr>
        <p:sp>
          <p:nvSpPr>
            <p:cNvPr id="1905" name="Google Shape;1905;p14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6" name="Google Shape;1906;p14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7" name="Google Shape;1907;p14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8" name="Google Shape;1908;p14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9" name="Google Shape;1909;p14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0" name="Google Shape;1910;p14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1" name="Google Shape;1911;p14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2" name="Google Shape;1912;p14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3" name="Google Shape;1913;p14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4" name="Google Shape;1914;p14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5" name="Google Shape;1915;p14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6" name="Google Shape;1916;p14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7" name="Google Shape;1917;p14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8" name="Google Shape;1918;p14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9" name="Google Shape;1919;p14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0" name="Google Shape;1920;p14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1" name="Google Shape;1921;p14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2" name="Google Shape;1922;p14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3" name="Google Shape;1923;p14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4" name="Google Shape;1924;p14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5" name="Google Shape;1925;p14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6" name="Google Shape;1926;p14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7" name="Google Shape;1927;p14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8" name="Google Shape;1928;p14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9" name="Google Shape;1929;p14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0" name="Google Shape;1930;p14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1" name="Google Shape;1931;p14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2" name="Google Shape;1932;p14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3" name="Google Shape;1933;p14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4" name="Google Shape;1934;p14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5" name="Google Shape;1935;p14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6" name="Google Shape;1936;p14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7" name="Google Shape;1937;p14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8" name="Google Shape;1938;p14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9" name="Google Shape;1939;p14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0" name="Google Shape;1940;p14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1" name="Google Shape;1941;p14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2" name="Google Shape;1942;p14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3" name="Google Shape;1943;p14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4" name="Google Shape;1944;p14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5" name="Google Shape;1945;p14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6" name="Google Shape;1946;p14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7" name="Google Shape;1947;p14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8" name="Google Shape;1948;p14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9" name="Google Shape;1949;p14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0" name="Google Shape;1950;p14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1" name="Google Shape;1951;p14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2" name="Google Shape;1952;p14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3" name="Google Shape;1953;p14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4" name="Google Shape;1954;p14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5" name="Google Shape;1955;p14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6" name="Google Shape;1956;p14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7" name="Google Shape;1957;p14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8" name="Google Shape;1958;p14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9" name="Google Shape;1959;p14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0" name="Google Shape;1960;p14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1" name="Google Shape;1961;p14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2" name="Google Shape;1962;p14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3" name="Google Shape;1963;p14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4" name="Google Shape;1964;p14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5" name="Google Shape;1965;p14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6" name="Google Shape;1966;p14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7" name="Google Shape;1967;p14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8" name="Google Shape;1968;p14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9" name="Google Shape;1969;p14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0" name="Google Shape;1970;p14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1" name="Google Shape;1971;p14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2" name="Google Shape;1972;p14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3" name="Google Shape;1973;p14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4" name="Google Shape;1974;p14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5" name="Google Shape;1975;p14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6" name="Google Shape;1976;p14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7" name="Google Shape;1977;p14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8" name="Google Shape;1978;p14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9" name="Google Shape;1979;p14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0" name="Google Shape;1980;p14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1" name="Google Shape;1981;p14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2" name="Google Shape;1982;p14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3" name="Google Shape;1983;p14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4" name="Google Shape;1984;p14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5" name="Google Shape;1985;p14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6" name="Google Shape;1986;p14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7" name="Google Shape;1987;p14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8" name="Google Shape;1988;p14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9" name="Google Shape;1989;p14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0" name="Google Shape;1990;p14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1" name="Google Shape;1991;p14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2" name="Google Shape;1992;p14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3" name="Google Shape;1993;p14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4" name="Google Shape;1994;p14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5" name="Google Shape;1995;p14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6" name="Google Shape;1996;p14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7" name="Google Shape;1997;p14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8" name="Google Shape;1998;p14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9" name="Google Shape;1999;p14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0" name="Google Shape;2000;p14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1" name="Google Shape;2001;p14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2" name="Google Shape;2002;p14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3" name="Google Shape;2003;p14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4" name="Google Shape;2004;p14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5" name="Google Shape;2005;p14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6" name="Google Shape;2006;p14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7" name="Google Shape;2007;p14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8" name="Google Shape;2008;p14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9" name="Google Shape;2009;p14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0" name="Google Shape;2010;p14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1" name="Google Shape;2011;p14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2" name="Google Shape;2012;p14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3" name="Google Shape;2013;p14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4" name="Google Shape;2014;p14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15" name="Google Shape;2015;p14"/>
          <p:cNvGrpSpPr/>
          <p:nvPr/>
        </p:nvGrpSpPr>
        <p:grpSpPr>
          <a:xfrm flipH="1">
            <a:off x="-574283" y="6049580"/>
            <a:ext cx="2808667" cy="796633"/>
            <a:chOff x="-2810250" y="3572525"/>
            <a:chExt cx="2106500" cy="597475"/>
          </a:xfrm>
        </p:grpSpPr>
        <p:sp>
          <p:nvSpPr>
            <p:cNvPr id="2016" name="Google Shape;2016;p14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7" name="Google Shape;2017;p14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8" name="Google Shape;2018;p14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9" name="Google Shape;2019;p14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0" name="Google Shape;2020;p14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1" name="Google Shape;2021;p14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2" name="Google Shape;2022;p14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3" name="Google Shape;2023;p14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4" name="Google Shape;2024;p14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5" name="Google Shape;2025;p14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6" name="Google Shape;2026;p14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7" name="Google Shape;2027;p14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8" name="Google Shape;2028;p14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9" name="Google Shape;2029;p14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0" name="Google Shape;2030;p14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1" name="Google Shape;2031;p14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2" name="Google Shape;2032;p14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3" name="Google Shape;2033;p14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4" name="Google Shape;2034;p14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5" name="Google Shape;2035;p14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6" name="Google Shape;2036;p14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7" name="Google Shape;2037;p14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8" name="Google Shape;2038;p14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9" name="Google Shape;2039;p14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0" name="Google Shape;2040;p14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1" name="Google Shape;2041;p14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2" name="Google Shape;2042;p14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3" name="Google Shape;2043;p14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4" name="Google Shape;2044;p14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5" name="Google Shape;2045;p14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6" name="Google Shape;2046;p14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7" name="Google Shape;2047;p14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8" name="Google Shape;2048;p14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9" name="Google Shape;2049;p14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0" name="Google Shape;2050;p14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1" name="Google Shape;2051;p14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2" name="Google Shape;2052;p14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3" name="Google Shape;2053;p14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4" name="Google Shape;2054;p14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5" name="Google Shape;2055;p14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6" name="Google Shape;2056;p14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7" name="Google Shape;2057;p14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8" name="Google Shape;2058;p14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9" name="Google Shape;2059;p14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0" name="Google Shape;2060;p14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1" name="Google Shape;2061;p14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2" name="Google Shape;2062;p14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3" name="Google Shape;2063;p14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4" name="Google Shape;2064;p14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5" name="Google Shape;2065;p14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6" name="Google Shape;2066;p14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7" name="Google Shape;2067;p14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8" name="Google Shape;2068;p14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9" name="Google Shape;2069;p14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0" name="Google Shape;2070;p14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1" name="Google Shape;2071;p14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2" name="Google Shape;2072;p14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3" name="Google Shape;2073;p14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4" name="Google Shape;2074;p14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5" name="Google Shape;2075;p14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6" name="Google Shape;2076;p14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7" name="Google Shape;2077;p14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8" name="Google Shape;2078;p14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9" name="Google Shape;2079;p14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0" name="Google Shape;2080;p14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1" name="Google Shape;2081;p14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2" name="Google Shape;2082;p14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3" name="Google Shape;2083;p14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4" name="Google Shape;2084;p14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5" name="Google Shape;2085;p14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6" name="Google Shape;2086;p14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7" name="Google Shape;2087;p14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8" name="Google Shape;2088;p14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9" name="Google Shape;2089;p14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0" name="Google Shape;2090;p14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1" name="Google Shape;2091;p14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2" name="Google Shape;2092;p14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3" name="Google Shape;2093;p14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4" name="Google Shape;2094;p14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5" name="Google Shape;2095;p14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6" name="Google Shape;2096;p14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7" name="Google Shape;2097;p14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8" name="Google Shape;2098;p14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9" name="Google Shape;2099;p14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0" name="Google Shape;2100;p14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1" name="Google Shape;2101;p14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2" name="Google Shape;2102;p14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3" name="Google Shape;2103;p14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4" name="Google Shape;2104;p14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5" name="Google Shape;2105;p14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6" name="Google Shape;2106;p14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7" name="Google Shape;2107;p14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8" name="Google Shape;2108;p14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9" name="Google Shape;2109;p14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0" name="Google Shape;2110;p14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1" name="Google Shape;2111;p14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2" name="Google Shape;2112;p14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3" name="Google Shape;2113;p14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4" name="Google Shape;2114;p14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5" name="Google Shape;2115;p14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6" name="Google Shape;2116;p14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7" name="Google Shape;2117;p14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8" name="Google Shape;2118;p14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9" name="Google Shape;2119;p14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0" name="Google Shape;2120;p14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1" name="Google Shape;2121;p14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2" name="Google Shape;2122;p14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3" name="Google Shape;2123;p14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4" name="Google Shape;2124;p14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5" name="Google Shape;2125;p14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8167221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1">
  <p:cSld name="Section title and description 1">
    <p:spTree>
      <p:nvGrpSpPr>
        <p:cNvPr id="1" name="Shape 2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7" name="Google Shape;2127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28" name="Google Shape;2128;p15"/>
          <p:cNvSpPr txBox="1">
            <a:spLocks noGrp="1"/>
          </p:cNvSpPr>
          <p:nvPr>
            <p:ph type="title"/>
          </p:nvPr>
        </p:nvSpPr>
        <p:spPr>
          <a:xfrm>
            <a:off x="774552" y="1674017"/>
            <a:ext cx="5864400" cy="23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16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129" name="Google Shape;2129;p15"/>
          <p:cNvSpPr txBox="1">
            <a:spLocks noGrp="1"/>
          </p:cNvSpPr>
          <p:nvPr>
            <p:ph type="body" idx="1"/>
          </p:nvPr>
        </p:nvSpPr>
        <p:spPr>
          <a:xfrm>
            <a:off x="1239552" y="4264784"/>
            <a:ext cx="4934400" cy="121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2133"/>
            </a:lvl1pPr>
            <a:lvl2pPr marL="1219170" lvl="1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rtl="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rtl="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130" name="Google Shape;2130;p15"/>
          <p:cNvGrpSpPr/>
          <p:nvPr/>
        </p:nvGrpSpPr>
        <p:grpSpPr>
          <a:xfrm>
            <a:off x="-1037800" y="802101"/>
            <a:ext cx="2808667" cy="796633"/>
            <a:chOff x="-2810250" y="3572525"/>
            <a:chExt cx="2106500" cy="597475"/>
          </a:xfrm>
        </p:grpSpPr>
        <p:sp>
          <p:nvSpPr>
            <p:cNvPr id="2131" name="Google Shape;2131;p15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2" name="Google Shape;2132;p15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3" name="Google Shape;2133;p15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4" name="Google Shape;2134;p15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5" name="Google Shape;2135;p15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6" name="Google Shape;2136;p15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7" name="Google Shape;2137;p15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8" name="Google Shape;2138;p15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9" name="Google Shape;2139;p15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0" name="Google Shape;2140;p15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1" name="Google Shape;2141;p15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2" name="Google Shape;2142;p15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3" name="Google Shape;2143;p15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4" name="Google Shape;2144;p15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5" name="Google Shape;2145;p15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6" name="Google Shape;2146;p15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7" name="Google Shape;2147;p15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8" name="Google Shape;2148;p15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9" name="Google Shape;2149;p15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0" name="Google Shape;2150;p15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1" name="Google Shape;2151;p15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2" name="Google Shape;2152;p15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3" name="Google Shape;2153;p15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4" name="Google Shape;2154;p15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5" name="Google Shape;2155;p15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6" name="Google Shape;2156;p15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7" name="Google Shape;2157;p15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8" name="Google Shape;2158;p15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9" name="Google Shape;2159;p15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0" name="Google Shape;2160;p15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1" name="Google Shape;2161;p15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2" name="Google Shape;2162;p15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3" name="Google Shape;2163;p15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4" name="Google Shape;2164;p15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5" name="Google Shape;2165;p15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6" name="Google Shape;2166;p15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7" name="Google Shape;2167;p15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8" name="Google Shape;2168;p15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9" name="Google Shape;2169;p15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0" name="Google Shape;2170;p15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1" name="Google Shape;2171;p15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2" name="Google Shape;2172;p15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3" name="Google Shape;2173;p15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4" name="Google Shape;2174;p15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5" name="Google Shape;2175;p15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6" name="Google Shape;2176;p15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7" name="Google Shape;2177;p15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8" name="Google Shape;2178;p15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9" name="Google Shape;2179;p15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0" name="Google Shape;2180;p15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1" name="Google Shape;2181;p15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2" name="Google Shape;2182;p15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3" name="Google Shape;2183;p15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4" name="Google Shape;2184;p15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5" name="Google Shape;2185;p15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6" name="Google Shape;2186;p15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7" name="Google Shape;2187;p15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8" name="Google Shape;2188;p15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9" name="Google Shape;2189;p15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0" name="Google Shape;2190;p15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1" name="Google Shape;2191;p15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2" name="Google Shape;2192;p15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3" name="Google Shape;2193;p15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4" name="Google Shape;2194;p15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5" name="Google Shape;2195;p15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6" name="Google Shape;2196;p15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7" name="Google Shape;2197;p15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8" name="Google Shape;2198;p15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9" name="Google Shape;2199;p15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0" name="Google Shape;2200;p15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1" name="Google Shape;2201;p15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2" name="Google Shape;2202;p15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3" name="Google Shape;2203;p15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4" name="Google Shape;2204;p15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5" name="Google Shape;2205;p15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6" name="Google Shape;2206;p15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7" name="Google Shape;2207;p15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8" name="Google Shape;2208;p15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9" name="Google Shape;2209;p15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0" name="Google Shape;2210;p15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1" name="Google Shape;2211;p15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2" name="Google Shape;2212;p15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3" name="Google Shape;2213;p15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4" name="Google Shape;2214;p15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5" name="Google Shape;2215;p15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6" name="Google Shape;2216;p15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7" name="Google Shape;2217;p15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8" name="Google Shape;2218;p15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9" name="Google Shape;2219;p15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0" name="Google Shape;2220;p15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1" name="Google Shape;2221;p15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2" name="Google Shape;2222;p15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3" name="Google Shape;2223;p15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4" name="Google Shape;2224;p15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5" name="Google Shape;2225;p15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6" name="Google Shape;2226;p15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7" name="Google Shape;2227;p15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8" name="Google Shape;2228;p15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9" name="Google Shape;2229;p15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0" name="Google Shape;2230;p15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1" name="Google Shape;2231;p15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2" name="Google Shape;2232;p15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3" name="Google Shape;2233;p15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4" name="Google Shape;2234;p15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5" name="Google Shape;2235;p15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6" name="Google Shape;2236;p15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7" name="Google Shape;2237;p15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8" name="Google Shape;2238;p15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9" name="Google Shape;2239;p15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0" name="Google Shape;2240;p15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241" name="Google Shape;2241;p15"/>
          <p:cNvGrpSpPr/>
          <p:nvPr/>
        </p:nvGrpSpPr>
        <p:grpSpPr>
          <a:xfrm>
            <a:off x="10009333" y="6162701"/>
            <a:ext cx="2182667" cy="695300"/>
            <a:chOff x="-4380075" y="3780200"/>
            <a:chExt cx="1637000" cy="521475"/>
          </a:xfrm>
        </p:grpSpPr>
        <p:sp>
          <p:nvSpPr>
            <p:cNvPr id="2242" name="Google Shape;2242;p15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3" name="Google Shape;2243;p15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4" name="Google Shape;2244;p15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5" name="Google Shape;2245;p15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6" name="Google Shape;2246;p15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7" name="Google Shape;2247;p15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8" name="Google Shape;2248;p15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9" name="Google Shape;2249;p15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0" name="Google Shape;2250;p15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1" name="Google Shape;2251;p15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2" name="Google Shape;2252;p15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3" name="Google Shape;2253;p15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4" name="Google Shape;2254;p15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5" name="Google Shape;2255;p15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6" name="Google Shape;2256;p15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7" name="Google Shape;2257;p15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8" name="Google Shape;2258;p15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9" name="Google Shape;2259;p15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0" name="Google Shape;2260;p15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1" name="Google Shape;2261;p15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2" name="Google Shape;2262;p15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3" name="Google Shape;2263;p15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4" name="Google Shape;2264;p15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5" name="Google Shape;2265;p15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6" name="Google Shape;2266;p15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7" name="Google Shape;2267;p15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8" name="Google Shape;2268;p15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9" name="Google Shape;2269;p15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0" name="Google Shape;2270;p15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1" name="Google Shape;2271;p15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2" name="Google Shape;2272;p15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3" name="Google Shape;2273;p15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4" name="Google Shape;2274;p15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5" name="Google Shape;2275;p15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6" name="Google Shape;2276;p15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7" name="Google Shape;2277;p15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8" name="Google Shape;2278;p15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9" name="Google Shape;2279;p15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0" name="Google Shape;2280;p15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1" name="Google Shape;2281;p15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2" name="Google Shape;2282;p15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3" name="Google Shape;2283;p15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4" name="Google Shape;2284;p15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5" name="Google Shape;2285;p15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6" name="Google Shape;2286;p15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7" name="Google Shape;2287;p15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8" name="Google Shape;2288;p15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9" name="Google Shape;2289;p15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0" name="Google Shape;2290;p15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1" name="Google Shape;2291;p15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2" name="Google Shape;2292;p15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3" name="Google Shape;2293;p15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4" name="Google Shape;2294;p15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5" name="Google Shape;2295;p15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6" name="Google Shape;2296;p15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7" name="Google Shape;2297;p15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8" name="Google Shape;2298;p15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9" name="Google Shape;2299;p15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0" name="Google Shape;2300;p15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1" name="Google Shape;2301;p15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2" name="Google Shape;2302;p15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3" name="Google Shape;2303;p15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4" name="Google Shape;2304;p15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5" name="Google Shape;2305;p15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6" name="Google Shape;2306;p15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7" name="Google Shape;2307;p15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8" name="Google Shape;2308;p15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9" name="Google Shape;2309;p15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4604020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2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1" name="Google Shape;2311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12" name="Google Shape;2312;p16"/>
          <p:cNvSpPr txBox="1">
            <a:spLocks noGrp="1"/>
          </p:cNvSpPr>
          <p:nvPr>
            <p:ph type="subTitle" idx="1"/>
          </p:nvPr>
        </p:nvSpPr>
        <p:spPr>
          <a:xfrm>
            <a:off x="1732348" y="2303849"/>
            <a:ext cx="8715600" cy="166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4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313" name="Google Shape;2313;p16"/>
          <p:cNvSpPr txBox="1">
            <a:spLocks noGrp="1"/>
          </p:cNvSpPr>
          <p:nvPr>
            <p:ph type="ctrTitle"/>
          </p:nvPr>
        </p:nvSpPr>
        <p:spPr>
          <a:xfrm>
            <a:off x="6681233" y="4143116"/>
            <a:ext cx="3766800" cy="6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2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2314" name="Google Shape;2314;p16"/>
          <p:cNvGrpSpPr/>
          <p:nvPr/>
        </p:nvGrpSpPr>
        <p:grpSpPr>
          <a:xfrm>
            <a:off x="0" y="6138001"/>
            <a:ext cx="2808667" cy="796633"/>
            <a:chOff x="-2810250" y="3572525"/>
            <a:chExt cx="2106500" cy="597475"/>
          </a:xfrm>
        </p:grpSpPr>
        <p:sp>
          <p:nvSpPr>
            <p:cNvPr id="2315" name="Google Shape;2315;p1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6" name="Google Shape;2316;p1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7" name="Google Shape;2317;p1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8" name="Google Shape;2318;p1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9" name="Google Shape;2319;p1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0" name="Google Shape;2320;p1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1" name="Google Shape;2321;p1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2" name="Google Shape;2322;p1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3" name="Google Shape;2323;p1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4" name="Google Shape;2324;p1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5" name="Google Shape;2325;p1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6" name="Google Shape;2326;p1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7" name="Google Shape;2327;p1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8" name="Google Shape;2328;p1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9" name="Google Shape;2329;p1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0" name="Google Shape;2330;p1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1" name="Google Shape;2331;p1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2" name="Google Shape;2332;p1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3" name="Google Shape;2333;p1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4" name="Google Shape;2334;p1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5" name="Google Shape;2335;p1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6" name="Google Shape;2336;p1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7" name="Google Shape;2337;p1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8" name="Google Shape;2338;p1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9" name="Google Shape;2339;p1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0" name="Google Shape;2340;p1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1" name="Google Shape;2341;p1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2" name="Google Shape;2342;p1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3" name="Google Shape;2343;p1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4" name="Google Shape;2344;p1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5" name="Google Shape;2345;p1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6" name="Google Shape;2346;p1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7" name="Google Shape;2347;p1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8" name="Google Shape;2348;p1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9" name="Google Shape;2349;p1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0" name="Google Shape;2350;p1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1" name="Google Shape;2351;p1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2" name="Google Shape;2352;p1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3" name="Google Shape;2353;p1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4" name="Google Shape;2354;p1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5" name="Google Shape;2355;p1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6" name="Google Shape;2356;p1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7" name="Google Shape;2357;p1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8" name="Google Shape;2358;p1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9" name="Google Shape;2359;p1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0" name="Google Shape;2360;p1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1" name="Google Shape;2361;p1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2" name="Google Shape;2362;p1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3" name="Google Shape;2363;p1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4" name="Google Shape;2364;p1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5" name="Google Shape;2365;p1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6" name="Google Shape;2366;p1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7" name="Google Shape;2367;p1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8" name="Google Shape;2368;p1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9" name="Google Shape;2369;p1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0" name="Google Shape;2370;p1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1" name="Google Shape;2371;p1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2" name="Google Shape;2372;p1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3" name="Google Shape;2373;p1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4" name="Google Shape;2374;p1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5" name="Google Shape;2375;p1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6" name="Google Shape;2376;p1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7" name="Google Shape;2377;p1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8" name="Google Shape;2378;p1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9" name="Google Shape;2379;p1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0" name="Google Shape;2380;p1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1" name="Google Shape;2381;p1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2" name="Google Shape;2382;p1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3" name="Google Shape;2383;p1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4" name="Google Shape;2384;p1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5" name="Google Shape;2385;p1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6" name="Google Shape;2386;p1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7" name="Google Shape;2387;p1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8" name="Google Shape;2388;p1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9" name="Google Shape;2389;p1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0" name="Google Shape;2390;p1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1" name="Google Shape;2391;p1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2" name="Google Shape;2392;p1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3" name="Google Shape;2393;p1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4" name="Google Shape;2394;p1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5" name="Google Shape;2395;p1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6" name="Google Shape;2396;p1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7" name="Google Shape;2397;p1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8" name="Google Shape;2398;p1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9" name="Google Shape;2399;p1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0" name="Google Shape;2400;p1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1" name="Google Shape;2401;p1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2" name="Google Shape;2402;p1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3" name="Google Shape;2403;p1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4" name="Google Shape;2404;p1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5" name="Google Shape;2405;p1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6" name="Google Shape;2406;p1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7" name="Google Shape;2407;p1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8" name="Google Shape;2408;p1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9" name="Google Shape;2409;p1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0" name="Google Shape;2410;p1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1" name="Google Shape;2411;p1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2" name="Google Shape;2412;p1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3" name="Google Shape;2413;p1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4" name="Google Shape;2414;p1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5" name="Google Shape;2415;p1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6" name="Google Shape;2416;p1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7" name="Google Shape;2417;p1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8" name="Google Shape;2418;p1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9" name="Google Shape;2419;p1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0" name="Google Shape;2420;p1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1" name="Google Shape;2421;p1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2" name="Google Shape;2422;p1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3" name="Google Shape;2423;p1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4" name="Google Shape;2424;p1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25" name="Google Shape;2425;p16"/>
          <p:cNvGrpSpPr/>
          <p:nvPr/>
        </p:nvGrpSpPr>
        <p:grpSpPr>
          <a:xfrm flipH="1">
            <a:off x="10261600" y="734134"/>
            <a:ext cx="2808667" cy="796633"/>
            <a:chOff x="-2810250" y="3572525"/>
            <a:chExt cx="2106500" cy="597475"/>
          </a:xfrm>
        </p:grpSpPr>
        <p:sp>
          <p:nvSpPr>
            <p:cNvPr id="2426" name="Google Shape;2426;p1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7" name="Google Shape;2427;p1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8" name="Google Shape;2428;p1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9" name="Google Shape;2429;p1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0" name="Google Shape;2430;p1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1" name="Google Shape;2431;p1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2" name="Google Shape;2432;p1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3" name="Google Shape;2433;p1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4" name="Google Shape;2434;p1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5" name="Google Shape;2435;p1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6" name="Google Shape;2436;p1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7" name="Google Shape;2437;p1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8" name="Google Shape;2438;p1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9" name="Google Shape;2439;p1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0" name="Google Shape;2440;p1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1" name="Google Shape;2441;p1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2" name="Google Shape;2442;p1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3" name="Google Shape;2443;p1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4" name="Google Shape;2444;p1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5" name="Google Shape;2445;p1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6" name="Google Shape;2446;p1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7" name="Google Shape;2447;p1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8" name="Google Shape;2448;p1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9" name="Google Shape;2449;p1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0" name="Google Shape;2450;p1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1" name="Google Shape;2451;p1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2" name="Google Shape;2452;p1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3" name="Google Shape;2453;p1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4" name="Google Shape;2454;p1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5" name="Google Shape;2455;p1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6" name="Google Shape;2456;p1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7" name="Google Shape;2457;p1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8" name="Google Shape;2458;p1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9" name="Google Shape;2459;p1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0" name="Google Shape;2460;p1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1" name="Google Shape;2461;p1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2" name="Google Shape;2462;p1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3" name="Google Shape;2463;p1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4" name="Google Shape;2464;p1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5" name="Google Shape;2465;p1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6" name="Google Shape;2466;p1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7" name="Google Shape;2467;p1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8" name="Google Shape;2468;p1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9" name="Google Shape;2469;p1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0" name="Google Shape;2470;p1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1" name="Google Shape;2471;p1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2" name="Google Shape;2472;p1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3" name="Google Shape;2473;p1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4" name="Google Shape;2474;p1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5" name="Google Shape;2475;p1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6" name="Google Shape;2476;p1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7" name="Google Shape;2477;p1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8" name="Google Shape;2478;p1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9" name="Google Shape;2479;p1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0" name="Google Shape;2480;p1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1" name="Google Shape;2481;p1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2" name="Google Shape;2482;p1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3" name="Google Shape;2483;p1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4" name="Google Shape;2484;p1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5" name="Google Shape;2485;p1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6" name="Google Shape;2486;p1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7" name="Google Shape;2487;p1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8" name="Google Shape;2488;p1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9" name="Google Shape;2489;p1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0" name="Google Shape;2490;p1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1" name="Google Shape;2491;p1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2" name="Google Shape;2492;p1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3" name="Google Shape;2493;p1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4" name="Google Shape;2494;p1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5" name="Google Shape;2495;p1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6" name="Google Shape;2496;p1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7" name="Google Shape;2497;p1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8" name="Google Shape;2498;p1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9" name="Google Shape;2499;p1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0" name="Google Shape;2500;p1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1" name="Google Shape;2501;p1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2" name="Google Shape;2502;p1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3" name="Google Shape;2503;p1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4" name="Google Shape;2504;p1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5" name="Google Shape;2505;p1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6" name="Google Shape;2506;p1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7" name="Google Shape;2507;p1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8" name="Google Shape;2508;p1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9" name="Google Shape;2509;p1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0" name="Google Shape;2510;p1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1" name="Google Shape;2511;p1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2" name="Google Shape;2512;p1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3" name="Google Shape;2513;p1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4" name="Google Shape;2514;p1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5" name="Google Shape;2515;p1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6" name="Google Shape;2516;p1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7" name="Google Shape;2517;p1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8" name="Google Shape;2518;p1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9" name="Google Shape;2519;p1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0" name="Google Shape;2520;p1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1" name="Google Shape;2521;p1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2" name="Google Shape;2522;p1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3" name="Google Shape;2523;p1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4" name="Google Shape;2524;p1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5" name="Google Shape;2525;p1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6" name="Google Shape;2526;p1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7" name="Google Shape;2527;p1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8" name="Google Shape;2528;p1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9" name="Google Shape;2529;p1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0" name="Google Shape;2530;p1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1" name="Google Shape;2531;p1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2" name="Google Shape;2532;p1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3" name="Google Shape;2533;p1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4" name="Google Shape;2534;p1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5" name="Google Shape;2535;p1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2536" name="Google Shape;2536;p16"/>
          <p:cNvPicPr preferRelativeResize="0"/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 rot="-2976215">
            <a:off x="9178495" y="5085120"/>
            <a:ext cx="3685200" cy="2416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7" name="Google Shape;2537;p16"/>
          <p:cNvPicPr preferRelativeResize="0"/>
          <p:nvPr/>
        </p:nvPicPr>
        <p:blipFill>
          <a:blip r:embed="rId4">
            <a:alphaModFix amt="66000"/>
          </a:blip>
          <a:stretch>
            <a:fillRect/>
          </a:stretch>
        </p:blipFill>
        <p:spPr>
          <a:xfrm rot="3667399">
            <a:off x="-215424" y="-1933705"/>
            <a:ext cx="2616717" cy="49585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20813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2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9" name="Google Shape;2539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40" name="Google Shape;2540;p17"/>
          <p:cNvSpPr txBox="1">
            <a:spLocks noGrp="1"/>
          </p:cNvSpPr>
          <p:nvPr>
            <p:ph type="subTitle" idx="1"/>
          </p:nvPr>
        </p:nvSpPr>
        <p:spPr>
          <a:xfrm>
            <a:off x="4259467" y="2958445"/>
            <a:ext cx="36792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667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541" name="Google Shape;2541;p17"/>
          <p:cNvSpPr txBox="1">
            <a:spLocks noGrp="1"/>
          </p:cNvSpPr>
          <p:nvPr>
            <p:ph type="subTitle" idx="2"/>
          </p:nvPr>
        </p:nvSpPr>
        <p:spPr>
          <a:xfrm>
            <a:off x="7554675" y="2958445"/>
            <a:ext cx="36792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667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542" name="Google Shape;2542;p17"/>
          <p:cNvSpPr txBox="1">
            <a:spLocks noGrp="1"/>
          </p:cNvSpPr>
          <p:nvPr>
            <p:ph type="subTitle" idx="3"/>
          </p:nvPr>
        </p:nvSpPr>
        <p:spPr>
          <a:xfrm>
            <a:off x="953167" y="2958445"/>
            <a:ext cx="36792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667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543" name="Google Shape;2543;p17"/>
          <p:cNvSpPr txBox="1">
            <a:spLocks noGrp="1"/>
          </p:cNvSpPr>
          <p:nvPr>
            <p:ph type="subTitle" idx="4"/>
          </p:nvPr>
        </p:nvSpPr>
        <p:spPr>
          <a:xfrm>
            <a:off x="4428267" y="3553891"/>
            <a:ext cx="3341600" cy="14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544" name="Google Shape;2544;p17"/>
          <p:cNvSpPr txBox="1">
            <a:spLocks noGrp="1"/>
          </p:cNvSpPr>
          <p:nvPr>
            <p:ph type="subTitle" idx="5"/>
          </p:nvPr>
        </p:nvSpPr>
        <p:spPr>
          <a:xfrm>
            <a:off x="7723475" y="3553891"/>
            <a:ext cx="3341600" cy="14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545" name="Google Shape;2545;p17"/>
          <p:cNvSpPr txBox="1">
            <a:spLocks noGrp="1"/>
          </p:cNvSpPr>
          <p:nvPr>
            <p:ph type="subTitle" idx="6"/>
          </p:nvPr>
        </p:nvSpPr>
        <p:spPr>
          <a:xfrm>
            <a:off x="1121967" y="3553891"/>
            <a:ext cx="3341600" cy="14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2546" name="Google Shape;2546;p17"/>
          <p:cNvGrpSpPr/>
          <p:nvPr/>
        </p:nvGrpSpPr>
        <p:grpSpPr>
          <a:xfrm>
            <a:off x="10694033" y="5956152"/>
            <a:ext cx="2808667" cy="796633"/>
            <a:chOff x="-2810250" y="3572525"/>
            <a:chExt cx="2106500" cy="597475"/>
          </a:xfrm>
        </p:grpSpPr>
        <p:sp>
          <p:nvSpPr>
            <p:cNvPr id="2547" name="Google Shape;2547;p17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8" name="Google Shape;2548;p17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9" name="Google Shape;2549;p17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0" name="Google Shape;2550;p17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1" name="Google Shape;2551;p17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2" name="Google Shape;2552;p17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3" name="Google Shape;2553;p17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4" name="Google Shape;2554;p17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5" name="Google Shape;2555;p17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6" name="Google Shape;2556;p17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7" name="Google Shape;2557;p17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8" name="Google Shape;2558;p17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9" name="Google Shape;2559;p17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0" name="Google Shape;2560;p17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1" name="Google Shape;2561;p17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2" name="Google Shape;2562;p17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3" name="Google Shape;2563;p17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4" name="Google Shape;2564;p17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5" name="Google Shape;2565;p17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6" name="Google Shape;2566;p17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7" name="Google Shape;2567;p17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8" name="Google Shape;2568;p17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9" name="Google Shape;2569;p17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0" name="Google Shape;2570;p17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1" name="Google Shape;2571;p17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2" name="Google Shape;2572;p17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3" name="Google Shape;2573;p17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4" name="Google Shape;2574;p17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5" name="Google Shape;2575;p17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6" name="Google Shape;2576;p17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7" name="Google Shape;2577;p17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8" name="Google Shape;2578;p17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9" name="Google Shape;2579;p17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0" name="Google Shape;2580;p17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1" name="Google Shape;2581;p17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2" name="Google Shape;2582;p17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3" name="Google Shape;2583;p17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4" name="Google Shape;2584;p17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5" name="Google Shape;2585;p17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6" name="Google Shape;2586;p17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7" name="Google Shape;2587;p17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8" name="Google Shape;2588;p17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9" name="Google Shape;2589;p17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0" name="Google Shape;2590;p17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1" name="Google Shape;2591;p17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2" name="Google Shape;2592;p17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3" name="Google Shape;2593;p17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4" name="Google Shape;2594;p17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5" name="Google Shape;2595;p17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6" name="Google Shape;2596;p17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7" name="Google Shape;2597;p17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8" name="Google Shape;2598;p17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9" name="Google Shape;2599;p17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0" name="Google Shape;2600;p17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1" name="Google Shape;2601;p17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2" name="Google Shape;2602;p17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3" name="Google Shape;2603;p17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4" name="Google Shape;2604;p17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5" name="Google Shape;2605;p17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6" name="Google Shape;2606;p17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7" name="Google Shape;2607;p17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8" name="Google Shape;2608;p17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9" name="Google Shape;2609;p17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0" name="Google Shape;2610;p17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1" name="Google Shape;2611;p17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2" name="Google Shape;2612;p17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3" name="Google Shape;2613;p17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4" name="Google Shape;2614;p17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5" name="Google Shape;2615;p17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6" name="Google Shape;2616;p17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7" name="Google Shape;2617;p17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8" name="Google Shape;2618;p17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9" name="Google Shape;2619;p17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0" name="Google Shape;2620;p17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1" name="Google Shape;2621;p17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2" name="Google Shape;2622;p17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3" name="Google Shape;2623;p17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4" name="Google Shape;2624;p17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5" name="Google Shape;2625;p17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6" name="Google Shape;2626;p17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7" name="Google Shape;2627;p17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8" name="Google Shape;2628;p17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9" name="Google Shape;2629;p17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0" name="Google Shape;2630;p17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1" name="Google Shape;2631;p17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2" name="Google Shape;2632;p17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3" name="Google Shape;2633;p17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4" name="Google Shape;2634;p17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5" name="Google Shape;2635;p17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6" name="Google Shape;2636;p17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7" name="Google Shape;2637;p17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8" name="Google Shape;2638;p17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9" name="Google Shape;2639;p17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0" name="Google Shape;2640;p17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1" name="Google Shape;2641;p17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2" name="Google Shape;2642;p17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3" name="Google Shape;2643;p17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4" name="Google Shape;2644;p17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5" name="Google Shape;2645;p17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6" name="Google Shape;2646;p17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7" name="Google Shape;2647;p17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8" name="Google Shape;2648;p17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9" name="Google Shape;2649;p17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0" name="Google Shape;2650;p17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1" name="Google Shape;2651;p17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2" name="Google Shape;2652;p17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3" name="Google Shape;2653;p17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4" name="Google Shape;2654;p17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5" name="Google Shape;2655;p17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6" name="Google Shape;2656;p17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2657" name="Google Shape;2657;p17"/>
          <p:cNvPicPr preferRelativeResize="0"/>
          <p:nvPr/>
        </p:nvPicPr>
        <p:blipFill>
          <a:blip r:embed="rId3">
            <a:alphaModFix amt="72000"/>
          </a:blip>
          <a:stretch>
            <a:fillRect/>
          </a:stretch>
        </p:blipFill>
        <p:spPr>
          <a:xfrm>
            <a:off x="9494369" y="865426"/>
            <a:ext cx="3493332" cy="620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8" name="Google Shape;2658;p17"/>
          <p:cNvPicPr preferRelativeResize="0"/>
          <p:nvPr/>
        </p:nvPicPr>
        <p:blipFill>
          <a:blip r:embed="rId4">
            <a:alphaModFix amt="81000"/>
          </a:blip>
          <a:stretch>
            <a:fillRect/>
          </a:stretch>
        </p:blipFill>
        <p:spPr>
          <a:xfrm>
            <a:off x="-1391565" y="6044193"/>
            <a:ext cx="3493332" cy="62056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59" name="Google Shape;2659;p17"/>
          <p:cNvGrpSpPr/>
          <p:nvPr/>
        </p:nvGrpSpPr>
        <p:grpSpPr>
          <a:xfrm>
            <a:off x="-706900" y="717718"/>
            <a:ext cx="2808667" cy="796633"/>
            <a:chOff x="-2810250" y="3572525"/>
            <a:chExt cx="2106500" cy="597475"/>
          </a:xfrm>
        </p:grpSpPr>
        <p:sp>
          <p:nvSpPr>
            <p:cNvPr id="2660" name="Google Shape;2660;p17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1" name="Google Shape;2661;p17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2" name="Google Shape;2662;p17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3" name="Google Shape;2663;p17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4" name="Google Shape;2664;p17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5" name="Google Shape;2665;p17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6" name="Google Shape;2666;p17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7" name="Google Shape;2667;p17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8" name="Google Shape;2668;p17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9" name="Google Shape;2669;p17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0" name="Google Shape;2670;p17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1" name="Google Shape;2671;p17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2" name="Google Shape;2672;p17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3" name="Google Shape;2673;p17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4" name="Google Shape;2674;p17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5" name="Google Shape;2675;p17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6" name="Google Shape;2676;p17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7" name="Google Shape;2677;p17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8" name="Google Shape;2678;p17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9" name="Google Shape;2679;p17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0" name="Google Shape;2680;p17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1" name="Google Shape;2681;p17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2" name="Google Shape;2682;p17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3" name="Google Shape;2683;p17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4" name="Google Shape;2684;p17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5" name="Google Shape;2685;p17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6" name="Google Shape;2686;p17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7" name="Google Shape;2687;p17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8" name="Google Shape;2688;p17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9" name="Google Shape;2689;p17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0" name="Google Shape;2690;p17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1" name="Google Shape;2691;p17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2" name="Google Shape;2692;p17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3" name="Google Shape;2693;p17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4" name="Google Shape;2694;p17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5" name="Google Shape;2695;p17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6" name="Google Shape;2696;p17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7" name="Google Shape;2697;p17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8" name="Google Shape;2698;p17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9" name="Google Shape;2699;p17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0" name="Google Shape;2700;p17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1" name="Google Shape;2701;p17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2" name="Google Shape;2702;p17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3" name="Google Shape;2703;p17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4" name="Google Shape;2704;p17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5" name="Google Shape;2705;p17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6" name="Google Shape;2706;p17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7" name="Google Shape;2707;p17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8" name="Google Shape;2708;p17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9" name="Google Shape;2709;p17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0" name="Google Shape;2710;p17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1" name="Google Shape;2711;p17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2" name="Google Shape;2712;p17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3" name="Google Shape;2713;p17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4" name="Google Shape;2714;p17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5" name="Google Shape;2715;p17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6" name="Google Shape;2716;p17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7" name="Google Shape;2717;p17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8" name="Google Shape;2718;p17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9" name="Google Shape;2719;p17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0" name="Google Shape;2720;p17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1" name="Google Shape;2721;p17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2" name="Google Shape;2722;p17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3" name="Google Shape;2723;p17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4" name="Google Shape;2724;p17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5" name="Google Shape;2725;p17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6" name="Google Shape;2726;p17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7" name="Google Shape;2727;p17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8" name="Google Shape;2728;p17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9" name="Google Shape;2729;p17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0" name="Google Shape;2730;p17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1" name="Google Shape;2731;p17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2" name="Google Shape;2732;p17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3" name="Google Shape;2733;p17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4" name="Google Shape;2734;p17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5" name="Google Shape;2735;p17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6" name="Google Shape;2736;p17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7" name="Google Shape;2737;p17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8" name="Google Shape;2738;p17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9" name="Google Shape;2739;p17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0" name="Google Shape;2740;p17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1" name="Google Shape;2741;p17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2" name="Google Shape;2742;p17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3" name="Google Shape;2743;p17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4" name="Google Shape;2744;p17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5" name="Google Shape;2745;p17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6" name="Google Shape;2746;p17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7" name="Google Shape;2747;p17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8" name="Google Shape;2748;p17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9" name="Google Shape;2749;p17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0" name="Google Shape;2750;p17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1" name="Google Shape;2751;p17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2" name="Google Shape;2752;p17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3" name="Google Shape;2753;p17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4" name="Google Shape;2754;p17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5" name="Google Shape;2755;p17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6" name="Google Shape;2756;p17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7" name="Google Shape;2757;p17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8" name="Google Shape;2758;p17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9" name="Google Shape;2759;p17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0" name="Google Shape;2760;p17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1" name="Google Shape;2761;p17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2" name="Google Shape;2762;p17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3" name="Google Shape;2763;p17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4" name="Google Shape;2764;p17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5" name="Google Shape;2765;p17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6" name="Google Shape;2766;p17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7" name="Google Shape;2767;p17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8" name="Google Shape;2768;p17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9" name="Google Shape;2769;p17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770" name="Google Shape;2770;p17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098883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2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2" name="Google Shape;2772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73" name="Google Shape;2773;p18"/>
          <p:cNvSpPr txBox="1">
            <a:spLocks noGrp="1"/>
          </p:cNvSpPr>
          <p:nvPr>
            <p:ph type="subTitle" idx="1"/>
          </p:nvPr>
        </p:nvSpPr>
        <p:spPr>
          <a:xfrm>
            <a:off x="6105200" y="2384617"/>
            <a:ext cx="5145200" cy="46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774" name="Google Shape;2774;p18"/>
          <p:cNvSpPr txBox="1">
            <a:spLocks noGrp="1"/>
          </p:cNvSpPr>
          <p:nvPr>
            <p:ph type="subTitle" idx="2"/>
          </p:nvPr>
        </p:nvSpPr>
        <p:spPr>
          <a:xfrm>
            <a:off x="953167" y="2384617"/>
            <a:ext cx="5145200" cy="46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500"/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775" name="Google Shape;2775;p18"/>
          <p:cNvSpPr txBox="1">
            <a:spLocks noGrp="1"/>
          </p:cNvSpPr>
          <p:nvPr>
            <p:ph type="subTitle" idx="3"/>
          </p:nvPr>
        </p:nvSpPr>
        <p:spPr>
          <a:xfrm>
            <a:off x="953167" y="2897955"/>
            <a:ext cx="5145200" cy="26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■"/>
              <a:defRPr sz="2000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●"/>
              <a:defRPr sz="2000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○"/>
              <a:defRPr sz="2000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■"/>
              <a:defRPr sz="2000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●"/>
              <a:defRPr sz="2000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○"/>
              <a:defRPr sz="2000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500"/>
              <a:buChar char="■"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2776" name="Google Shape;2776;p18"/>
          <p:cNvGrpSpPr/>
          <p:nvPr/>
        </p:nvGrpSpPr>
        <p:grpSpPr>
          <a:xfrm>
            <a:off x="-1048434" y="1121234"/>
            <a:ext cx="2808667" cy="796633"/>
            <a:chOff x="-2810250" y="3572525"/>
            <a:chExt cx="2106500" cy="597475"/>
          </a:xfrm>
        </p:grpSpPr>
        <p:sp>
          <p:nvSpPr>
            <p:cNvPr id="2777" name="Google Shape;2777;p18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8" name="Google Shape;2778;p18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9" name="Google Shape;2779;p18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0" name="Google Shape;2780;p18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1" name="Google Shape;2781;p18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2" name="Google Shape;2782;p18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3" name="Google Shape;2783;p18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4" name="Google Shape;2784;p18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5" name="Google Shape;2785;p18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6" name="Google Shape;2786;p18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7" name="Google Shape;2787;p18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8" name="Google Shape;2788;p18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9" name="Google Shape;2789;p18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0" name="Google Shape;2790;p18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1" name="Google Shape;2791;p18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2" name="Google Shape;2792;p18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3" name="Google Shape;2793;p18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4" name="Google Shape;2794;p18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5" name="Google Shape;2795;p18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6" name="Google Shape;2796;p18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7" name="Google Shape;2797;p18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8" name="Google Shape;2798;p18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9" name="Google Shape;2799;p18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0" name="Google Shape;2800;p18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1" name="Google Shape;2801;p18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2" name="Google Shape;2802;p18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3" name="Google Shape;2803;p18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4" name="Google Shape;2804;p18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5" name="Google Shape;2805;p18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6" name="Google Shape;2806;p18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7" name="Google Shape;2807;p18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8" name="Google Shape;2808;p18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9" name="Google Shape;2809;p18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0" name="Google Shape;2810;p18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1" name="Google Shape;2811;p18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2" name="Google Shape;2812;p18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3" name="Google Shape;2813;p18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4" name="Google Shape;2814;p18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5" name="Google Shape;2815;p18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6" name="Google Shape;2816;p18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7" name="Google Shape;2817;p18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8" name="Google Shape;2818;p18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9" name="Google Shape;2819;p18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0" name="Google Shape;2820;p18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1" name="Google Shape;2821;p18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2" name="Google Shape;2822;p18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3" name="Google Shape;2823;p18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4" name="Google Shape;2824;p18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5" name="Google Shape;2825;p18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6" name="Google Shape;2826;p18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7" name="Google Shape;2827;p18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8" name="Google Shape;2828;p18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9" name="Google Shape;2829;p18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0" name="Google Shape;2830;p18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1" name="Google Shape;2831;p18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2" name="Google Shape;2832;p18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3" name="Google Shape;2833;p18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4" name="Google Shape;2834;p18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5" name="Google Shape;2835;p18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6" name="Google Shape;2836;p18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7" name="Google Shape;2837;p18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8" name="Google Shape;2838;p18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9" name="Google Shape;2839;p18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0" name="Google Shape;2840;p18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1" name="Google Shape;2841;p18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2" name="Google Shape;2842;p18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3" name="Google Shape;2843;p18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4" name="Google Shape;2844;p18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5" name="Google Shape;2845;p18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6" name="Google Shape;2846;p18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7" name="Google Shape;2847;p18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8" name="Google Shape;2848;p18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9" name="Google Shape;2849;p18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0" name="Google Shape;2850;p18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1" name="Google Shape;2851;p18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2" name="Google Shape;2852;p18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3" name="Google Shape;2853;p18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4" name="Google Shape;2854;p18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5" name="Google Shape;2855;p18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6" name="Google Shape;2856;p18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7" name="Google Shape;2857;p18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8" name="Google Shape;2858;p18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9" name="Google Shape;2859;p18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0" name="Google Shape;2860;p18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1" name="Google Shape;2861;p18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2" name="Google Shape;2862;p18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3" name="Google Shape;2863;p18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4" name="Google Shape;2864;p18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5" name="Google Shape;2865;p18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6" name="Google Shape;2866;p18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7" name="Google Shape;2867;p18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8" name="Google Shape;2868;p18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9" name="Google Shape;2869;p18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0" name="Google Shape;2870;p18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1" name="Google Shape;2871;p18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2" name="Google Shape;2872;p18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3" name="Google Shape;2873;p18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4" name="Google Shape;2874;p18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5" name="Google Shape;2875;p18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6" name="Google Shape;2876;p18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7" name="Google Shape;2877;p18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8" name="Google Shape;2878;p18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9" name="Google Shape;2879;p18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0" name="Google Shape;2880;p18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1" name="Google Shape;2881;p18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2" name="Google Shape;2882;p18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3" name="Google Shape;2883;p18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4" name="Google Shape;2884;p18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5" name="Google Shape;2885;p18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6" name="Google Shape;2886;p18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887" name="Google Shape;2887;p18"/>
          <p:cNvGrpSpPr/>
          <p:nvPr/>
        </p:nvGrpSpPr>
        <p:grpSpPr>
          <a:xfrm>
            <a:off x="10850400" y="5984334"/>
            <a:ext cx="2182667" cy="695300"/>
            <a:chOff x="-4380075" y="3780200"/>
            <a:chExt cx="1637000" cy="521475"/>
          </a:xfrm>
        </p:grpSpPr>
        <p:sp>
          <p:nvSpPr>
            <p:cNvPr id="2888" name="Google Shape;2888;p18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9" name="Google Shape;2889;p18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0" name="Google Shape;2890;p18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1" name="Google Shape;2891;p18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2" name="Google Shape;2892;p18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3" name="Google Shape;2893;p18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4" name="Google Shape;2894;p18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5" name="Google Shape;2895;p18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6" name="Google Shape;2896;p18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7" name="Google Shape;2897;p18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8" name="Google Shape;2898;p18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9" name="Google Shape;2899;p18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0" name="Google Shape;2900;p18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1" name="Google Shape;2901;p18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2" name="Google Shape;2902;p18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3" name="Google Shape;2903;p18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4" name="Google Shape;2904;p18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5" name="Google Shape;2905;p18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6" name="Google Shape;2906;p18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7" name="Google Shape;2907;p18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8" name="Google Shape;2908;p18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9" name="Google Shape;2909;p18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0" name="Google Shape;2910;p18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1" name="Google Shape;2911;p18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2" name="Google Shape;2912;p18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3" name="Google Shape;2913;p18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4" name="Google Shape;2914;p18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5" name="Google Shape;2915;p18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6" name="Google Shape;2916;p18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7" name="Google Shape;2917;p18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8" name="Google Shape;2918;p18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9" name="Google Shape;2919;p18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0" name="Google Shape;2920;p18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1" name="Google Shape;2921;p18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2" name="Google Shape;2922;p18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3" name="Google Shape;2923;p18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4" name="Google Shape;2924;p18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5" name="Google Shape;2925;p18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6" name="Google Shape;2926;p18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7" name="Google Shape;2927;p18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8" name="Google Shape;2928;p18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9" name="Google Shape;2929;p18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0" name="Google Shape;2930;p18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1" name="Google Shape;2931;p18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2" name="Google Shape;2932;p18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3" name="Google Shape;2933;p18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4" name="Google Shape;2934;p18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5" name="Google Shape;2935;p18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6" name="Google Shape;2936;p18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7" name="Google Shape;2937;p18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8" name="Google Shape;2938;p18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9" name="Google Shape;2939;p18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0" name="Google Shape;2940;p18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1" name="Google Shape;2941;p18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2" name="Google Shape;2942;p18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3" name="Google Shape;2943;p18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4" name="Google Shape;2944;p18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5" name="Google Shape;2945;p18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6" name="Google Shape;2946;p18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7" name="Google Shape;2947;p18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8" name="Google Shape;2948;p18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9" name="Google Shape;2949;p18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0" name="Google Shape;2950;p18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1" name="Google Shape;2951;p18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2" name="Google Shape;2952;p18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3" name="Google Shape;2953;p18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4" name="Google Shape;2954;p18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5" name="Google Shape;2955;p18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2956" name="Google Shape;2956;p18"/>
          <p:cNvPicPr preferRelativeResize="0"/>
          <p:nvPr/>
        </p:nvPicPr>
        <p:blipFill>
          <a:blip r:embed="rId3">
            <a:alphaModFix amt="66000"/>
          </a:blip>
          <a:stretch>
            <a:fillRect/>
          </a:stretch>
        </p:blipFill>
        <p:spPr>
          <a:xfrm>
            <a:off x="9579533" y="750167"/>
            <a:ext cx="4724400" cy="97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7" name="Google Shape;2957;p18"/>
          <p:cNvPicPr preferRelativeResize="0"/>
          <p:nvPr/>
        </p:nvPicPr>
        <p:blipFill>
          <a:blip r:embed="rId4">
            <a:alphaModFix amt="66000"/>
          </a:blip>
          <a:stretch>
            <a:fillRect/>
          </a:stretch>
        </p:blipFill>
        <p:spPr>
          <a:xfrm>
            <a:off x="-443684" y="6009383"/>
            <a:ext cx="5057368" cy="898400"/>
          </a:xfrm>
          <a:prstGeom prst="rect">
            <a:avLst/>
          </a:prstGeom>
          <a:noFill/>
          <a:ln>
            <a:noFill/>
          </a:ln>
        </p:spPr>
      </p:pic>
      <p:sp>
        <p:nvSpPr>
          <p:cNvPr id="2958" name="Google Shape;2958;p18"/>
          <p:cNvSpPr txBox="1">
            <a:spLocks noGrp="1"/>
          </p:cNvSpPr>
          <p:nvPr>
            <p:ph type="subTitle" idx="4"/>
          </p:nvPr>
        </p:nvSpPr>
        <p:spPr>
          <a:xfrm>
            <a:off x="6105200" y="2897955"/>
            <a:ext cx="5145200" cy="26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■"/>
              <a:defRPr sz="2000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●"/>
              <a:defRPr sz="2000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○"/>
              <a:defRPr sz="2000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■"/>
              <a:defRPr sz="2000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●"/>
              <a:defRPr sz="2000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○"/>
              <a:defRPr sz="2000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500"/>
              <a:buChar char="■"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959" name="Google Shape;2959;p18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488299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2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1" name="Google Shape;2961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62" name="Google Shape;2962;p19"/>
          <p:cNvSpPr txBox="1">
            <a:spLocks noGrp="1"/>
          </p:cNvSpPr>
          <p:nvPr>
            <p:ph type="subTitle" idx="1"/>
          </p:nvPr>
        </p:nvSpPr>
        <p:spPr>
          <a:xfrm>
            <a:off x="1978000" y="2279348"/>
            <a:ext cx="5145200" cy="6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 sz="37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2963" name="Google Shape;2963;p19"/>
          <p:cNvGrpSpPr/>
          <p:nvPr/>
        </p:nvGrpSpPr>
        <p:grpSpPr>
          <a:xfrm>
            <a:off x="0" y="6138001"/>
            <a:ext cx="2808667" cy="796633"/>
            <a:chOff x="-2810250" y="3572525"/>
            <a:chExt cx="2106500" cy="597475"/>
          </a:xfrm>
        </p:grpSpPr>
        <p:sp>
          <p:nvSpPr>
            <p:cNvPr id="2964" name="Google Shape;2964;p19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5" name="Google Shape;2965;p19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6" name="Google Shape;2966;p19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7" name="Google Shape;2967;p19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8" name="Google Shape;2968;p19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9" name="Google Shape;2969;p19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0" name="Google Shape;2970;p19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1" name="Google Shape;2971;p19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2" name="Google Shape;2972;p19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3" name="Google Shape;2973;p19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4" name="Google Shape;2974;p19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5" name="Google Shape;2975;p19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6" name="Google Shape;2976;p19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7" name="Google Shape;2977;p19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8" name="Google Shape;2978;p19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9" name="Google Shape;2979;p19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0" name="Google Shape;2980;p19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1" name="Google Shape;2981;p19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2" name="Google Shape;2982;p19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3" name="Google Shape;2983;p19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4" name="Google Shape;2984;p19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5" name="Google Shape;2985;p19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6" name="Google Shape;2986;p19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7" name="Google Shape;2987;p19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8" name="Google Shape;2988;p19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9" name="Google Shape;2989;p19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0" name="Google Shape;2990;p19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1" name="Google Shape;2991;p19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2" name="Google Shape;2992;p19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3" name="Google Shape;2993;p19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4" name="Google Shape;2994;p19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5" name="Google Shape;2995;p19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6" name="Google Shape;2996;p19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7" name="Google Shape;2997;p19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8" name="Google Shape;2998;p19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9" name="Google Shape;2999;p19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0" name="Google Shape;3000;p19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1" name="Google Shape;3001;p19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2" name="Google Shape;3002;p19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3" name="Google Shape;3003;p19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4" name="Google Shape;3004;p19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5" name="Google Shape;3005;p19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6" name="Google Shape;3006;p19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7" name="Google Shape;3007;p19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8" name="Google Shape;3008;p19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9" name="Google Shape;3009;p19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0" name="Google Shape;3010;p19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1" name="Google Shape;3011;p19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2" name="Google Shape;3012;p19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3" name="Google Shape;3013;p19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4" name="Google Shape;3014;p19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5" name="Google Shape;3015;p19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6" name="Google Shape;3016;p19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7" name="Google Shape;3017;p19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8" name="Google Shape;3018;p19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9" name="Google Shape;3019;p19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0" name="Google Shape;3020;p19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1" name="Google Shape;3021;p19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2" name="Google Shape;3022;p19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3" name="Google Shape;3023;p19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4" name="Google Shape;3024;p19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5" name="Google Shape;3025;p19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6" name="Google Shape;3026;p19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7" name="Google Shape;3027;p19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8" name="Google Shape;3028;p19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9" name="Google Shape;3029;p19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0" name="Google Shape;3030;p19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1" name="Google Shape;3031;p19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2" name="Google Shape;3032;p19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3" name="Google Shape;3033;p19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4" name="Google Shape;3034;p19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5" name="Google Shape;3035;p19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6" name="Google Shape;3036;p19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7" name="Google Shape;3037;p19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8" name="Google Shape;3038;p19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9" name="Google Shape;3039;p19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0" name="Google Shape;3040;p19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1" name="Google Shape;3041;p19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2" name="Google Shape;3042;p19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3" name="Google Shape;3043;p19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4" name="Google Shape;3044;p19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5" name="Google Shape;3045;p19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6" name="Google Shape;3046;p19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7" name="Google Shape;3047;p19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8" name="Google Shape;3048;p19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9" name="Google Shape;3049;p19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0" name="Google Shape;3050;p19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1" name="Google Shape;3051;p19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2" name="Google Shape;3052;p19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3" name="Google Shape;3053;p19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4" name="Google Shape;3054;p19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5" name="Google Shape;3055;p19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6" name="Google Shape;3056;p19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7" name="Google Shape;3057;p19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8" name="Google Shape;3058;p19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9" name="Google Shape;3059;p19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0" name="Google Shape;3060;p19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1" name="Google Shape;3061;p19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2" name="Google Shape;3062;p19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3" name="Google Shape;3063;p19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4" name="Google Shape;3064;p19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5" name="Google Shape;3065;p19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6" name="Google Shape;3066;p19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7" name="Google Shape;3067;p19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8" name="Google Shape;3068;p19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9" name="Google Shape;3069;p19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0" name="Google Shape;3070;p19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1" name="Google Shape;3071;p19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2" name="Google Shape;3072;p19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3" name="Google Shape;3073;p19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074" name="Google Shape;3074;p19"/>
          <p:cNvGrpSpPr/>
          <p:nvPr/>
        </p:nvGrpSpPr>
        <p:grpSpPr>
          <a:xfrm flipH="1">
            <a:off x="10261600" y="734134"/>
            <a:ext cx="2808667" cy="796633"/>
            <a:chOff x="-2810250" y="3572525"/>
            <a:chExt cx="2106500" cy="597475"/>
          </a:xfrm>
        </p:grpSpPr>
        <p:sp>
          <p:nvSpPr>
            <p:cNvPr id="3075" name="Google Shape;3075;p19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6" name="Google Shape;3076;p19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7" name="Google Shape;3077;p19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8" name="Google Shape;3078;p19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9" name="Google Shape;3079;p19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0" name="Google Shape;3080;p19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1" name="Google Shape;3081;p19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2" name="Google Shape;3082;p19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3" name="Google Shape;3083;p19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4" name="Google Shape;3084;p19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5" name="Google Shape;3085;p19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6" name="Google Shape;3086;p19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7" name="Google Shape;3087;p19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8" name="Google Shape;3088;p19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9" name="Google Shape;3089;p19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0" name="Google Shape;3090;p19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1" name="Google Shape;3091;p19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2" name="Google Shape;3092;p19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3" name="Google Shape;3093;p19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4" name="Google Shape;3094;p19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5" name="Google Shape;3095;p19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6" name="Google Shape;3096;p19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7" name="Google Shape;3097;p19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8" name="Google Shape;3098;p19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9" name="Google Shape;3099;p19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0" name="Google Shape;3100;p19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1" name="Google Shape;3101;p19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2" name="Google Shape;3102;p19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3" name="Google Shape;3103;p19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4" name="Google Shape;3104;p19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5" name="Google Shape;3105;p19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6" name="Google Shape;3106;p19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7" name="Google Shape;3107;p19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8" name="Google Shape;3108;p19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9" name="Google Shape;3109;p19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0" name="Google Shape;3110;p19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1" name="Google Shape;3111;p19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2" name="Google Shape;3112;p19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3" name="Google Shape;3113;p19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4" name="Google Shape;3114;p19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5" name="Google Shape;3115;p19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6" name="Google Shape;3116;p19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7" name="Google Shape;3117;p19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8" name="Google Shape;3118;p19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9" name="Google Shape;3119;p19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0" name="Google Shape;3120;p19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1" name="Google Shape;3121;p19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2" name="Google Shape;3122;p19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3" name="Google Shape;3123;p19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4" name="Google Shape;3124;p19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5" name="Google Shape;3125;p19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6" name="Google Shape;3126;p19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7" name="Google Shape;3127;p19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8" name="Google Shape;3128;p19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9" name="Google Shape;3129;p19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0" name="Google Shape;3130;p19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1" name="Google Shape;3131;p19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2" name="Google Shape;3132;p19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3" name="Google Shape;3133;p19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4" name="Google Shape;3134;p19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5" name="Google Shape;3135;p19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6" name="Google Shape;3136;p19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7" name="Google Shape;3137;p19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8" name="Google Shape;3138;p19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9" name="Google Shape;3139;p19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0" name="Google Shape;3140;p19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1" name="Google Shape;3141;p19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2" name="Google Shape;3142;p19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3" name="Google Shape;3143;p19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4" name="Google Shape;3144;p19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5" name="Google Shape;3145;p19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6" name="Google Shape;3146;p19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7" name="Google Shape;3147;p19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8" name="Google Shape;3148;p19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9" name="Google Shape;3149;p19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0" name="Google Shape;3150;p19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1" name="Google Shape;3151;p19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2" name="Google Shape;3152;p19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3" name="Google Shape;3153;p19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4" name="Google Shape;3154;p19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5" name="Google Shape;3155;p19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6" name="Google Shape;3156;p19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7" name="Google Shape;3157;p19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8" name="Google Shape;3158;p19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9" name="Google Shape;3159;p19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0" name="Google Shape;3160;p19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1" name="Google Shape;3161;p19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2" name="Google Shape;3162;p19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3" name="Google Shape;3163;p19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4" name="Google Shape;3164;p19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5" name="Google Shape;3165;p19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6" name="Google Shape;3166;p19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7" name="Google Shape;3167;p19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8" name="Google Shape;3168;p19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9" name="Google Shape;3169;p19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0" name="Google Shape;3170;p19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1" name="Google Shape;3171;p19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2" name="Google Shape;3172;p19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3" name="Google Shape;3173;p19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4" name="Google Shape;3174;p19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5" name="Google Shape;3175;p19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6" name="Google Shape;3176;p19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7" name="Google Shape;3177;p19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8" name="Google Shape;3178;p19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9" name="Google Shape;3179;p19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0" name="Google Shape;3180;p19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1" name="Google Shape;3181;p19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2" name="Google Shape;3182;p19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3" name="Google Shape;3183;p19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4" name="Google Shape;3184;p19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3185" name="Google Shape;3185;p19"/>
          <p:cNvPicPr preferRelativeResize="0"/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 rot="-2976215">
            <a:off x="9178495" y="5085120"/>
            <a:ext cx="3685200" cy="2416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6" name="Google Shape;3186;p19"/>
          <p:cNvPicPr preferRelativeResize="0"/>
          <p:nvPr/>
        </p:nvPicPr>
        <p:blipFill>
          <a:blip r:embed="rId4">
            <a:alphaModFix amt="66000"/>
          </a:blip>
          <a:stretch>
            <a:fillRect/>
          </a:stretch>
        </p:blipFill>
        <p:spPr>
          <a:xfrm rot="3667399">
            <a:off x="-215424" y="-1933705"/>
            <a:ext cx="2616717" cy="4958543"/>
          </a:xfrm>
          <a:prstGeom prst="rect">
            <a:avLst/>
          </a:prstGeom>
          <a:noFill/>
          <a:ln>
            <a:noFill/>
          </a:ln>
        </p:spPr>
      </p:pic>
      <p:sp>
        <p:nvSpPr>
          <p:cNvPr id="3187" name="Google Shape;3187;p19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188" name="Google Shape;3188;p19"/>
          <p:cNvSpPr txBox="1">
            <a:spLocks noGrp="1"/>
          </p:cNvSpPr>
          <p:nvPr>
            <p:ph type="subTitle" idx="2"/>
          </p:nvPr>
        </p:nvSpPr>
        <p:spPr>
          <a:xfrm>
            <a:off x="1978000" y="2735493"/>
            <a:ext cx="8236000" cy="20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■"/>
              <a:defRPr sz="2000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●"/>
              <a:defRPr sz="2000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○"/>
              <a:defRPr sz="2000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■"/>
              <a:defRPr sz="2000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●"/>
              <a:defRPr sz="2000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○"/>
              <a:defRPr sz="2000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500"/>
              <a:buChar char="■"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548344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3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0" name="Google Shape;3190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91" name="Google Shape;3191;p20"/>
          <p:cNvSpPr txBox="1">
            <a:spLocks noGrp="1"/>
          </p:cNvSpPr>
          <p:nvPr>
            <p:ph type="subTitle" idx="1"/>
          </p:nvPr>
        </p:nvSpPr>
        <p:spPr>
          <a:xfrm>
            <a:off x="5023700" y="2568880"/>
            <a:ext cx="2112800" cy="85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667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192" name="Google Shape;3192;p20"/>
          <p:cNvSpPr txBox="1">
            <a:spLocks noGrp="1"/>
          </p:cNvSpPr>
          <p:nvPr>
            <p:ph type="subTitle" idx="2"/>
          </p:nvPr>
        </p:nvSpPr>
        <p:spPr>
          <a:xfrm>
            <a:off x="8373133" y="3301841"/>
            <a:ext cx="2623600" cy="85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193" name="Google Shape;3193;p20"/>
          <p:cNvSpPr txBox="1">
            <a:spLocks noGrp="1"/>
          </p:cNvSpPr>
          <p:nvPr>
            <p:ph type="subTitle" idx="3"/>
          </p:nvPr>
        </p:nvSpPr>
        <p:spPr>
          <a:xfrm>
            <a:off x="1200019" y="3301841"/>
            <a:ext cx="2623600" cy="85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667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194" name="Google Shape;3194;p20"/>
          <p:cNvSpPr txBox="1">
            <a:spLocks noGrp="1"/>
          </p:cNvSpPr>
          <p:nvPr>
            <p:ph type="subTitle" idx="4"/>
          </p:nvPr>
        </p:nvSpPr>
        <p:spPr>
          <a:xfrm>
            <a:off x="4542307" y="3456419"/>
            <a:ext cx="3096800" cy="11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0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195" name="Google Shape;3195;p20"/>
          <p:cNvSpPr txBox="1">
            <a:spLocks noGrp="1"/>
          </p:cNvSpPr>
          <p:nvPr>
            <p:ph type="subTitle" idx="5"/>
          </p:nvPr>
        </p:nvSpPr>
        <p:spPr>
          <a:xfrm>
            <a:off x="8136535" y="4193700"/>
            <a:ext cx="3096800" cy="11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0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196" name="Google Shape;3196;p20"/>
          <p:cNvSpPr txBox="1">
            <a:spLocks noGrp="1"/>
          </p:cNvSpPr>
          <p:nvPr>
            <p:ph type="subTitle" idx="6"/>
          </p:nvPr>
        </p:nvSpPr>
        <p:spPr>
          <a:xfrm>
            <a:off x="963433" y="4189235"/>
            <a:ext cx="3096800" cy="11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0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3197" name="Google Shape;3197;p20"/>
          <p:cNvGrpSpPr/>
          <p:nvPr/>
        </p:nvGrpSpPr>
        <p:grpSpPr>
          <a:xfrm>
            <a:off x="10694033" y="5956152"/>
            <a:ext cx="2808667" cy="796633"/>
            <a:chOff x="-2810250" y="3572525"/>
            <a:chExt cx="2106500" cy="597475"/>
          </a:xfrm>
        </p:grpSpPr>
        <p:sp>
          <p:nvSpPr>
            <p:cNvPr id="3198" name="Google Shape;3198;p20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9" name="Google Shape;3199;p20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0" name="Google Shape;3200;p20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1" name="Google Shape;3201;p20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2" name="Google Shape;3202;p20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3" name="Google Shape;3203;p20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4" name="Google Shape;3204;p20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5" name="Google Shape;3205;p20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6" name="Google Shape;3206;p20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7" name="Google Shape;3207;p20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8" name="Google Shape;3208;p20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9" name="Google Shape;3209;p20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0" name="Google Shape;3210;p20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1" name="Google Shape;3211;p20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2" name="Google Shape;3212;p20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3" name="Google Shape;3213;p20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4" name="Google Shape;3214;p20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5" name="Google Shape;3215;p20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6" name="Google Shape;3216;p20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7" name="Google Shape;3217;p20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8" name="Google Shape;3218;p20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9" name="Google Shape;3219;p20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0" name="Google Shape;3220;p20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1" name="Google Shape;3221;p20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2" name="Google Shape;3222;p20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3" name="Google Shape;3223;p20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4" name="Google Shape;3224;p20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5" name="Google Shape;3225;p20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6" name="Google Shape;3226;p20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7" name="Google Shape;3227;p20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8" name="Google Shape;3228;p20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9" name="Google Shape;3229;p20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0" name="Google Shape;3230;p20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1" name="Google Shape;3231;p20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2" name="Google Shape;3232;p20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3" name="Google Shape;3233;p20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4" name="Google Shape;3234;p20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5" name="Google Shape;3235;p20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6" name="Google Shape;3236;p20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7" name="Google Shape;3237;p20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8" name="Google Shape;3238;p20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9" name="Google Shape;3239;p20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0" name="Google Shape;3240;p20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1" name="Google Shape;3241;p20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2" name="Google Shape;3242;p20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3" name="Google Shape;3243;p20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4" name="Google Shape;3244;p20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5" name="Google Shape;3245;p20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6" name="Google Shape;3246;p20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7" name="Google Shape;3247;p20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8" name="Google Shape;3248;p20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9" name="Google Shape;3249;p20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0" name="Google Shape;3250;p20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1" name="Google Shape;3251;p20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2" name="Google Shape;3252;p20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3" name="Google Shape;3253;p20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4" name="Google Shape;3254;p20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5" name="Google Shape;3255;p20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6" name="Google Shape;3256;p20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7" name="Google Shape;3257;p20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8" name="Google Shape;3258;p20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9" name="Google Shape;3259;p20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0" name="Google Shape;3260;p20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1" name="Google Shape;3261;p20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2" name="Google Shape;3262;p20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3" name="Google Shape;3263;p20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4" name="Google Shape;3264;p20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5" name="Google Shape;3265;p20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6" name="Google Shape;3266;p20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7" name="Google Shape;3267;p20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8" name="Google Shape;3268;p20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9" name="Google Shape;3269;p20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0" name="Google Shape;3270;p20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1" name="Google Shape;3271;p20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2" name="Google Shape;3272;p20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3" name="Google Shape;3273;p20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4" name="Google Shape;3274;p20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5" name="Google Shape;3275;p20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6" name="Google Shape;3276;p20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7" name="Google Shape;3277;p20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8" name="Google Shape;3278;p20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9" name="Google Shape;3279;p20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0" name="Google Shape;3280;p20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1" name="Google Shape;3281;p20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2" name="Google Shape;3282;p20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3" name="Google Shape;3283;p20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4" name="Google Shape;3284;p20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5" name="Google Shape;3285;p20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6" name="Google Shape;3286;p20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7" name="Google Shape;3287;p20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8" name="Google Shape;3288;p20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9" name="Google Shape;3289;p20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0" name="Google Shape;3290;p20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1" name="Google Shape;3291;p20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2" name="Google Shape;3292;p20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3" name="Google Shape;3293;p20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4" name="Google Shape;3294;p20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5" name="Google Shape;3295;p20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6" name="Google Shape;3296;p20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7" name="Google Shape;3297;p20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8" name="Google Shape;3298;p20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9" name="Google Shape;3299;p20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0" name="Google Shape;3300;p20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1" name="Google Shape;3301;p20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2" name="Google Shape;3302;p20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3" name="Google Shape;3303;p20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4" name="Google Shape;3304;p20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5" name="Google Shape;3305;p20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6" name="Google Shape;3306;p20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7" name="Google Shape;3307;p20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3308" name="Google Shape;3308;p20"/>
          <p:cNvPicPr preferRelativeResize="0"/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694035" y="805759"/>
            <a:ext cx="3493332" cy="620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9" name="Google Shape;3309;p20"/>
          <p:cNvPicPr preferRelativeResize="0"/>
          <p:nvPr/>
        </p:nvPicPr>
        <p:blipFill>
          <a:blip r:embed="rId4">
            <a:alphaModFix amt="68000"/>
          </a:blip>
          <a:stretch>
            <a:fillRect/>
          </a:stretch>
        </p:blipFill>
        <p:spPr>
          <a:xfrm>
            <a:off x="-476631" y="6132226"/>
            <a:ext cx="3493332" cy="62056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10" name="Google Shape;3310;p20"/>
          <p:cNvGrpSpPr/>
          <p:nvPr/>
        </p:nvGrpSpPr>
        <p:grpSpPr>
          <a:xfrm>
            <a:off x="-706900" y="717718"/>
            <a:ext cx="2808667" cy="796633"/>
            <a:chOff x="-2810250" y="3572525"/>
            <a:chExt cx="2106500" cy="597475"/>
          </a:xfrm>
        </p:grpSpPr>
        <p:sp>
          <p:nvSpPr>
            <p:cNvPr id="3311" name="Google Shape;3311;p20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2" name="Google Shape;3312;p20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3" name="Google Shape;3313;p20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4" name="Google Shape;3314;p20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5" name="Google Shape;3315;p20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6" name="Google Shape;3316;p20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7" name="Google Shape;3317;p20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8" name="Google Shape;3318;p20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9" name="Google Shape;3319;p20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0" name="Google Shape;3320;p20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1" name="Google Shape;3321;p20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2" name="Google Shape;3322;p20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3" name="Google Shape;3323;p20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4" name="Google Shape;3324;p20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5" name="Google Shape;3325;p20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6" name="Google Shape;3326;p20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7" name="Google Shape;3327;p20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8" name="Google Shape;3328;p20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9" name="Google Shape;3329;p20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0" name="Google Shape;3330;p20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1" name="Google Shape;3331;p20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2" name="Google Shape;3332;p20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3" name="Google Shape;3333;p20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4" name="Google Shape;3334;p20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5" name="Google Shape;3335;p20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6" name="Google Shape;3336;p20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7" name="Google Shape;3337;p20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8" name="Google Shape;3338;p20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9" name="Google Shape;3339;p20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0" name="Google Shape;3340;p20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1" name="Google Shape;3341;p20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2" name="Google Shape;3342;p20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3" name="Google Shape;3343;p20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4" name="Google Shape;3344;p20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5" name="Google Shape;3345;p20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6" name="Google Shape;3346;p20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7" name="Google Shape;3347;p20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8" name="Google Shape;3348;p20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9" name="Google Shape;3349;p20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0" name="Google Shape;3350;p20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1" name="Google Shape;3351;p20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2" name="Google Shape;3352;p20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3" name="Google Shape;3353;p20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4" name="Google Shape;3354;p20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5" name="Google Shape;3355;p20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6" name="Google Shape;3356;p20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7" name="Google Shape;3357;p20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8" name="Google Shape;3358;p20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9" name="Google Shape;3359;p20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0" name="Google Shape;3360;p20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1" name="Google Shape;3361;p20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2" name="Google Shape;3362;p20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3" name="Google Shape;3363;p20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4" name="Google Shape;3364;p20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5" name="Google Shape;3365;p20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6" name="Google Shape;3366;p20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7" name="Google Shape;3367;p20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8" name="Google Shape;3368;p20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9" name="Google Shape;3369;p20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0" name="Google Shape;3370;p20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1" name="Google Shape;3371;p20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2" name="Google Shape;3372;p20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3" name="Google Shape;3373;p20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4" name="Google Shape;3374;p20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5" name="Google Shape;3375;p20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6" name="Google Shape;3376;p20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7" name="Google Shape;3377;p20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8" name="Google Shape;3378;p20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9" name="Google Shape;3379;p20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0" name="Google Shape;3380;p20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1" name="Google Shape;3381;p20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2" name="Google Shape;3382;p20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3" name="Google Shape;3383;p20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4" name="Google Shape;3384;p20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5" name="Google Shape;3385;p20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6" name="Google Shape;3386;p20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7" name="Google Shape;3387;p20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8" name="Google Shape;3388;p20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9" name="Google Shape;3389;p20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0" name="Google Shape;3390;p20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1" name="Google Shape;3391;p20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2" name="Google Shape;3392;p20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3" name="Google Shape;3393;p20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4" name="Google Shape;3394;p20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5" name="Google Shape;3395;p20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6" name="Google Shape;3396;p20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7" name="Google Shape;3397;p20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8" name="Google Shape;3398;p20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9" name="Google Shape;3399;p20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0" name="Google Shape;3400;p20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1" name="Google Shape;3401;p20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2" name="Google Shape;3402;p20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3" name="Google Shape;3403;p20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4" name="Google Shape;3404;p20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5" name="Google Shape;3405;p20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6" name="Google Shape;3406;p20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7" name="Google Shape;3407;p20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8" name="Google Shape;3408;p20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9" name="Google Shape;3409;p20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0" name="Google Shape;3410;p20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1" name="Google Shape;3411;p20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2" name="Google Shape;3412;p20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3" name="Google Shape;3413;p20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4" name="Google Shape;3414;p20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5" name="Google Shape;3415;p20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6" name="Google Shape;3416;p20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7" name="Google Shape;3417;p20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8" name="Google Shape;3418;p20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9" name="Google Shape;3419;p20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0" name="Google Shape;3420;p20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21" name="Google Shape;3421;p20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25153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3"/>
          <p:cNvSpPr txBox="1">
            <a:spLocks noGrp="1"/>
          </p:cNvSpPr>
          <p:nvPr>
            <p:ph type="subTitle" idx="1"/>
          </p:nvPr>
        </p:nvSpPr>
        <p:spPr>
          <a:xfrm>
            <a:off x="4187088" y="4546967"/>
            <a:ext cx="3818800" cy="9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98" name="Google Shape;198;p3"/>
          <p:cNvSpPr txBox="1">
            <a:spLocks noGrp="1"/>
          </p:cNvSpPr>
          <p:nvPr>
            <p:ph type="title"/>
          </p:nvPr>
        </p:nvSpPr>
        <p:spPr>
          <a:xfrm>
            <a:off x="4139488" y="2929363"/>
            <a:ext cx="3914000" cy="19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99" name="Google Shape;199;p3"/>
          <p:cNvSpPr txBox="1">
            <a:spLocks noGrp="1"/>
          </p:cNvSpPr>
          <p:nvPr>
            <p:ph type="title" idx="2" hasCustomPrompt="1"/>
          </p:nvPr>
        </p:nvSpPr>
        <p:spPr>
          <a:xfrm>
            <a:off x="5125488" y="1900864"/>
            <a:ext cx="1942000" cy="137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grpSp>
        <p:nvGrpSpPr>
          <p:cNvPr id="200" name="Google Shape;200;p3"/>
          <p:cNvGrpSpPr/>
          <p:nvPr/>
        </p:nvGrpSpPr>
        <p:grpSpPr>
          <a:xfrm>
            <a:off x="-1580183" y="1121234"/>
            <a:ext cx="2808667" cy="796633"/>
            <a:chOff x="-2810250" y="3572525"/>
            <a:chExt cx="2106500" cy="597475"/>
          </a:xfrm>
        </p:grpSpPr>
        <p:sp>
          <p:nvSpPr>
            <p:cNvPr id="201" name="Google Shape;201;p3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3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3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3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3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3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3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3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3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3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3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3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3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3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3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3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3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3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3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3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3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3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3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3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3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3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3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3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3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3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3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3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3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3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3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3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3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3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3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3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3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3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3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3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3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3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3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3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3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" name="Google Shape;262;p3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3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3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" name="Google Shape;265;p3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" name="Google Shape;266;p3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3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3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" name="Google Shape;269;p3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3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3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" name="Google Shape;272;p3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" name="Google Shape;273;p3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" name="Google Shape;274;p3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" name="Google Shape;275;p3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" name="Google Shape;276;p3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3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" name="Google Shape;278;p3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" name="Google Shape;279;p3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" name="Google Shape;280;p3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" name="Google Shape;281;p3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" name="Google Shape;282;p3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" name="Google Shape;283;p3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" name="Google Shape;284;p3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" name="Google Shape;285;p3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" name="Google Shape;286;p3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" name="Google Shape;287;p3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3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" name="Google Shape;289;p3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" name="Google Shape;290;p3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" name="Google Shape;291;p3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" name="Google Shape;292;p3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" name="Google Shape;293;p3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" name="Google Shape;294;p3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" name="Google Shape;295;p3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" name="Google Shape;296;p3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" name="Google Shape;297;p3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" name="Google Shape;298;p3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3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3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" name="Google Shape;301;p3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" name="Google Shape;302;p3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" name="Google Shape;303;p3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" name="Google Shape;304;p3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" name="Google Shape;305;p3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" name="Google Shape;306;p3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3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3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3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" name="Google Shape;310;p3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1" name="Google Shape;311;p3"/>
          <p:cNvGrpSpPr/>
          <p:nvPr/>
        </p:nvGrpSpPr>
        <p:grpSpPr>
          <a:xfrm>
            <a:off x="10318651" y="5984334"/>
            <a:ext cx="2182667" cy="695300"/>
            <a:chOff x="-4380075" y="3780200"/>
            <a:chExt cx="1637000" cy="521475"/>
          </a:xfrm>
        </p:grpSpPr>
        <p:sp>
          <p:nvSpPr>
            <p:cNvPr id="312" name="Google Shape;312;p3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" name="Google Shape;313;p3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3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" name="Google Shape;315;p3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" name="Google Shape;316;p3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3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" name="Google Shape;318;p3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" name="Google Shape;319;p3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" name="Google Shape;320;p3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" name="Google Shape;321;p3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3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3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3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3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3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3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3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3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3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3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3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3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3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3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3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3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3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3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3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3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3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3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3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3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3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3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" name="Google Shape;348;p3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" name="Google Shape;349;p3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3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3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3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" name="Google Shape;353;p3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3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3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3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3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3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3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3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3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3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3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3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3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3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3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3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3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3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3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3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3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3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3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3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3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3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3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380" name="Google Shape;380;p3"/>
          <p:cNvPicPr preferRelativeResize="0"/>
          <p:nvPr/>
        </p:nvPicPr>
        <p:blipFill>
          <a:blip r:embed="rId3">
            <a:alphaModFix amt="75000"/>
          </a:blip>
          <a:stretch>
            <a:fillRect/>
          </a:stretch>
        </p:blipFill>
        <p:spPr>
          <a:xfrm>
            <a:off x="9047784" y="750167"/>
            <a:ext cx="4724400" cy="97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3"/>
          <p:cNvPicPr preferRelativeResize="0"/>
          <p:nvPr/>
        </p:nvPicPr>
        <p:blipFill>
          <a:blip r:embed="rId4">
            <a:alphaModFix amt="65000"/>
          </a:blip>
          <a:stretch>
            <a:fillRect/>
          </a:stretch>
        </p:blipFill>
        <p:spPr>
          <a:xfrm>
            <a:off x="-975433" y="6009383"/>
            <a:ext cx="5057368" cy="898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36619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3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23" name="Google Shape;3423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24" name="Google Shape;3424;p21"/>
          <p:cNvGrpSpPr/>
          <p:nvPr/>
        </p:nvGrpSpPr>
        <p:grpSpPr>
          <a:xfrm>
            <a:off x="10694033" y="5956152"/>
            <a:ext cx="2808667" cy="796633"/>
            <a:chOff x="-2810250" y="3572525"/>
            <a:chExt cx="2106500" cy="597475"/>
          </a:xfrm>
        </p:grpSpPr>
        <p:sp>
          <p:nvSpPr>
            <p:cNvPr id="3425" name="Google Shape;3425;p21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6" name="Google Shape;3426;p21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7" name="Google Shape;3427;p21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8" name="Google Shape;3428;p21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9" name="Google Shape;3429;p21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0" name="Google Shape;3430;p21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1" name="Google Shape;3431;p21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2" name="Google Shape;3432;p21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3" name="Google Shape;3433;p21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4" name="Google Shape;3434;p21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5" name="Google Shape;3435;p21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6" name="Google Shape;3436;p21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7" name="Google Shape;3437;p21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8" name="Google Shape;3438;p21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9" name="Google Shape;3439;p21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0" name="Google Shape;3440;p21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1" name="Google Shape;3441;p21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2" name="Google Shape;3442;p21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3" name="Google Shape;3443;p21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4" name="Google Shape;3444;p21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5" name="Google Shape;3445;p21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6" name="Google Shape;3446;p21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7" name="Google Shape;3447;p21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8" name="Google Shape;3448;p21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9" name="Google Shape;3449;p21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0" name="Google Shape;3450;p21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1" name="Google Shape;3451;p21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2" name="Google Shape;3452;p21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3" name="Google Shape;3453;p21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4" name="Google Shape;3454;p21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5" name="Google Shape;3455;p21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6" name="Google Shape;3456;p21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7" name="Google Shape;3457;p21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8" name="Google Shape;3458;p21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9" name="Google Shape;3459;p21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0" name="Google Shape;3460;p21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1" name="Google Shape;3461;p21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2" name="Google Shape;3462;p21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3" name="Google Shape;3463;p21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4" name="Google Shape;3464;p21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5" name="Google Shape;3465;p21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6" name="Google Shape;3466;p21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7" name="Google Shape;3467;p21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8" name="Google Shape;3468;p21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9" name="Google Shape;3469;p21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0" name="Google Shape;3470;p21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1" name="Google Shape;3471;p21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2" name="Google Shape;3472;p21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3" name="Google Shape;3473;p21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4" name="Google Shape;3474;p21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5" name="Google Shape;3475;p21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6" name="Google Shape;3476;p21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7" name="Google Shape;3477;p21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8" name="Google Shape;3478;p21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9" name="Google Shape;3479;p21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0" name="Google Shape;3480;p21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1" name="Google Shape;3481;p21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2" name="Google Shape;3482;p21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3" name="Google Shape;3483;p21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4" name="Google Shape;3484;p21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5" name="Google Shape;3485;p21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6" name="Google Shape;3486;p21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7" name="Google Shape;3487;p21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8" name="Google Shape;3488;p21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9" name="Google Shape;3489;p21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0" name="Google Shape;3490;p21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1" name="Google Shape;3491;p21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2" name="Google Shape;3492;p21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3" name="Google Shape;3493;p21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4" name="Google Shape;3494;p21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5" name="Google Shape;3495;p21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6" name="Google Shape;3496;p21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7" name="Google Shape;3497;p21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8" name="Google Shape;3498;p21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9" name="Google Shape;3499;p21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0" name="Google Shape;3500;p21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1" name="Google Shape;3501;p21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2" name="Google Shape;3502;p21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3" name="Google Shape;3503;p21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4" name="Google Shape;3504;p21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5" name="Google Shape;3505;p21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6" name="Google Shape;3506;p21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7" name="Google Shape;3507;p21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8" name="Google Shape;3508;p21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9" name="Google Shape;3509;p21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0" name="Google Shape;3510;p21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1" name="Google Shape;3511;p21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2" name="Google Shape;3512;p21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3" name="Google Shape;3513;p21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4" name="Google Shape;3514;p21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5" name="Google Shape;3515;p21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6" name="Google Shape;3516;p21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7" name="Google Shape;3517;p21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8" name="Google Shape;3518;p21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9" name="Google Shape;3519;p21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0" name="Google Shape;3520;p21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1" name="Google Shape;3521;p21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2" name="Google Shape;3522;p21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3" name="Google Shape;3523;p21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4" name="Google Shape;3524;p21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5" name="Google Shape;3525;p21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6" name="Google Shape;3526;p21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7" name="Google Shape;3527;p21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8" name="Google Shape;3528;p21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9" name="Google Shape;3529;p21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0" name="Google Shape;3530;p21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1" name="Google Shape;3531;p21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2" name="Google Shape;3532;p21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3" name="Google Shape;3533;p21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4" name="Google Shape;3534;p21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3535" name="Google Shape;3535;p21"/>
          <p:cNvPicPr preferRelativeResize="0"/>
          <p:nvPr/>
        </p:nvPicPr>
        <p:blipFill>
          <a:blip r:embed="rId3">
            <a:alphaModFix amt="73000"/>
          </a:blip>
          <a:stretch>
            <a:fillRect/>
          </a:stretch>
        </p:blipFill>
        <p:spPr>
          <a:xfrm>
            <a:off x="9494369" y="865426"/>
            <a:ext cx="3493332" cy="620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6" name="Google Shape;3536;p21"/>
          <p:cNvPicPr preferRelativeResize="0"/>
          <p:nvPr/>
        </p:nvPicPr>
        <p:blipFill>
          <a:blip r:embed="rId4">
            <a:alphaModFix amt="73000"/>
          </a:blip>
          <a:stretch>
            <a:fillRect/>
          </a:stretch>
        </p:blipFill>
        <p:spPr>
          <a:xfrm>
            <a:off x="-1391565" y="6044193"/>
            <a:ext cx="3493332" cy="62056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37" name="Google Shape;3537;p21"/>
          <p:cNvGrpSpPr/>
          <p:nvPr/>
        </p:nvGrpSpPr>
        <p:grpSpPr>
          <a:xfrm>
            <a:off x="-706900" y="717718"/>
            <a:ext cx="2808667" cy="796633"/>
            <a:chOff x="-2810250" y="3572525"/>
            <a:chExt cx="2106500" cy="597475"/>
          </a:xfrm>
        </p:grpSpPr>
        <p:sp>
          <p:nvSpPr>
            <p:cNvPr id="3538" name="Google Shape;3538;p21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9" name="Google Shape;3539;p21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0" name="Google Shape;3540;p21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1" name="Google Shape;3541;p21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2" name="Google Shape;3542;p21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3" name="Google Shape;3543;p21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4" name="Google Shape;3544;p21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5" name="Google Shape;3545;p21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6" name="Google Shape;3546;p21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7" name="Google Shape;3547;p21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8" name="Google Shape;3548;p21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9" name="Google Shape;3549;p21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0" name="Google Shape;3550;p21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1" name="Google Shape;3551;p21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2" name="Google Shape;3552;p21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3" name="Google Shape;3553;p21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4" name="Google Shape;3554;p21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5" name="Google Shape;3555;p21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6" name="Google Shape;3556;p21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7" name="Google Shape;3557;p21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8" name="Google Shape;3558;p21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9" name="Google Shape;3559;p21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0" name="Google Shape;3560;p21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1" name="Google Shape;3561;p21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2" name="Google Shape;3562;p21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3" name="Google Shape;3563;p21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4" name="Google Shape;3564;p21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5" name="Google Shape;3565;p21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6" name="Google Shape;3566;p21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7" name="Google Shape;3567;p21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8" name="Google Shape;3568;p21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9" name="Google Shape;3569;p21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0" name="Google Shape;3570;p21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1" name="Google Shape;3571;p21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2" name="Google Shape;3572;p21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3" name="Google Shape;3573;p21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4" name="Google Shape;3574;p21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5" name="Google Shape;3575;p21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6" name="Google Shape;3576;p21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7" name="Google Shape;3577;p21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8" name="Google Shape;3578;p21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9" name="Google Shape;3579;p21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0" name="Google Shape;3580;p21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1" name="Google Shape;3581;p21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2" name="Google Shape;3582;p21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3" name="Google Shape;3583;p21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4" name="Google Shape;3584;p21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5" name="Google Shape;3585;p21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6" name="Google Shape;3586;p21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7" name="Google Shape;3587;p21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8" name="Google Shape;3588;p21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9" name="Google Shape;3589;p21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0" name="Google Shape;3590;p21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1" name="Google Shape;3591;p21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2" name="Google Shape;3592;p21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3" name="Google Shape;3593;p21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4" name="Google Shape;3594;p21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5" name="Google Shape;3595;p21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6" name="Google Shape;3596;p21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7" name="Google Shape;3597;p21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8" name="Google Shape;3598;p21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9" name="Google Shape;3599;p21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0" name="Google Shape;3600;p21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1" name="Google Shape;3601;p21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2" name="Google Shape;3602;p21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3" name="Google Shape;3603;p21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4" name="Google Shape;3604;p21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5" name="Google Shape;3605;p21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6" name="Google Shape;3606;p21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7" name="Google Shape;3607;p21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8" name="Google Shape;3608;p21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9" name="Google Shape;3609;p21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0" name="Google Shape;3610;p21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1" name="Google Shape;3611;p21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2" name="Google Shape;3612;p21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3" name="Google Shape;3613;p21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4" name="Google Shape;3614;p21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5" name="Google Shape;3615;p21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6" name="Google Shape;3616;p21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7" name="Google Shape;3617;p21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8" name="Google Shape;3618;p21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9" name="Google Shape;3619;p21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0" name="Google Shape;3620;p21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1" name="Google Shape;3621;p21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2" name="Google Shape;3622;p21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3" name="Google Shape;3623;p21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4" name="Google Shape;3624;p21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5" name="Google Shape;3625;p21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6" name="Google Shape;3626;p21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7" name="Google Shape;3627;p21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8" name="Google Shape;3628;p21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9" name="Google Shape;3629;p21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0" name="Google Shape;3630;p21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1" name="Google Shape;3631;p21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2" name="Google Shape;3632;p21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3" name="Google Shape;3633;p21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4" name="Google Shape;3634;p21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5" name="Google Shape;3635;p21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6" name="Google Shape;3636;p21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7" name="Google Shape;3637;p21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8" name="Google Shape;3638;p21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9" name="Google Shape;3639;p21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0" name="Google Shape;3640;p21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1" name="Google Shape;3641;p21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2" name="Google Shape;3642;p21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3" name="Google Shape;3643;p21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4" name="Google Shape;3644;p21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5" name="Google Shape;3645;p21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6" name="Google Shape;3646;p21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7" name="Google Shape;3647;p21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48" name="Google Shape;3648;p21"/>
          <p:cNvSpPr txBox="1">
            <a:spLocks noGrp="1"/>
          </p:cNvSpPr>
          <p:nvPr>
            <p:ph type="subTitle" idx="1"/>
          </p:nvPr>
        </p:nvSpPr>
        <p:spPr>
          <a:xfrm>
            <a:off x="1838621" y="4500333"/>
            <a:ext cx="3341600" cy="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49" name="Google Shape;3649;p21"/>
          <p:cNvSpPr txBox="1">
            <a:spLocks noGrp="1"/>
          </p:cNvSpPr>
          <p:nvPr>
            <p:ph type="subTitle" idx="2"/>
          </p:nvPr>
        </p:nvSpPr>
        <p:spPr>
          <a:xfrm>
            <a:off x="7015421" y="4500333"/>
            <a:ext cx="3341600" cy="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50" name="Google Shape;3650;p21"/>
          <p:cNvSpPr txBox="1">
            <a:spLocks noGrp="1"/>
          </p:cNvSpPr>
          <p:nvPr>
            <p:ph type="subTitle" idx="3"/>
          </p:nvPr>
        </p:nvSpPr>
        <p:spPr>
          <a:xfrm>
            <a:off x="1838621" y="2447733"/>
            <a:ext cx="33416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51" name="Google Shape;3651;p21"/>
          <p:cNvSpPr txBox="1">
            <a:spLocks noGrp="1"/>
          </p:cNvSpPr>
          <p:nvPr>
            <p:ph type="subTitle" idx="4"/>
          </p:nvPr>
        </p:nvSpPr>
        <p:spPr>
          <a:xfrm>
            <a:off x="7015421" y="2447733"/>
            <a:ext cx="33416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52" name="Google Shape;3652;p21"/>
          <p:cNvSpPr txBox="1">
            <a:spLocks noGrp="1"/>
          </p:cNvSpPr>
          <p:nvPr>
            <p:ph type="subTitle" idx="5"/>
          </p:nvPr>
        </p:nvSpPr>
        <p:spPr>
          <a:xfrm>
            <a:off x="1838621" y="3136195"/>
            <a:ext cx="3341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53" name="Google Shape;3653;p21"/>
          <p:cNvSpPr txBox="1">
            <a:spLocks noGrp="1"/>
          </p:cNvSpPr>
          <p:nvPr>
            <p:ph type="subTitle" idx="6"/>
          </p:nvPr>
        </p:nvSpPr>
        <p:spPr>
          <a:xfrm>
            <a:off x="6995600" y="3136195"/>
            <a:ext cx="3341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54" name="Google Shape;3654;p21"/>
          <p:cNvSpPr txBox="1">
            <a:spLocks noGrp="1"/>
          </p:cNvSpPr>
          <p:nvPr>
            <p:ph type="subTitle" idx="7"/>
          </p:nvPr>
        </p:nvSpPr>
        <p:spPr>
          <a:xfrm>
            <a:off x="1838621" y="5141777"/>
            <a:ext cx="3341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55" name="Google Shape;3655;p21"/>
          <p:cNvSpPr txBox="1">
            <a:spLocks noGrp="1"/>
          </p:cNvSpPr>
          <p:nvPr>
            <p:ph type="subTitle" idx="8"/>
          </p:nvPr>
        </p:nvSpPr>
        <p:spPr>
          <a:xfrm>
            <a:off x="7015421" y="5141777"/>
            <a:ext cx="3341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56" name="Google Shape;3656;p21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299861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">
  <p:cSld name="Title and four columns 2">
    <p:spTree>
      <p:nvGrpSpPr>
        <p:cNvPr id="1" name="Shape 3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58" name="Google Shape;3658;p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59" name="Google Shape;3659;p22"/>
          <p:cNvSpPr txBox="1">
            <a:spLocks noGrp="1"/>
          </p:cNvSpPr>
          <p:nvPr>
            <p:ph type="subTitle" idx="1"/>
          </p:nvPr>
        </p:nvSpPr>
        <p:spPr>
          <a:xfrm>
            <a:off x="800175" y="4110912"/>
            <a:ext cx="2724800" cy="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60" name="Google Shape;3660;p22"/>
          <p:cNvSpPr txBox="1">
            <a:spLocks noGrp="1"/>
          </p:cNvSpPr>
          <p:nvPr>
            <p:ph type="subTitle" idx="2"/>
          </p:nvPr>
        </p:nvSpPr>
        <p:spPr>
          <a:xfrm>
            <a:off x="8666404" y="4110912"/>
            <a:ext cx="2724800" cy="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61" name="Google Shape;3661;p22"/>
          <p:cNvSpPr txBox="1">
            <a:spLocks noGrp="1"/>
          </p:cNvSpPr>
          <p:nvPr>
            <p:ph type="subTitle" idx="3"/>
          </p:nvPr>
        </p:nvSpPr>
        <p:spPr>
          <a:xfrm>
            <a:off x="800175" y="2588417"/>
            <a:ext cx="27248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62" name="Google Shape;3662;p22"/>
          <p:cNvSpPr txBox="1">
            <a:spLocks noGrp="1"/>
          </p:cNvSpPr>
          <p:nvPr>
            <p:ph type="subTitle" idx="4"/>
          </p:nvPr>
        </p:nvSpPr>
        <p:spPr>
          <a:xfrm>
            <a:off x="8666404" y="2588417"/>
            <a:ext cx="27248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63" name="Google Shape;3663;p22"/>
          <p:cNvSpPr txBox="1">
            <a:spLocks noGrp="1"/>
          </p:cNvSpPr>
          <p:nvPr>
            <p:ph type="subTitle" idx="5"/>
          </p:nvPr>
        </p:nvSpPr>
        <p:spPr>
          <a:xfrm>
            <a:off x="800175" y="2996891"/>
            <a:ext cx="27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64" name="Google Shape;3664;p22"/>
          <p:cNvSpPr txBox="1">
            <a:spLocks noGrp="1"/>
          </p:cNvSpPr>
          <p:nvPr>
            <p:ph type="subTitle" idx="6"/>
          </p:nvPr>
        </p:nvSpPr>
        <p:spPr>
          <a:xfrm>
            <a:off x="8666404" y="2996891"/>
            <a:ext cx="27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65" name="Google Shape;3665;p22"/>
          <p:cNvSpPr txBox="1">
            <a:spLocks noGrp="1"/>
          </p:cNvSpPr>
          <p:nvPr>
            <p:ph type="subTitle" idx="7"/>
          </p:nvPr>
        </p:nvSpPr>
        <p:spPr>
          <a:xfrm>
            <a:off x="800175" y="4474824"/>
            <a:ext cx="27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66" name="Google Shape;3666;p22"/>
          <p:cNvSpPr txBox="1">
            <a:spLocks noGrp="1"/>
          </p:cNvSpPr>
          <p:nvPr>
            <p:ph type="subTitle" idx="8"/>
          </p:nvPr>
        </p:nvSpPr>
        <p:spPr>
          <a:xfrm>
            <a:off x="8666404" y="4474824"/>
            <a:ext cx="27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67" name="Google Shape;3667;p22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668" name="Google Shape;3668;p22"/>
          <p:cNvSpPr txBox="1">
            <a:spLocks noGrp="1"/>
          </p:cNvSpPr>
          <p:nvPr>
            <p:ph type="title" idx="9" hasCustomPrompt="1"/>
          </p:nvPr>
        </p:nvSpPr>
        <p:spPr>
          <a:xfrm>
            <a:off x="4885345" y="2626381"/>
            <a:ext cx="1151600" cy="10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669" name="Google Shape;3669;p22"/>
          <p:cNvSpPr txBox="1">
            <a:spLocks noGrp="1"/>
          </p:cNvSpPr>
          <p:nvPr>
            <p:ph type="title" idx="13" hasCustomPrompt="1"/>
          </p:nvPr>
        </p:nvSpPr>
        <p:spPr>
          <a:xfrm>
            <a:off x="4885345" y="4115681"/>
            <a:ext cx="1151600" cy="10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670" name="Google Shape;3670;p22"/>
          <p:cNvSpPr txBox="1">
            <a:spLocks noGrp="1"/>
          </p:cNvSpPr>
          <p:nvPr>
            <p:ph type="title" idx="14" hasCustomPrompt="1"/>
          </p:nvPr>
        </p:nvSpPr>
        <p:spPr>
          <a:xfrm>
            <a:off x="6178277" y="2626381"/>
            <a:ext cx="1101200" cy="10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671" name="Google Shape;3671;p22"/>
          <p:cNvSpPr txBox="1">
            <a:spLocks noGrp="1"/>
          </p:cNvSpPr>
          <p:nvPr>
            <p:ph type="title" idx="15" hasCustomPrompt="1"/>
          </p:nvPr>
        </p:nvSpPr>
        <p:spPr>
          <a:xfrm>
            <a:off x="6178277" y="4115681"/>
            <a:ext cx="1101200" cy="10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3672" name="Google Shape;3672;p22"/>
          <p:cNvGrpSpPr/>
          <p:nvPr/>
        </p:nvGrpSpPr>
        <p:grpSpPr>
          <a:xfrm>
            <a:off x="-1580183" y="1121234"/>
            <a:ext cx="2808667" cy="796633"/>
            <a:chOff x="-2810250" y="3572525"/>
            <a:chExt cx="2106500" cy="597475"/>
          </a:xfrm>
        </p:grpSpPr>
        <p:sp>
          <p:nvSpPr>
            <p:cNvPr id="3673" name="Google Shape;3673;p22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4" name="Google Shape;3674;p22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5" name="Google Shape;3675;p22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6" name="Google Shape;3676;p22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7" name="Google Shape;3677;p22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8" name="Google Shape;3678;p22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9" name="Google Shape;3679;p22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0" name="Google Shape;3680;p22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1" name="Google Shape;3681;p22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2" name="Google Shape;3682;p22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3" name="Google Shape;3683;p22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4" name="Google Shape;3684;p22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5" name="Google Shape;3685;p22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6" name="Google Shape;3686;p22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7" name="Google Shape;3687;p22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8" name="Google Shape;3688;p22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9" name="Google Shape;3689;p22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0" name="Google Shape;3690;p22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1" name="Google Shape;3691;p22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2" name="Google Shape;3692;p22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3" name="Google Shape;3693;p22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4" name="Google Shape;3694;p22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5" name="Google Shape;3695;p22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6" name="Google Shape;3696;p22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7" name="Google Shape;3697;p22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8" name="Google Shape;3698;p22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9" name="Google Shape;3699;p22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0" name="Google Shape;3700;p22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1" name="Google Shape;3701;p22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2" name="Google Shape;3702;p22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3" name="Google Shape;3703;p22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4" name="Google Shape;3704;p22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5" name="Google Shape;3705;p22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6" name="Google Shape;3706;p22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7" name="Google Shape;3707;p22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8" name="Google Shape;3708;p22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9" name="Google Shape;3709;p22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0" name="Google Shape;3710;p22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1" name="Google Shape;3711;p22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2" name="Google Shape;3712;p22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3" name="Google Shape;3713;p22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4" name="Google Shape;3714;p22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5" name="Google Shape;3715;p22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6" name="Google Shape;3716;p22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7" name="Google Shape;3717;p22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8" name="Google Shape;3718;p22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9" name="Google Shape;3719;p22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0" name="Google Shape;3720;p22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1" name="Google Shape;3721;p22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2" name="Google Shape;3722;p22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3" name="Google Shape;3723;p22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4" name="Google Shape;3724;p22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5" name="Google Shape;3725;p22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6" name="Google Shape;3726;p22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7" name="Google Shape;3727;p22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8" name="Google Shape;3728;p22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9" name="Google Shape;3729;p22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0" name="Google Shape;3730;p22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1" name="Google Shape;3731;p22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2" name="Google Shape;3732;p22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3" name="Google Shape;3733;p22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4" name="Google Shape;3734;p22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5" name="Google Shape;3735;p22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6" name="Google Shape;3736;p22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7" name="Google Shape;3737;p22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8" name="Google Shape;3738;p22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9" name="Google Shape;3739;p22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0" name="Google Shape;3740;p22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1" name="Google Shape;3741;p22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2" name="Google Shape;3742;p22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3" name="Google Shape;3743;p22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4" name="Google Shape;3744;p22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5" name="Google Shape;3745;p22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6" name="Google Shape;3746;p22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7" name="Google Shape;3747;p22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8" name="Google Shape;3748;p22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9" name="Google Shape;3749;p22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0" name="Google Shape;3750;p22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1" name="Google Shape;3751;p22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2" name="Google Shape;3752;p22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3" name="Google Shape;3753;p22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4" name="Google Shape;3754;p22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5" name="Google Shape;3755;p22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6" name="Google Shape;3756;p22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7" name="Google Shape;3757;p22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8" name="Google Shape;3758;p22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9" name="Google Shape;3759;p22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0" name="Google Shape;3760;p22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1" name="Google Shape;3761;p22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2" name="Google Shape;3762;p22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3" name="Google Shape;3763;p22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4" name="Google Shape;3764;p22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5" name="Google Shape;3765;p22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6" name="Google Shape;3766;p22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7" name="Google Shape;3767;p22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8" name="Google Shape;3768;p22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9" name="Google Shape;3769;p22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0" name="Google Shape;3770;p22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1" name="Google Shape;3771;p22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2" name="Google Shape;3772;p22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3" name="Google Shape;3773;p22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4" name="Google Shape;3774;p22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5" name="Google Shape;3775;p22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6" name="Google Shape;3776;p22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7" name="Google Shape;3777;p22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8" name="Google Shape;3778;p22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9" name="Google Shape;3779;p22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0" name="Google Shape;3780;p22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1" name="Google Shape;3781;p22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2" name="Google Shape;3782;p22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783" name="Google Shape;3783;p22"/>
          <p:cNvGrpSpPr/>
          <p:nvPr/>
        </p:nvGrpSpPr>
        <p:grpSpPr>
          <a:xfrm>
            <a:off x="10318651" y="5984334"/>
            <a:ext cx="2182667" cy="695300"/>
            <a:chOff x="-4380075" y="3780200"/>
            <a:chExt cx="1637000" cy="521475"/>
          </a:xfrm>
        </p:grpSpPr>
        <p:sp>
          <p:nvSpPr>
            <p:cNvPr id="3784" name="Google Shape;3784;p22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5" name="Google Shape;3785;p22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6" name="Google Shape;3786;p22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7" name="Google Shape;3787;p22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8" name="Google Shape;3788;p22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9" name="Google Shape;3789;p22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0" name="Google Shape;3790;p22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1" name="Google Shape;3791;p22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2" name="Google Shape;3792;p22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3" name="Google Shape;3793;p22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4" name="Google Shape;3794;p22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5" name="Google Shape;3795;p22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6" name="Google Shape;3796;p22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7" name="Google Shape;3797;p22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8" name="Google Shape;3798;p22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9" name="Google Shape;3799;p22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0" name="Google Shape;3800;p22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1" name="Google Shape;3801;p22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2" name="Google Shape;3802;p22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3" name="Google Shape;3803;p22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4" name="Google Shape;3804;p22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5" name="Google Shape;3805;p22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6" name="Google Shape;3806;p22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7" name="Google Shape;3807;p22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8" name="Google Shape;3808;p22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9" name="Google Shape;3809;p22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0" name="Google Shape;3810;p22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1" name="Google Shape;3811;p22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2" name="Google Shape;3812;p22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3" name="Google Shape;3813;p22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4" name="Google Shape;3814;p22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5" name="Google Shape;3815;p22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6" name="Google Shape;3816;p22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7" name="Google Shape;3817;p22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8" name="Google Shape;3818;p22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9" name="Google Shape;3819;p22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0" name="Google Shape;3820;p22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1" name="Google Shape;3821;p22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2" name="Google Shape;3822;p22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3" name="Google Shape;3823;p22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4" name="Google Shape;3824;p22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5" name="Google Shape;3825;p22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6" name="Google Shape;3826;p22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7" name="Google Shape;3827;p22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8" name="Google Shape;3828;p22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9" name="Google Shape;3829;p22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0" name="Google Shape;3830;p22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1" name="Google Shape;3831;p22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2" name="Google Shape;3832;p22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3" name="Google Shape;3833;p22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4" name="Google Shape;3834;p22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5" name="Google Shape;3835;p22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6" name="Google Shape;3836;p22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7" name="Google Shape;3837;p22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8" name="Google Shape;3838;p22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9" name="Google Shape;3839;p22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0" name="Google Shape;3840;p22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1" name="Google Shape;3841;p22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2" name="Google Shape;3842;p22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3" name="Google Shape;3843;p22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4" name="Google Shape;3844;p22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5" name="Google Shape;3845;p22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6" name="Google Shape;3846;p22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7" name="Google Shape;3847;p22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8" name="Google Shape;3848;p22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9" name="Google Shape;3849;p22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0" name="Google Shape;3850;p22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1" name="Google Shape;3851;p22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3852" name="Google Shape;3852;p22"/>
          <p:cNvPicPr preferRelativeResize="0"/>
          <p:nvPr/>
        </p:nvPicPr>
        <p:blipFill>
          <a:blip r:embed="rId3">
            <a:alphaModFix amt="52000"/>
          </a:blip>
          <a:stretch>
            <a:fillRect/>
          </a:stretch>
        </p:blipFill>
        <p:spPr>
          <a:xfrm>
            <a:off x="9827548" y="442385"/>
            <a:ext cx="4724400" cy="97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3" name="Google Shape;3853;p22"/>
          <p:cNvPicPr preferRelativeResize="0"/>
          <p:nvPr/>
        </p:nvPicPr>
        <p:blipFill rotWithShape="1">
          <a:blip r:embed="rId4">
            <a:alphaModFix amt="58000"/>
          </a:blip>
          <a:srcRect l="6060" r="-6059"/>
          <a:stretch/>
        </p:blipFill>
        <p:spPr>
          <a:xfrm>
            <a:off x="-1396500" y="6182149"/>
            <a:ext cx="5057368" cy="898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16191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3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5" name="Google Shape;3855;p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56" name="Google Shape;3856;p23"/>
          <p:cNvGrpSpPr/>
          <p:nvPr/>
        </p:nvGrpSpPr>
        <p:grpSpPr>
          <a:xfrm>
            <a:off x="10694033" y="5956152"/>
            <a:ext cx="2808667" cy="796633"/>
            <a:chOff x="-2810250" y="3572525"/>
            <a:chExt cx="2106500" cy="597475"/>
          </a:xfrm>
        </p:grpSpPr>
        <p:sp>
          <p:nvSpPr>
            <p:cNvPr id="3857" name="Google Shape;3857;p23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8" name="Google Shape;3858;p23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9" name="Google Shape;3859;p23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0" name="Google Shape;3860;p23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1" name="Google Shape;3861;p23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2" name="Google Shape;3862;p23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3" name="Google Shape;3863;p23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4" name="Google Shape;3864;p23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5" name="Google Shape;3865;p23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6" name="Google Shape;3866;p23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7" name="Google Shape;3867;p23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8" name="Google Shape;3868;p23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9" name="Google Shape;3869;p23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0" name="Google Shape;3870;p23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1" name="Google Shape;3871;p23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2" name="Google Shape;3872;p23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3" name="Google Shape;3873;p23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4" name="Google Shape;3874;p23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5" name="Google Shape;3875;p23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6" name="Google Shape;3876;p23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7" name="Google Shape;3877;p23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8" name="Google Shape;3878;p23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9" name="Google Shape;3879;p23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0" name="Google Shape;3880;p23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1" name="Google Shape;3881;p23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2" name="Google Shape;3882;p23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3" name="Google Shape;3883;p23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4" name="Google Shape;3884;p23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5" name="Google Shape;3885;p23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6" name="Google Shape;3886;p23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7" name="Google Shape;3887;p23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8" name="Google Shape;3888;p23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9" name="Google Shape;3889;p23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0" name="Google Shape;3890;p23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1" name="Google Shape;3891;p23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2" name="Google Shape;3892;p23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3" name="Google Shape;3893;p23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4" name="Google Shape;3894;p23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5" name="Google Shape;3895;p23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6" name="Google Shape;3896;p23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7" name="Google Shape;3897;p23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8" name="Google Shape;3898;p23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9" name="Google Shape;3899;p23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0" name="Google Shape;3900;p23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1" name="Google Shape;3901;p23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2" name="Google Shape;3902;p23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3" name="Google Shape;3903;p23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4" name="Google Shape;3904;p23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5" name="Google Shape;3905;p23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6" name="Google Shape;3906;p23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7" name="Google Shape;3907;p23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8" name="Google Shape;3908;p23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9" name="Google Shape;3909;p23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0" name="Google Shape;3910;p23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1" name="Google Shape;3911;p23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2" name="Google Shape;3912;p23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3" name="Google Shape;3913;p23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4" name="Google Shape;3914;p23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5" name="Google Shape;3915;p23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6" name="Google Shape;3916;p23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7" name="Google Shape;3917;p23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8" name="Google Shape;3918;p23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9" name="Google Shape;3919;p23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0" name="Google Shape;3920;p23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1" name="Google Shape;3921;p23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2" name="Google Shape;3922;p23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3" name="Google Shape;3923;p23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4" name="Google Shape;3924;p23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5" name="Google Shape;3925;p23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6" name="Google Shape;3926;p23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7" name="Google Shape;3927;p23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8" name="Google Shape;3928;p23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9" name="Google Shape;3929;p23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0" name="Google Shape;3930;p23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1" name="Google Shape;3931;p23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2" name="Google Shape;3932;p23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3" name="Google Shape;3933;p23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4" name="Google Shape;3934;p23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5" name="Google Shape;3935;p23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6" name="Google Shape;3936;p23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7" name="Google Shape;3937;p23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8" name="Google Shape;3938;p23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9" name="Google Shape;3939;p23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0" name="Google Shape;3940;p23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1" name="Google Shape;3941;p23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2" name="Google Shape;3942;p23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3" name="Google Shape;3943;p23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4" name="Google Shape;3944;p23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5" name="Google Shape;3945;p23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6" name="Google Shape;3946;p23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7" name="Google Shape;3947;p23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8" name="Google Shape;3948;p23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9" name="Google Shape;3949;p23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0" name="Google Shape;3950;p23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1" name="Google Shape;3951;p23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2" name="Google Shape;3952;p23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3" name="Google Shape;3953;p23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4" name="Google Shape;3954;p23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5" name="Google Shape;3955;p23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6" name="Google Shape;3956;p23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7" name="Google Shape;3957;p23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8" name="Google Shape;3958;p23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9" name="Google Shape;3959;p23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0" name="Google Shape;3960;p23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1" name="Google Shape;3961;p23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2" name="Google Shape;3962;p23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3" name="Google Shape;3963;p23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4" name="Google Shape;3964;p23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5" name="Google Shape;3965;p23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6" name="Google Shape;3966;p23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3967" name="Google Shape;3967;p23"/>
          <p:cNvPicPr preferRelativeResize="0"/>
          <p:nvPr/>
        </p:nvPicPr>
        <p:blipFill>
          <a:blip r:embed="rId3">
            <a:alphaModFix amt="65000"/>
          </a:blip>
          <a:stretch>
            <a:fillRect/>
          </a:stretch>
        </p:blipFill>
        <p:spPr>
          <a:xfrm>
            <a:off x="9494369" y="865426"/>
            <a:ext cx="3493332" cy="620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8" name="Google Shape;3968;p23"/>
          <p:cNvPicPr preferRelativeResize="0"/>
          <p:nvPr/>
        </p:nvPicPr>
        <p:blipFill>
          <a:blip r:embed="rId4">
            <a:alphaModFix amt="65000"/>
          </a:blip>
          <a:stretch>
            <a:fillRect/>
          </a:stretch>
        </p:blipFill>
        <p:spPr>
          <a:xfrm>
            <a:off x="-1391565" y="6044193"/>
            <a:ext cx="3493332" cy="62056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69" name="Google Shape;3969;p23"/>
          <p:cNvGrpSpPr/>
          <p:nvPr/>
        </p:nvGrpSpPr>
        <p:grpSpPr>
          <a:xfrm>
            <a:off x="-706900" y="717718"/>
            <a:ext cx="2808667" cy="796633"/>
            <a:chOff x="-2810250" y="3572525"/>
            <a:chExt cx="2106500" cy="597475"/>
          </a:xfrm>
        </p:grpSpPr>
        <p:sp>
          <p:nvSpPr>
            <p:cNvPr id="3970" name="Google Shape;3970;p23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1" name="Google Shape;3971;p23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2" name="Google Shape;3972;p23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3" name="Google Shape;3973;p23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4" name="Google Shape;3974;p23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5" name="Google Shape;3975;p23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6" name="Google Shape;3976;p23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7" name="Google Shape;3977;p23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8" name="Google Shape;3978;p23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9" name="Google Shape;3979;p23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0" name="Google Shape;3980;p23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1" name="Google Shape;3981;p23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2" name="Google Shape;3982;p23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3" name="Google Shape;3983;p23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4" name="Google Shape;3984;p23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5" name="Google Shape;3985;p23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6" name="Google Shape;3986;p23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7" name="Google Shape;3987;p23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8" name="Google Shape;3988;p23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9" name="Google Shape;3989;p23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0" name="Google Shape;3990;p23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1" name="Google Shape;3991;p23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2" name="Google Shape;3992;p23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3" name="Google Shape;3993;p23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4" name="Google Shape;3994;p23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5" name="Google Shape;3995;p23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6" name="Google Shape;3996;p23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7" name="Google Shape;3997;p23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8" name="Google Shape;3998;p23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9" name="Google Shape;3999;p23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0" name="Google Shape;4000;p23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1" name="Google Shape;4001;p23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2" name="Google Shape;4002;p23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3" name="Google Shape;4003;p23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4" name="Google Shape;4004;p23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5" name="Google Shape;4005;p23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6" name="Google Shape;4006;p23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7" name="Google Shape;4007;p23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8" name="Google Shape;4008;p23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9" name="Google Shape;4009;p23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0" name="Google Shape;4010;p23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1" name="Google Shape;4011;p23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2" name="Google Shape;4012;p23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3" name="Google Shape;4013;p23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4" name="Google Shape;4014;p23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5" name="Google Shape;4015;p23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6" name="Google Shape;4016;p23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7" name="Google Shape;4017;p23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8" name="Google Shape;4018;p23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9" name="Google Shape;4019;p23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0" name="Google Shape;4020;p23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1" name="Google Shape;4021;p23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2" name="Google Shape;4022;p23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3" name="Google Shape;4023;p23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4" name="Google Shape;4024;p23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5" name="Google Shape;4025;p23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6" name="Google Shape;4026;p23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7" name="Google Shape;4027;p23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8" name="Google Shape;4028;p23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9" name="Google Shape;4029;p23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0" name="Google Shape;4030;p23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1" name="Google Shape;4031;p23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2" name="Google Shape;4032;p23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3" name="Google Shape;4033;p23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4" name="Google Shape;4034;p23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5" name="Google Shape;4035;p23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6" name="Google Shape;4036;p23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7" name="Google Shape;4037;p23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8" name="Google Shape;4038;p23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9" name="Google Shape;4039;p23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0" name="Google Shape;4040;p23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1" name="Google Shape;4041;p23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2" name="Google Shape;4042;p23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3" name="Google Shape;4043;p23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4" name="Google Shape;4044;p23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5" name="Google Shape;4045;p23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6" name="Google Shape;4046;p23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7" name="Google Shape;4047;p23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8" name="Google Shape;4048;p23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9" name="Google Shape;4049;p23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0" name="Google Shape;4050;p23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1" name="Google Shape;4051;p23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2" name="Google Shape;4052;p23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3" name="Google Shape;4053;p23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4" name="Google Shape;4054;p23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5" name="Google Shape;4055;p23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6" name="Google Shape;4056;p23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7" name="Google Shape;4057;p23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8" name="Google Shape;4058;p23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9" name="Google Shape;4059;p23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0" name="Google Shape;4060;p23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1" name="Google Shape;4061;p23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2" name="Google Shape;4062;p23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3" name="Google Shape;4063;p23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4" name="Google Shape;4064;p23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5" name="Google Shape;4065;p23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6" name="Google Shape;4066;p23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7" name="Google Shape;4067;p23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8" name="Google Shape;4068;p23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9" name="Google Shape;4069;p23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0" name="Google Shape;4070;p23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1" name="Google Shape;4071;p23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2" name="Google Shape;4072;p23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3" name="Google Shape;4073;p23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4" name="Google Shape;4074;p23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5" name="Google Shape;4075;p23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6" name="Google Shape;4076;p23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7" name="Google Shape;4077;p23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8" name="Google Shape;4078;p23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9" name="Google Shape;4079;p23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080" name="Google Shape;4080;p23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661026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4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82" name="Google Shape;4082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83" name="Google Shape;4083;p24"/>
          <p:cNvGrpSpPr/>
          <p:nvPr/>
        </p:nvGrpSpPr>
        <p:grpSpPr>
          <a:xfrm>
            <a:off x="10327067" y="604552"/>
            <a:ext cx="2808667" cy="796633"/>
            <a:chOff x="-2810250" y="3572525"/>
            <a:chExt cx="2106500" cy="597475"/>
          </a:xfrm>
        </p:grpSpPr>
        <p:sp>
          <p:nvSpPr>
            <p:cNvPr id="4084" name="Google Shape;4084;p24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5" name="Google Shape;4085;p24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6" name="Google Shape;4086;p24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7" name="Google Shape;4087;p24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8" name="Google Shape;4088;p24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9" name="Google Shape;4089;p24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0" name="Google Shape;4090;p24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1" name="Google Shape;4091;p24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2" name="Google Shape;4092;p24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3" name="Google Shape;4093;p24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4" name="Google Shape;4094;p24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5" name="Google Shape;4095;p24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6" name="Google Shape;4096;p24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7" name="Google Shape;4097;p24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8" name="Google Shape;4098;p24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9" name="Google Shape;4099;p24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0" name="Google Shape;4100;p24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1" name="Google Shape;4101;p24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2" name="Google Shape;4102;p24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3" name="Google Shape;4103;p24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4" name="Google Shape;4104;p24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5" name="Google Shape;4105;p24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6" name="Google Shape;4106;p24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7" name="Google Shape;4107;p24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8" name="Google Shape;4108;p24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9" name="Google Shape;4109;p24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0" name="Google Shape;4110;p24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1" name="Google Shape;4111;p24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2" name="Google Shape;4112;p24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3" name="Google Shape;4113;p24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4" name="Google Shape;4114;p24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5" name="Google Shape;4115;p24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6" name="Google Shape;4116;p24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7" name="Google Shape;4117;p24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8" name="Google Shape;4118;p24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9" name="Google Shape;4119;p24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0" name="Google Shape;4120;p24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1" name="Google Shape;4121;p24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2" name="Google Shape;4122;p24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3" name="Google Shape;4123;p24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4" name="Google Shape;4124;p24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5" name="Google Shape;4125;p24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6" name="Google Shape;4126;p24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7" name="Google Shape;4127;p24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8" name="Google Shape;4128;p24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9" name="Google Shape;4129;p24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0" name="Google Shape;4130;p24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1" name="Google Shape;4131;p24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2" name="Google Shape;4132;p24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3" name="Google Shape;4133;p24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4" name="Google Shape;4134;p24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5" name="Google Shape;4135;p24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6" name="Google Shape;4136;p24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7" name="Google Shape;4137;p24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8" name="Google Shape;4138;p24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9" name="Google Shape;4139;p24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0" name="Google Shape;4140;p24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1" name="Google Shape;4141;p24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2" name="Google Shape;4142;p24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3" name="Google Shape;4143;p24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4" name="Google Shape;4144;p24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5" name="Google Shape;4145;p24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6" name="Google Shape;4146;p24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7" name="Google Shape;4147;p24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8" name="Google Shape;4148;p24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9" name="Google Shape;4149;p24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0" name="Google Shape;4150;p24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1" name="Google Shape;4151;p24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2" name="Google Shape;4152;p24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3" name="Google Shape;4153;p24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4" name="Google Shape;4154;p24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5" name="Google Shape;4155;p24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6" name="Google Shape;4156;p24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7" name="Google Shape;4157;p24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8" name="Google Shape;4158;p24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9" name="Google Shape;4159;p24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0" name="Google Shape;4160;p24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1" name="Google Shape;4161;p24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2" name="Google Shape;4162;p24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3" name="Google Shape;4163;p24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4" name="Google Shape;4164;p24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5" name="Google Shape;4165;p24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6" name="Google Shape;4166;p24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7" name="Google Shape;4167;p24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8" name="Google Shape;4168;p24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9" name="Google Shape;4169;p24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0" name="Google Shape;4170;p24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1" name="Google Shape;4171;p24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2" name="Google Shape;4172;p24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3" name="Google Shape;4173;p24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4" name="Google Shape;4174;p24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5" name="Google Shape;4175;p24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6" name="Google Shape;4176;p24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7" name="Google Shape;4177;p24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8" name="Google Shape;4178;p24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9" name="Google Shape;4179;p24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0" name="Google Shape;4180;p24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1" name="Google Shape;4181;p24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2" name="Google Shape;4182;p24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3" name="Google Shape;4183;p24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4" name="Google Shape;4184;p24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5" name="Google Shape;4185;p24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6" name="Google Shape;4186;p24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7" name="Google Shape;4187;p24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8" name="Google Shape;4188;p24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9" name="Google Shape;4189;p24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0" name="Google Shape;4190;p24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1" name="Google Shape;4191;p24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2" name="Google Shape;4192;p24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3" name="Google Shape;4193;p24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4194" name="Google Shape;4194;p24"/>
          <p:cNvPicPr preferRelativeResize="0"/>
          <p:nvPr/>
        </p:nvPicPr>
        <p:blipFill>
          <a:blip r:embed="rId3">
            <a:alphaModFix amt="73000"/>
          </a:blip>
          <a:stretch>
            <a:fillRect/>
          </a:stretch>
        </p:blipFill>
        <p:spPr>
          <a:xfrm>
            <a:off x="10327069" y="6182126"/>
            <a:ext cx="3493332" cy="620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5" name="Google Shape;4195;p24"/>
          <p:cNvPicPr preferRelativeResize="0"/>
          <p:nvPr/>
        </p:nvPicPr>
        <p:blipFill>
          <a:blip r:embed="rId4">
            <a:alphaModFix amt="73000"/>
          </a:blip>
          <a:stretch>
            <a:fillRect/>
          </a:stretch>
        </p:blipFill>
        <p:spPr>
          <a:xfrm>
            <a:off x="-2076231" y="874093"/>
            <a:ext cx="3493332" cy="62056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96" name="Google Shape;4196;p24"/>
          <p:cNvGrpSpPr/>
          <p:nvPr/>
        </p:nvGrpSpPr>
        <p:grpSpPr>
          <a:xfrm>
            <a:off x="-1391567" y="5613452"/>
            <a:ext cx="2808667" cy="796633"/>
            <a:chOff x="-2810250" y="3572525"/>
            <a:chExt cx="2106500" cy="597475"/>
          </a:xfrm>
        </p:grpSpPr>
        <p:sp>
          <p:nvSpPr>
            <p:cNvPr id="4197" name="Google Shape;4197;p24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8" name="Google Shape;4198;p24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9" name="Google Shape;4199;p24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0" name="Google Shape;4200;p24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1" name="Google Shape;4201;p24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2" name="Google Shape;4202;p24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3" name="Google Shape;4203;p24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4" name="Google Shape;4204;p24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5" name="Google Shape;4205;p24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6" name="Google Shape;4206;p24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7" name="Google Shape;4207;p24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8" name="Google Shape;4208;p24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9" name="Google Shape;4209;p24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0" name="Google Shape;4210;p24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1" name="Google Shape;4211;p24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2" name="Google Shape;4212;p24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3" name="Google Shape;4213;p24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4" name="Google Shape;4214;p24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5" name="Google Shape;4215;p24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6" name="Google Shape;4216;p24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7" name="Google Shape;4217;p24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8" name="Google Shape;4218;p24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9" name="Google Shape;4219;p24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0" name="Google Shape;4220;p24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1" name="Google Shape;4221;p24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2" name="Google Shape;4222;p24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3" name="Google Shape;4223;p24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4" name="Google Shape;4224;p24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5" name="Google Shape;4225;p24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6" name="Google Shape;4226;p24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7" name="Google Shape;4227;p24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8" name="Google Shape;4228;p24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9" name="Google Shape;4229;p24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0" name="Google Shape;4230;p24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1" name="Google Shape;4231;p24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2" name="Google Shape;4232;p24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3" name="Google Shape;4233;p24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4" name="Google Shape;4234;p24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5" name="Google Shape;4235;p24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6" name="Google Shape;4236;p24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7" name="Google Shape;4237;p24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8" name="Google Shape;4238;p24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9" name="Google Shape;4239;p24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0" name="Google Shape;4240;p24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1" name="Google Shape;4241;p24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2" name="Google Shape;4242;p24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3" name="Google Shape;4243;p24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4" name="Google Shape;4244;p24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5" name="Google Shape;4245;p24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6" name="Google Shape;4246;p24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7" name="Google Shape;4247;p24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8" name="Google Shape;4248;p24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9" name="Google Shape;4249;p24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0" name="Google Shape;4250;p24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1" name="Google Shape;4251;p24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2" name="Google Shape;4252;p24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3" name="Google Shape;4253;p24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4" name="Google Shape;4254;p24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5" name="Google Shape;4255;p24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6" name="Google Shape;4256;p24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7" name="Google Shape;4257;p24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8" name="Google Shape;4258;p24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9" name="Google Shape;4259;p24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0" name="Google Shape;4260;p24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1" name="Google Shape;4261;p24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2" name="Google Shape;4262;p24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3" name="Google Shape;4263;p24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4" name="Google Shape;4264;p24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5" name="Google Shape;4265;p24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6" name="Google Shape;4266;p24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7" name="Google Shape;4267;p24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8" name="Google Shape;4268;p24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9" name="Google Shape;4269;p24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0" name="Google Shape;4270;p24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1" name="Google Shape;4271;p24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2" name="Google Shape;4272;p24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3" name="Google Shape;4273;p24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4" name="Google Shape;4274;p24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5" name="Google Shape;4275;p24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6" name="Google Shape;4276;p24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7" name="Google Shape;4277;p24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8" name="Google Shape;4278;p24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9" name="Google Shape;4279;p24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0" name="Google Shape;4280;p24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1" name="Google Shape;4281;p24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2" name="Google Shape;4282;p24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3" name="Google Shape;4283;p24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4" name="Google Shape;4284;p24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5" name="Google Shape;4285;p24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6" name="Google Shape;4286;p24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7" name="Google Shape;4287;p24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8" name="Google Shape;4288;p24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9" name="Google Shape;4289;p24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0" name="Google Shape;4290;p24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1" name="Google Shape;4291;p24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2" name="Google Shape;4292;p24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3" name="Google Shape;4293;p24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4" name="Google Shape;4294;p24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5" name="Google Shape;4295;p24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6" name="Google Shape;4296;p24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7" name="Google Shape;4297;p24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8" name="Google Shape;4298;p24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9" name="Google Shape;4299;p24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0" name="Google Shape;4300;p24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1" name="Google Shape;4301;p24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2" name="Google Shape;4302;p24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3" name="Google Shape;4303;p24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4" name="Google Shape;4304;p24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5" name="Google Shape;4305;p24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6" name="Google Shape;4306;p24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307" name="Google Shape;4307;p24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4196258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4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9" name="Google Shape;4309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10" name="Google Shape;4310;p25"/>
          <p:cNvSpPr txBox="1">
            <a:spLocks noGrp="1"/>
          </p:cNvSpPr>
          <p:nvPr>
            <p:ph type="subTitle" idx="1"/>
          </p:nvPr>
        </p:nvSpPr>
        <p:spPr>
          <a:xfrm>
            <a:off x="1072200" y="4296353"/>
            <a:ext cx="3341600" cy="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311" name="Google Shape;4311;p25"/>
          <p:cNvSpPr txBox="1">
            <a:spLocks noGrp="1"/>
          </p:cNvSpPr>
          <p:nvPr>
            <p:ph type="subTitle" idx="2"/>
          </p:nvPr>
        </p:nvSpPr>
        <p:spPr>
          <a:xfrm>
            <a:off x="7778200" y="4296353"/>
            <a:ext cx="3341600" cy="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312" name="Google Shape;4312;p25"/>
          <p:cNvSpPr txBox="1">
            <a:spLocks noGrp="1"/>
          </p:cNvSpPr>
          <p:nvPr>
            <p:ph type="subTitle" idx="3"/>
          </p:nvPr>
        </p:nvSpPr>
        <p:spPr>
          <a:xfrm>
            <a:off x="1072200" y="2237403"/>
            <a:ext cx="33416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313" name="Google Shape;4313;p25"/>
          <p:cNvSpPr txBox="1">
            <a:spLocks noGrp="1"/>
          </p:cNvSpPr>
          <p:nvPr>
            <p:ph type="subTitle" idx="4"/>
          </p:nvPr>
        </p:nvSpPr>
        <p:spPr>
          <a:xfrm>
            <a:off x="7778200" y="2237403"/>
            <a:ext cx="33416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314" name="Google Shape;4314;p25"/>
          <p:cNvSpPr txBox="1">
            <a:spLocks noGrp="1"/>
          </p:cNvSpPr>
          <p:nvPr>
            <p:ph type="subTitle" idx="5"/>
          </p:nvPr>
        </p:nvSpPr>
        <p:spPr>
          <a:xfrm>
            <a:off x="4425200" y="4296353"/>
            <a:ext cx="3341600" cy="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315" name="Google Shape;4315;p25"/>
          <p:cNvSpPr txBox="1">
            <a:spLocks noGrp="1"/>
          </p:cNvSpPr>
          <p:nvPr>
            <p:ph type="subTitle" idx="6"/>
          </p:nvPr>
        </p:nvSpPr>
        <p:spPr>
          <a:xfrm>
            <a:off x="4425200" y="2237403"/>
            <a:ext cx="33416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316" name="Google Shape;4316;p25"/>
          <p:cNvSpPr txBox="1">
            <a:spLocks noGrp="1"/>
          </p:cNvSpPr>
          <p:nvPr>
            <p:ph type="subTitle" idx="7"/>
          </p:nvPr>
        </p:nvSpPr>
        <p:spPr>
          <a:xfrm>
            <a:off x="1072200" y="2825009"/>
            <a:ext cx="3341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317" name="Google Shape;4317;p25"/>
          <p:cNvSpPr txBox="1">
            <a:spLocks noGrp="1"/>
          </p:cNvSpPr>
          <p:nvPr>
            <p:ph type="subTitle" idx="8"/>
          </p:nvPr>
        </p:nvSpPr>
        <p:spPr>
          <a:xfrm>
            <a:off x="7778200" y="2825009"/>
            <a:ext cx="3341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318" name="Google Shape;4318;p25"/>
          <p:cNvSpPr txBox="1">
            <a:spLocks noGrp="1"/>
          </p:cNvSpPr>
          <p:nvPr>
            <p:ph type="subTitle" idx="9"/>
          </p:nvPr>
        </p:nvSpPr>
        <p:spPr>
          <a:xfrm>
            <a:off x="1072200" y="4843440"/>
            <a:ext cx="3341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319" name="Google Shape;4319;p25"/>
          <p:cNvSpPr txBox="1">
            <a:spLocks noGrp="1"/>
          </p:cNvSpPr>
          <p:nvPr>
            <p:ph type="subTitle" idx="13"/>
          </p:nvPr>
        </p:nvSpPr>
        <p:spPr>
          <a:xfrm>
            <a:off x="7778200" y="4843440"/>
            <a:ext cx="3341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320" name="Google Shape;4320;p25"/>
          <p:cNvSpPr txBox="1">
            <a:spLocks noGrp="1"/>
          </p:cNvSpPr>
          <p:nvPr>
            <p:ph type="subTitle" idx="14"/>
          </p:nvPr>
        </p:nvSpPr>
        <p:spPr>
          <a:xfrm>
            <a:off x="4425200" y="2825009"/>
            <a:ext cx="3341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321" name="Google Shape;4321;p25"/>
          <p:cNvSpPr txBox="1">
            <a:spLocks noGrp="1"/>
          </p:cNvSpPr>
          <p:nvPr>
            <p:ph type="subTitle" idx="15"/>
          </p:nvPr>
        </p:nvSpPr>
        <p:spPr>
          <a:xfrm>
            <a:off x="4425200" y="4843440"/>
            <a:ext cx="3341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4322" name="Google Shape;4322;p25"/>
          <p:cNvGrpSpPr/>
          <p:nvPr/>
        </p:nvGrpSpPr>
        <p:grpSpPr>
          <a:xfrm>
            <a:off x="10694033" y="5956152"/>
            <a:ext cx="2808667" cy="796633"/>
            <a:chOff x="-2810250" y="3572525"/>
            <a:chExt cx="2106500" cy="597475"/>
          </a:xfrm>
        </p:grpSpPr>
        <p:sp>
          <p:nvSpPr>
            <p:cNvPr id="4323" name="Google Shape;4323;p25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4" name="Google Shape;4324;p25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5" name="Google Shape;4325;p25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6" name="Google Shape;4326;p25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7" name="Google Shape;4327;p25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8" name="Google Shape;4328;p25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9" name="Google Shape;4329;p25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0" name="Google Shape;4330;p25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1" name="Google Shape;4331;p25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2" name="Google Shape;4332;p25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3" name="Google Shape;4333;p25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4" name="Google Shape;4334;p25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5" name="Google Shape;4335;p25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6" name="Google Shape;4336;p25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7" name="Google Shape;4337;p25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8" name="Google Shape;4338;p25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9" name="Google Shape;4339;p25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0" name="Google Shape;4340;p25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1" name="Google Shape;4341;p25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2" name="Google Shape;4342;p25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3" name="Google Shape;4343;p25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4" name="Google Shape;4344;p25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5" name="Google Shape;4345;p25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6" name="Google Shape;4346;p25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7" name="Google Shape;4347;p25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8" name="Google Shape;4348;p25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9" name="Google Shape;4349;p25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0" name="Google Shape;4350;p25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1" name="Google Shape;4351;p25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2" name="Google Shape;4352;p25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3" name="Google Shape;4353;p25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4" name="Google Shape;4354;p25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5" name="Google Shape;4355;p25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6" name="Google Shape;4356;p25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7" name="Google Shape;4357;p25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8" name="Google Shape;4358;p25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9" name="Google Shape;4359;p25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0" name="Google Shape;4360;p25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1" name="Google Shape;4361;p25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2" name="Google Shape;4362;p25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3" name="Google Shape;4363;p25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4" name="Google Shape;4364;p25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5" name="Google Shape;4365;p25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6" name="Google Shape;4366;p25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7" name="Google Shape;4367;p25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8" name="Google Shape;4368;p25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9" name="Google Shape;4369;p25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0" name="Google Shape;4370;p25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1" name="Google Shape;4371;p25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2" name="Google Shape;4372;p25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3" name="Google Shape;4373;p25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4" name="Google Shape;4374;p25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5" name="Google Shape;4375;p25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6" name="Google Shape;4376;p25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7" name="Google Shape;4377;p25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8" name="Google Shape;4378;p25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9" name="Google Shape;4379;p25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0" name="Google Shape;4380;p25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1" name="Google Shape;4381;p25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2" name="Google Shape;4382;p25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3" name="Google Shape;4383;p25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4" name="Google Shape;4384;p25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5" name="Google Shape;4385;p25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6" name="Google Shape;4386;p25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7" name="Google Shape;4387;p25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8" name="Google Shape;4388;p25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9" name="Google Shape;4389;p25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0" name="Google Shape;4390;p25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1" name="Google Shape;4391;p25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2" name="Google Shape;4392;p25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3" name="Google Shape;4393;p25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4" name="Google Shape;4394;p25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5" name="Google Shape;4395;p25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6" name="Google Shape;4396;p25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7" name="Google Shape;4397;p25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8" name="Google Shape;4398;p25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9" name="Google Shape;4399;p25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0" name="Google Shape;4400;p25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1" name="Google Shape;4401;p25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2" name="Google Shape;4402;p25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3" name="Google Shape;4403;p25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4" name="Google Shape;4404;p25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5" name="Google Shape;4405;p25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6" name="Google Shape;4406;p25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7" name="Google Shape;4407;p25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8" name="Google Shape;4408;p25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9" name="Google Shape;4409;p25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0" name="Google Shape;4410;p25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1" name="Google Shape;4411;p25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2" name="Google Shape;4412;p25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3" name="Google Shape;4413;p25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4" name="Google Shape;4414;p25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5" name="Google Shape;4415;p25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6" name="Google Shape;4416;p25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7" name="Google Shape;4417;p25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8" name="Google Shape;4418;p25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9" name="Google Shape;4419;p25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0" name="Google Shape;4420;p25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1" name="Google Shape;4421;p25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2" name="Google Shape;4422;p25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3" name="Google Shape;4423;p25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4" name="Google Shape;4424;p25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5" name="Google Shape;4425;p25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6" name="Google Shape;4426;p25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7" name="Google Shape;4427;p25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8" name="Google Shape;4428;p25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9" name="Google Shape;4429;p25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0" name="Google Shape;4430;p25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1" name="Google Shape;4431;p25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2" name="Google Shape;4432;p25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433" name="Google Shape;4433;p25"/>
          <p:cNvGrpSpPr/>
          <p:nvPr/>
        </p:nvGrpSpPr>
        <p:grpSpPr>
          <a:xfrm>
            <a:off x="-706900" y="717718"/>
            <a:ext cx="2808667" cy="796633"/>
            <a:chOff x="-2810250" y="3572525"/>
            <a:chExt cx="2106500" cy="597475"/>
          </a:xfrm>
        </p:grpSpPr>
        <p:sp>
          <p:nvSpPr>
            <p:cNvPr id="4434" name="Google Shape;4434;p25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5" name="Google Shape;4435;p25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6" name="Google Shape;4436;p25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7" name="Google Shape;4437;p25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8" name="Google Shape;4438;p25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9" name="Google Shape;4439;p25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0" name="Google Shape;4440;p25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1" name="Google Shape;4441;p25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2" name="Google Shape;4442;p25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3" name="Google Shape;4443;p25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4" name="Google Shape;4444;p25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5" name="Google Shape;4445;p25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6" name="Google Shape;4446;p25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7" name="Google Shape;4447;p25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8" name="Google Shape;4448;p25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9" name="Google Shape;4449;p25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0" name="Google Shape;4450;p25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1" name="Google Shape;4451;p25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2" name="Google Shape;4452;p25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3" name="Google Shape;4453;p25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4" name="Google Shape;4454;p25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5" name="Google Shape;4455;p25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6" name="Google Shape;4456;p25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7" name="Google Shape;4457;p25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8" name="Google Shape;4458;p25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9" name="Google Shape;4459;p25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0" name="Google Shape;4460;p25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1" name="Google Shape;4461;p25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2" name="Google Shape;4462;p25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3" name="Google Shape;4463;p25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4" name="Google Shape;4464;p25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5" name="Google Shape;4465;p25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6" name="Google Shape;4466;p25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7" name="Google Shape;4467;p25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8" name="Google Shape;4468;p25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9" name="Google Shape;4469;p25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0" name="Google Shape;4470;p25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1" name="Google Shape;4471;p25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2" name="Google Shape;4472;p25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3" name="Google Shape;4473;p25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4" name="Google Shape;4474;p25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5" name="Google Shape;4475;p25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6" name="Google Shape;4476;p25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7" name="Google Shape;4477;p25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8" name="Google Shape;4478;p25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9" name="Google Shape;4479;p25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0" name="Google Shape;4480;p25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1" name="Google Shape;4481;p25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2" name="Google Shape;4482;p25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3" name="Google Shape;4483;p25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4" name="Google Shape;4484;p25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5" name="Google Shape;4485;p25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6" name="Google Shape;4486;p25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7" name="Google Shape;4487;p25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8" name="Google Shape;4488;p25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9" name="Google Shape;4489;p25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0" name="Google Shape;4490;p25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1" name="Google Shape;4491;p25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2" name="Google Shape;4492;p25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3" name="Google Shape;4493;p25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4" name="Google Shape;4494;p25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5" name="Google Shape;4495;p25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6" name="Google Shape;4496;p25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7" name="Google Shape;4497;p25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8" name="Google Shape;4498;p25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9" name="Google Shape;4499;p25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0" name="Google Shape;4500;p25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1" name="Google Shape;4501;p25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2" name="Google Shape;4502;p25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3" name="Google Shape;4503;p25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4" name="Google Shape;4504;p25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5" name="Google Shape;4505;p25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6" name="Google Shape;4506;p25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7" name="Google Shape;4507;p25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8" name="Google Shape;4508;p25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9" name="Google Shape;4509;p25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0" name="Google Shape;4510;p25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1" name="Google Shape;4511;p25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2" name="Google Shape;4512;p25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3" name="Google Shape;4513;p25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4" name="Google Shape;4514;p25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5" name="Google Shape;4515;p25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6" name="Google Shape;4516;p25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7" name="Google Shape;4517;p25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8" name="Google Shape;4518;p25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9" name="Google Shape;4519;p25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0" name="Google Shape;4520;p25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1" name="Google Shape;4521;p25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2" name="Google Shape;4522;p25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3" name="Google Shape;4523;p25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4" name="Google Shape;4524;p25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5" name="Google Shape;4525;p25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6" name="Google Shape;4526;p25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7" name="Google Shape;4527;p25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8" name="Google Shape;4528;p25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9" name="Google Shape;4529;p25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0" name="Google Shape;4530;p25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1" name="Google Shape;4531;p25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2" name="Google Shape;4532;p25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3" name="Google Shape;4533;p25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4" name="Google Shape;4534;p25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5" name="Google Shape;4535;p25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6" name="Google Shape;4536;p25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7" name="Google Shape;4537;p25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8" name="Google Shape;4538;p25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9" name="Google Shape;4539;p25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0" name="Google Shape;4540;p25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1" name="Google Shape;4541;p25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2" name="Google Shape;4542;p25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3" name="Google Shape;4543;p25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544" name="Google Shape;4544;p25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557397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4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46" name="Google Shape;4546;p2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47" name="Google Shape;4547;p26"/>
          <p:cNvPicPr preferRelativeResize="0"/>
          <p:nvPr/>
        </p:nvPicPr>
        <p:blipFill>
          <a:blip r:embed="rId3">
            <a:alphaModFix amt="75000"/>
          </a:blip>
          <a:stretch>
            <a:fillRect/>
          </a:stretch>
        </p:blipFill>
        <p:spPr>
          <a:xfrm>
            <a:off x="10576402" y="791526"/>
            <a:ext cx="3493332" cy="620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548" name="Google Shape;4548;p26"/>
          <p:cNvPicPr preferRelativeResize="0"/>
          <p:nvPr/>
        </p:nvPicPr>
        <p:blipFill>
          <a:blip r:embed="rId4">
            <a:alphaModFix amt="67000"/>
          </a:blip>
          <a:stretch>
            <a:fillRect/>
          </a:stretch>
        </p:blipFill>
        <p:spPr>
          <a:xfrm>
            <a:off x="-1529698" y="6290159"/>
            <a:ext cx="3493332" cy="62056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549" name="Google Shape;4549;p26"/>
          <p:cNvGrpSpPr/>
          <p:nvPr/>
        </p:nvGrpSpPr>
        <p:grpSpPr>
          <a:xfrm>
            <a:off x="-662483" y="933734"/>
            <a:ext cx="2808667" cy="796633"/>
            <a:chOff x="-2810250" y="3572525"/>
            <a:chExt cx="2106500" cy="597475"/>
          </a:xfrm>
        </p:grpSpPr>
        <p:sp>
          <p:nvSpPr>
            <p:cNvPr id="4550" name="Google Shape;4550;p2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1" name="Google Shape;4551;p2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2" name="Google Shape;4552;p2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3" name="Google Shape;4553;p2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4" name="Google Shape;4554;p2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5" name="Google Shape;4555;p2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6" name="Google Shape;4556;p2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7" name="Google Shape;4557;p2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8" name="Google Shape;4558;p2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9" name="Google Shape;4559;p2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0" name="Google Shape;4560;p2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1" name="Google Shape;4561;p2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2" name="Google Shape;4562;p2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3" name="Google Shape;4563;p2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4" name="Google Shape;4564;p2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5" name="Google Shape;4565;p2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6" name="Google Shape;4566;p2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7" name="Google Shape;4567;p2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8" name="Google Shape;4568;p2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9" name="Google Shape;4569;p2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0" name="Google Shape;4570;p2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1" name="Google Shape;4571;p2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2" name="Google Shape;4572;p2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3" name="Google Shape;4573;p2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4" name="Google Shape;4574;p2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5" name="Google Shape;4575;p2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6" name="Google Shape;4576;p2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7" name="Google Shape;4577;p2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8" name="Google Shape;4578;p2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9" name="Google Shape;4579;p2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0" name="Google Shape;4580;p2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1" name="Google Shape;4581;p2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2" name="Google Shape;4582;p2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3" name="Google Shape;4583;p2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4" name="Google Shape;4584;p2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5" name="Google Shape;4585;p2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6" name="Google Shape;4586;p2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7" name="Google Shape;4587;p2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8" name="Google Shape;4588;p2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9" name="Google Shape;4589;p2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0" name="Google Shape;4590;p2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1" name="Google Shape;4591;p2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2" name="Google Shape;4592;p2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3" name="Google Shape;4593;p2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4" name="Google Shape;4594;p2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5" name="Google Shape;4595;p2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6" name="Google Shape;4596;p2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7" name="Google Shape;4597;p2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8" name="Google Shape;4598;p2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9" name="Google Shape;4599;p2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0" name="Google Shape;4600;p2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1" name="Google Shape;4601;p2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2" name="Google Shape;4602;p2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3" name="Google Shape;4603;p2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4" name="Google Shape;4604;p2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5" name="Google Shape;4605;p2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6" name="Google Shape;4606;p2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7" name="Google Shape;4607;p2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8" name="Google Shape;4608;p2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9" name="Google Shape;4609;p2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0" name="Google Shape;4610;p2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1" name="Google Shape;4611;p2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2" name="Google Shape;4612;p2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3" name="Google Shape;4613;p2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4" name="Google Shape;4614;p2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5" name="Google Shape;4615;p2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6" name="Google Shape;4616;p2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7" name="Google Shape;4617;p2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8" name="Google Shape;4618;p2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9" name="Google Shape;4619;p2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0" name="Google Shape;4620;p2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1" name="Google Shape;4621;p2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2" name="Google Shape;4622;p2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3" name="Google Shape;4623;p2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4" name="Google Shape;4624;p2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5" name="Google Shape;4625;p2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6" name="Google Shape;4626;p2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7" name="Google Shape;4627;p2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8" name="Google Shape;4628;p2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9" name="Google Shape;4629;p2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0" name="Google Shape;4630;p2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1" name="Google Shape;4631;p2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2" name="Google Shape;4632;p2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3" name="Google Shape;4633;p2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4" name="Google Shape;4634;p2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5" name="Google Shape;4635;p2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6" name="Google Shape;4636;p2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7" name="Google Shape;4637;p2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8" name="Google Shape;4638;p2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9" name="Google Shape;4639;p2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0" name="Google Shape;4640;p2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1" name="Google Shape;4641;p2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2" name="Google Shape;4642;p2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3" name="Google Shape;4643;p2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4" name="Google Shape;4644;p2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5" name="Google Shape;4645;p2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6" name="Google Shape;4646;p2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7" name="Google Shape;4647;p2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8" name="Google Shape;4648;p2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9" name="Google Shape;4649;p2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0" name="Google Shape;4650;p2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1" name="Google Shape;4651;p2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2" name="Google Shape;4652;p2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3" name="Google Shape;4653;p2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4" name="Google Shape;4654;p2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5" name="Google Shape;4655;p2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6" name="Google Shape;4656;p2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7" name="Google Shape;4657;p2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8" name="Google Shape;4658;p2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9" name="Google Shape;4659;p2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60" name="Google Shape;4660;p26"/>
          <p:cNvGrpSpPr/>
          <p:nvPr/>
        </p:nvGrpSpPr>
        <p:grpSpPr>
          <a:xfrm>
            <a:off x="7576051" y="6129167"/>
            <a:ext cx="2182667" cy="695300"/>
            <a:chOff x="-4380075" y="3780200"/>
            <a:chExt cx="1637000" cy="521475"/>
          </a:xfrm>
        </p:grpSpPr>
        <p:sp>
          <p:nvSpPr>
            <p:cNvPr id="4661" name="Google Shape;4661;p26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2" name="Google Shape;4662;p26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3" name="Google Shape;4663;p26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4" name="Google Shape;4664;p26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5" name="Google Shape;4665;p26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6" name="Google Shape;4666;p26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7" name="Google Shape;4667;p26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8" name="Google Shape;4668;p26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9" name="Google Shape;4669;p26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0" name="Google Shape;4670;p26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1" name="Google Shape;4671;p26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2" name="Google Shape;4672;p26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3" name="Google Shape;4673;p26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4" name="Google Shape;4674;p26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5" name="Google Shape;4675;p26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6" name="Google Shape;4676;p26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7" name="Google Shape;4677;p26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8" name="Google Shape;4678;p26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9" name="Google Shape;4679;p26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0" name="Google Shape;4680;p26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1" name="Google Shape;4681;p26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2" name="Google Shape;4682;p26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3" name="Google Shape;4683;p26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4" name="Google Shape;4684;p26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5" name="Google Shape;4685;p26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6" name="Google Shape;4686;p26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7" name="Google Shape;4687;p26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8" name="Google Shape;4688;p26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9" name="Google Shape;4689;p26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0" name="Google Shape;4690;p26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1" name="Google Shape;4691;p26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2" name="Google Shape;4692;p26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3" name="Google Shape;4693;p26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4" name="Google Shape;4694;p26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5" name="Google Shape;4695;p26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6" name="Google Shape;4696;p26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7" name="Google Shape;4697;p26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8" name="Google Shape;4698;p26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9" name="Google Shape;4699;p26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0" name="Google Shape;4700;p26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1" name="Google Shape;4701;p26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2" name="Google Shape;4702;p26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3" name="Google Shape;4703;p26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4" name="Google Shape;4704;p26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5" name="Google Shape;4705;p26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6" name="Google Shape;4706;p26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7" name="Google Shape;4707;p26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8" name="Google Shape;4708;p26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9" name="Google Shape;4709;p26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0" name="Google Shape;4710;p26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1" name="Google Shape;4711;p26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2" name="Google Shape;4712;p26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3" name="Google Shape;4713;p26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4" name="Google Shape;4714;p26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5" name="Google Shape;4715;p26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6" name="Google Shape;4716;p26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7" name="Google Shape;4717;p26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8" name="Google Shape;4718;p26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9" name="Google Shape;4719;p26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0" name="Google Shape;4720;p26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1" name="Google Shape;4721;p26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2" name="Google Shape;4722;p26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3" name="Google Shape;4723;p26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4" name="Google Shape;4724;p26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5" name="Google Shape;4725;p26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6" name="Google Shape;4726;p26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7" name="Google Shape;4727;p26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8" name="Google Shape;4728;p26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29" name="Google Shape;4729;p26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0448826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4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31" name="Google Shape;4731;p2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732" name="Google Shape;4732;p27"/>
          <p:cNvGrpSpPr/>
          <p:nvPr/>
        </p:nvGrpSpPr>
        <p:grpSpPr>
          <a:xfrm>
            <a:off x="-662483" y="933734"/>
            <a:ext cx="2808667" cy="796633"/>
            <a:chOff x="-2810250" y="3572525"/>
            <a:chExt cx="2106500" cy="597475"/>
          </a:xfrm>
        </p:grpSpPr>
        <p:sp>
          <p:nvSpPr>
            <p:cNvPr id="4733" name="Google Shape;4733;p27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4" name="Google Shape;4734;p27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5" name="Google Shape;4735;p27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6" name="Google Shape;4736;p27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7" name="Google Shape;4737;p27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8" name="Google Shape;4738;p27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9" name="Google Shape;4739;p27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0" name="Google Shape;4740;p27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1" name="Google Shape;4741;p27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2" name="Google Shape;4742;p27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3" name="Google Shape;4743;p27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4" name="Google Shape;4744;p27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5" name="Google Shape;4745;p27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6" name="Google Shape;4746;p27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7" name="Google Shape;4747;p27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8" name="Google Shape;4748;p27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9" name="Google Shape;4749;p27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0" name="Google Shape;4750;p27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1" name="Google Shape;4751;p27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2" name="Google Shape;4752;p27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3" name="Google Shape;4753;p27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4" name="Google Shape;4754;p27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5" name="Google Shape;4755;p27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6" name="Google Shape;4756;p27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7" name="Google Shape;4757;p27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8" name="Google Shape;4758;p27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9" name="Google Shape;4759;p27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0" name="Google Shape;4760;p27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1" name="Google Shape;4761;p27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2" name="Google Shape;4762;p27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3" name="Google Shape;4763;p27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4" name="Google Shape;4764;p27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5" name="Google Shape;4765;p27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6" name="Google Shape;4766;p27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7" name="Google Shape;4767;p27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8" name="Google Shape;4768;p27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9" name="Google Shape;4769;p27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0" name="Google Shape;4770;p27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1" name="Google Shape;4771;p27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2" name="Google Shape;4772;p27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3" name="Google Shape;4773;p27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4" name="Google Shape;4774;p27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5" name="Google Shape;4775;p27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6" name="Google Shape;4776;p27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7" name="Google Shape;4777;p27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8" name="Google Shape;4778;p27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9" name="Google Shape;4779;p27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0" name="Google Shape;4780;p27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1" name="Google Shape;4781;p27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2" name="Google Shape;4782;p27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3" name="Google Shape;4783;p27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4" name="Google Shape;4784;p27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5" name="Google Shape;4785;p27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6" name="Google Shape;4786;p27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7" name="Google Shape;4787;p27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8" name="Google Shape;4788;p27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9" name="Google Shape;4789;p27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0" name="Google Shape;4790;p27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1" name="Google Shape;4791;p27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2" name="Google Shape;4792;p27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3" name="Google Shape;4793;p27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4" name="Google Shape;4794;p27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5" name="Google Shape;4795;p27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6" name="Google Shape;4796;p27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7" name="Google Shape;4797;p27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8" name="Google Shape;4798;p27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9" name="Google Shape;4799;p27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0" name="Google Shape;4800;p27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1" name="Google Shape;4801;p27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2" name="Google Shape;4802;p27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3" name="Google Shape;4803;p27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4" name="Google Shape;4804;p27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5" name="Google Shape;4805;p27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6" name="Google Shape;4806;p27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7" name="Google Shape;4807;p27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8" name="Google Shape;4808;p27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9" name="Google Shape;4809;p27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0" name="Google Shape;4810;p27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1" name="Google Shape;4811;p27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2" name="Google Shape;4812;p27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3" name="Google Shape;4813;p27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4" name="Google Shape;4814;p27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5" name="Google Shape;4815;p27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6" name="Google Shape;4816;p27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7" name="Google Shape;4817;p27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8" name="Google Shape;4818;p27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9" name="Google Shape;4819;p27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0" name="Google Shape;4820;p27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1" name="Google Shape;4821;p27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2" name="Google Shape;4822;p27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3" name="Google Shape;4823;p27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4" name="Google Shape;4824;p27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5" name="Google Shape;4825;p27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6" name="Google Shape;4826;p27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7" name="Google Shape;4827;p27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8" name="Google Shape;4828;p27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9" name="Google Shape;4829;p27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0" name="Google Shape;4830;p27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1" name="Google Shape;4831;p27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2" name="Google Shape;4832;p27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3" name="Google Shape;4833;p27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4" name="Google Shape;4834;p27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5" name="Google Shape;4835;p27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6" name="Google Shape;4836;p27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7" name="Google Shape;4837;p27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8" name="Google Shape;4838;p27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9" name="Google Shape;4839;p27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0" name="Google Shape;4840;p27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1" name="Google Shape;4841;p27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2" name="Google Shape;4842;p27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43" name="Google Shape;4843;p27"/>
          <p:cNvGrpSpPr/>
          <p:nvPr/>
        </p:nvGrpSpPr>
        <p:grpSpPr>
          <a:xfrm>
            <a:off x="10408717" y="6182134"/>
            <a:ext cx="2182667" cy="695300"/>
            <a:chOff x="-4380075" y="3780200"/>
            <a:chExt cx="1637000" cy="521475"/>
          </a:xfrm>
        </p:grpSpPr>
        <p:sp>
          <p:nvSpPr>
            <p:cNvPr id="4844" name="Google Shape;4844;p27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5" name="Google Shape;4845;p27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6" name="Google Shape;4846;p27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7" name="Google Shape;4847;p27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8" name="Google Shape;4848;p27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9" name="Google Shape;4849;p27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0" name="Google Shape;4850;p27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1" name="Google Shape;4851;p27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2" name="Google Shape;4852;p27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3" name="Google Shape;4853;p27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4" name="Google Shape;4854;p27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5" name="Google Shape;4855;p27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6" name="Google Shape;4856;p27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7" name="Google Shape;4857;p27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8" name="Google Shape;4858;p27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9" name="Google Shape;4859;p27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0" name="Google Shape;4860;p27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1" name="Google Shape;4861;p27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2" name="Google Shape;4862;p27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3" name="Google Shape;4863;p27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4" name="Google Shape;4864;p27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5" name="Google Shape;4865;p27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6" name="Google Shape;4866;p27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7" name="Google Shape;4867;p27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8" name="Google Shape;4868;p27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9" name="Google Shape;4869;p27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0" name="Google Shape;4870;p27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1" name="Google Shape;4871;p27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2" name="Google Shape;4872;p27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3" name="Google Shape;4873;p27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4" name="Google Shape;4874;p27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5" name="Google Shape;4875;p27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6" name="Google Shape;4876;p27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7" name="Google Shape;4877;p27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8" name="Google Shape;4878;p27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9" name="Google Shape;4879;p27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0" name="Google Shape;4880;p27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1" name="Google Shape;4881;p27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2" name="Google Shape;4882;p27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3" name="Google Shape;4883;p27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4" name="Google Shape;4884;p27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5" name="Google Shape;4885;p27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6" name="Google Shape;4886;p27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7" name="Google Shape;4887;p27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8" name="Google Shape;4888;p27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9" name="Google Shape;4889;p27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0" name="Google Shape;4890;p27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1" name="Google Shape;4891;p27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2" name="Google Shape;4892;p27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3" name="Google Shape;4893;p27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4" name="Google Shape;4894;p27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5" name="Google Shape;4895;p27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6" name="Google Shape;4896;p27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7" name="Google Shape;4897;p27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8" name="Google Shape;4898;p27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9" name="Google Shape;4899;p27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0" name="Google Shape;4900;p27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1" name="Google Shape;4901;p27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2" name="Google Shape;4902;p27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3" name="Google Shape;4903;p27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4" name="Google Shape;4904;p27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5" name="Google Shape;4905;p27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6" name="Google Shape;4906;p27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7" name="Google Shape;4907;p27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8" name="Google Shape;4908;p27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9" name="Google Shape;4909;p27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0" name="Google Shape;4910;p27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1" name="Google Shape;4911;p27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12" name="Google Shape;4912;p27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752879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 and text">
  <p:cSld name="Number and text">
    <p:spTree>
      <p:nvGrpSpPr>
        <p:cNvPr id="1" name="Shape 4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4" name="Google Shape;4914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915" name="Google Shape;4915;p28"/>
          <p:cNvSpPr txBox="1">
            <a:spLocks noGrp="1"/>
          </p:cNvSpPr>
          <p:nvPr>
            <p:ph type="title" hasCustomPrompt="1"/>
          </p:nvPr>
        </p:nvSpPr>
        <p:spPr>
          <a:xfrm>
            <a:off x="3876000" y="1384517"/>
            <a:ext cx="4440000" cy="10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916" name="Google Shape;4916;p28"/>
          <p:cNvSpPr txBox="1">
            <a:spLocks noGrp="1"/>
          </p:cNvSpPr>
          <p:nvPr>
            <p:ph type="title" idx="2" hasCustomPrompt="1"/>
          </p:nvPr>
        </p:nvSpPr>
        <p:spPr>
          <a:xfrm>
            <a:off x="1072767" y="3954096"/>
            <a:ext cx="4440000" cy="10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917" name="Google Shape;4917;p28"/>
          <p:cNvSpPr txBox="1">
            <a:spLocks noGrp="1"/>
          </p:cNvSpPr>
          <p:nvPr>
            <p:ph type="title" idx="3" hasCustomPrompt="1"/>
          </p:nvPr>
        </p:nvSpPr>
        <p:spPr>
          <a:xfrm>
            <a:off x="6801033" y="3937000"/>
            <a:ext cx="4440000" cy="10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918" name="Google Shape;4918;p28"/>
          <p:cNvSpPr txBox="1">
            <a:spLocks noGrp="1"/>
          </p:cNvSpPr>
          <p:nvPr>
            <p:ph type="subTitle" idx="1"/>
          </p:nvPr>
        </p:nvSpPr>
        <p:spPr>
          <a:xfrm>
            <a:off x="4007800" y="2445751"/>
            <a:ext cx="4176400" cy="10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919" name="Google Shape;4919;p28"/>
          <p:cNvSpPr txBox="1">
            <a:spLocks noGrp="1"/>
          </p:cNvSpPr>
          <p:nvPr>
            <p:ph type="subTitle" idx="4"/>
          </p:nvPr>
        </p:nvSpPr>
        <p:spPr>
          <a:xfrm>
            <a:off x="950967" y="5021319"/>
            <a:ext cx="4440000" cy="10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920" name="Google Shape;4920;p28"/>
          <p:cNvSpPr txBox="1">
            <a:spLocks noGrp="1"/>
          </p:cNvSpPr>
          <p:nvPr>
            <p:ph type="subTitle" idx="5"/>
          </p:nvPr>
        </p:nvSpPr>
        <p:spPr>
          <a:xfrm>
            <a:off x="6932833" y="5021319"/>
            <a:ext cx="4176400" cy="10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4921" name="Google Shape;4921;p28"/>
          <p:cNvGrpSpPr/>
          <p:nvPr/>
        </p:nvGrpSpPr>
        <p:grpSpPr>
          <a:xfrm>
            <a:off x="9383317" y="5547268"/>
            <a:ext cx="2808667" cy="796633"/>
            <a:chOff x="-2810250" y="3572525"/>
            <a:chExt cx="2106500" cy="597475"/>
          </a:xfrm>
        </p:grpSpPr>
        <p:sp>
          <p:nvSpPr>
            <p:cNvPr id="4922" name="Google Shape;4922;p28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3" name="Google Shape;4923;p28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4" name="Google Shape;4924;p28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5" name="Google Shape;4925;p28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6" name="Google Shape;4926;p28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7" name="Google Shape;4927;p28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8" name="Google Shape;4928;p28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9" name="Google Shape;4929;p28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0" name="Google Shape;4930;p28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1" name="Google Shape;4931;p28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2" name="Google Shape;4932;p28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3" name="Google Shape;4933;p28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4" name="Google Shape;4934;p28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5" name="Google Shape;4935;p28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6" name="Google Shape;4936;p28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7" name="Google Shape;4937;p28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8" name="Google Shape;4938;p28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9" name="Google Shape;4939;p28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0" name="Google Shape;4940;p28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1" name="Google Shape;4941;p28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2" name="Google Shape;4942;p28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3" name="Google Shape;4943;p28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4" name="Google Shape;4944;p28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5" name="Google Shape;4945;p28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6" name="Google Shape;4946;p28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7" name="Google Shape;4947;p28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8" name="Google Shape;4948;p28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9" name="Google Shape;4949;p28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0" name="Google Shape;4950;p28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1" name="Google Shape;4951;p28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2" name="Google Shape;4952;p28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3" name="Google Shape;4953;p28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4" name="Google Shape;4954;p28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5" name="Google Shape;4955;p28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6" name="Google Shape;4956;p28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7" name="Google Shape;4957;p28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8" name="Google Shape;4958;p28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9" name="Google Shape;4959;p28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0" name="Google Shape;4960;p28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1" name="Google Shape;4961;p28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2" name="Google Shape;4962;p28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3" name="Google Shape;4963;p28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4" name="Google Shape;4964;p28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5" name="Google Shape;4965;p28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6" name="Google Shape;4966;p28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7" name="Google Shape;4967;p28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8" name="Google Shape;4968;p28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9" name="Google Shape;4969;p28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0" name="Google Shape;4970;p28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1" name="Google Shape;4971;p28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2" name="Google Shape;4972;p28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3" name="Google Shape;4973;p28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4" name="Google Shape;4974;p28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5" name="Google Shape;4975;p28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6" name="Google Shape;4976;p28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7" name="Google Shape;4977;p28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8" name="Google Shape;4978;p28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9" name="Google Shape;4979;p28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0" name="Google Shape;4980;p28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1" name="Google Shape;4981;p28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2" name="Google Shape;4982;p28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3" name="Google Shape;4983;p28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4" name="Google Shape;4984;p28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5" name="Google Shape;4985;p28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6" name="Google Shape;4986;p28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7" name="Google Shape;4987;p28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8" name="Google Shape;4988;p28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9" name="Google Shape;4989;p28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0" name="Google Shape;4990;p28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1" name="Google Shape;4991;p28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2" name="Google Shape;4992;p28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3" name="Google Shape;4993;p28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4" name="Google Shape;4994;p28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5" name="Google Shape;4995;p28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6" name="Google Shape;4996;p28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7" name="Google Shape;4997;p28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8" name="Google Shape;4998;p28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9" name="Google Shape;4999;p28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0" name="Google Shape;5000;p28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1" name="Google Shape;5001;p28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2" name="Google Shape;5002;p28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3" name="Google Shape;5003;p28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4" name="Google Shape;5004;p28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5" name="Google Shape;5005;p28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6" name="Google Shape;5006;p28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7" name="Google Shape;5007;p28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8" name="Google Shape;5008;p28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9" name="Google Shape;5009;p28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0" name="Google Shape;5010;p28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1" name="Google Shape;5011;p28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2" name="Google Shape;5012;p28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3" name="Google Shape;5013;p28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4" name="Google Shape;5014;p28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5" name="Google Shape;5015;p28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6" name="Google Shape;5016;p28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7" name="Google Shape;5017;p28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8" name="Google Shape;5018;p28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9" name="Google Shape;5019;p28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0" name="Google Shape;5020;p28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1" name="Google Shape;5021;p28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2" name="Google Shape;5022;p28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3" name="Google Shape;5023;p28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4" name="Google Shape;5024;p28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5" name="Google Shape;5025;p28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6" name="Google Shape;5026;p28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7" name="Google Shape;5027;p28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8" name="Google Shape;5028;p28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9" name="Google Shape;5029;p28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0" name="Google Shape;5030;p28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1" name="Google Shape;5031;p28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032" name="Google Shape;5032;p28"/>
          <p:cNvGrpSpPr/>
          <p:nvPr/>
        </p:nvGrpSpPr>
        <p:grpSpPr>
          <a:xfrm flipH="1">
            <a:off x="-16" y="1009513"/>
            <a:ext cx="2808667" cy="796633"/>
            <a:chOff x="-2810250" y="3572525"/>
            <a:chExt cx="2106500" cy="597475"/>
          </a:xfrm>
        </p:grpSpPr>
        <p:sp>
          <p:nvSpPr>
            <p:cNvPr id="5033" name="Google Shape;5033;p28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4" name="Google Shape;5034;p28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5" name="Google Shape;5035;p28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6" name="Google Shape;5036;p28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7" name="Google Shape;5037;p28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8" name="Google Shape;5038;p28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9" name="Google Shape;5039;p28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0" name="Google Shape;5040;p28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1" name="Google Shape;5041;p28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2" name="Google Shape;5042;p28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3" name="Google Shape;5043;p28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4" name="Google Shape;5044;p28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5" name="Google Shape;5045;p28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6" name="Google Shape;5046;p28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7" name="Google Shape;5047;p28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8" name="Google Shape;5048;p28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9" name="Google Shape;5049;p28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0" name="Google Shape;5050;p28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1" name="Google Shape;5051;p28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2" name="Google Shape;5052;p28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3" name="Google Shape;5053;p28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4" name="Google Shape;5054;p28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5" name="Google Shape;5055;p28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6" name="Google Shape;5056;p28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7" name="Google Shape;5057;p28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8" name="Google Shape;5058;p28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9" name="Google Shape;5059;p28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0" name="Google Shape;5060;p28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1" name="Google Shape;5061;p28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2" name="Google Shape;5062;p28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3" name="Google Shape;5063;p28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4" name="Google Shape;5064;p28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5" name="Google Shape;5065;p28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6" name="Google Shape;5066;p28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7" name="Google Shape;5067;p28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8" name="Google Shape;5068;p28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9" name="Google Shape;5069;p28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0" name="Google Shape;5070;p28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1" name="Google Shape;5071;p28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2" name="Google Shape;5072;p28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3" name="Google Shape;5073;p28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4" name="Google Shape;5074;p28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5" name="Google Shape;5075;p28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6" name="Google Shape;5076;p28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7" name="Google Shape;5077;p28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8" name="Google Shape;5078;p28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9" name="Google Shape;5079;p28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0" name="Google Shape;5080;p28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1" name="Google Shape;5081;p28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2" name="Google Shape;5082;p28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3" name="Google Shape;5083;p28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4" name="Google Shape;5084;p28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5" name="Google Shape;5085;p28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6" name="Google Shape;5086;p28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7" name="Google Shape;5087;p28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8" name="Google Shape;5088;p28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9" name="Google Shape;5089;p28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0" name="Google Shape;5090;p28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1" name="Google Shape;5091;p28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2" name="Google Shape;5092;p28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3" name="Google Shape;5093;p28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4" name="Google Shape;5094;p28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5" name="Google Shape;5095;p28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6" name="Google Shape;5096;p28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7" name="Google Shape;5097;p28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8" name="Google Shape;5098;p28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9" name="Google Shape;5099;p28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0" name="Google Shape;5100;p28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1" name="Google Shape;5101;p28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2" name="Google Shape;5102;p28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3" name="Google Shape;5103;p28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4" name="Google Shape;5104;p28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5" name="Google Shape;5105;p28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6" name="Google Shape;5106;p28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7" name="Google Shape;5107;p28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8" name="Google Shape;5108;p28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9" name="Google Shape;5109;p28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0" name="Google Shape;5110;p28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1" name="Google Shape;5111;p28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2" name="Google Shape;5112;p28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3" name="Google Shape;5113;p28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4" name="Google Shape;5114;p28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5" name="Google Shape;5115;p28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6" name="Google Shape;5116;p28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7" name="Google Shape;5117;p28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8" name="Google Shape;5118;p28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9" name="Google Shape;5119;p28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0" name="Google Shape;5120;p28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1" name="Google Shape;5121;p28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2" name="Google Shape;5122;p28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3" name="Google Shape;5123;p28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4" name="Google Shape;5124;p28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5" name="Google Shape;5125;p28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6" name="Google Shape;5126;p28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7" name="Google Shape;5127;p28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8" name="Google Shape;5128;p28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9" name="Google Shape;5129;p28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0" name="Google Shape;5130;p28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1" name="Google Shape;5131;p28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2" name="Google Shape;5132;p28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3" name="Google Shape;5133;p28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4" name="Google Shape;5134;p28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5" name="Google Shape;5135;p28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6" name="Google Shape;5136;p28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7" name="Google Shape;5137;p28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8" name="Google Shape;5138;p28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9" name="Google Shape;5139;p28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0" name="Google Shape;5140;p28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1" name="Google Shape;5141;p28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2" name="Google Shape;5142;p28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5143" name="Google Shape;5143;p28"/>
          <p:cNvPicPr preferRelativeResize="0"/>
          <p:nvPr/>
        </p:nvPicPr>
        <p:blipFill>
          <a:blip r:embed="rId3">
            <a:alphaModFix amt="76000"/>
          </a:blip>
          <a:stretch>
            <a:fillRect/>
          </a:stretch>
        </p:blipFill>
        <p:spPr>
          <a:xfrm>
            <a:off x="10565800" y="564616"/>
            <a:ext cx="5057368" cy="898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47078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5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45" name="Google Shape;5145;p2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146" name="Google Shape;5146;p29"/>
          <p:cNvSpPr txBox="1">
            <a:spLocks noGrp="1"/>
          </p:cNvSpPr>
          <p:nvPr>
            <p:ph type="subTitle" idx="1"/>
          </p:nvPr>
        </p:nvSpPr>
        <p:spPr>
          <a:xfrm>
            <a:off x="4277940" y="3893019"/>
            <a:ext cx="36792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667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147" name="Google Shape;5147;p29"/>
          <p:cNvSpPr txBox="1">
            <a:spLocks noGrp="1"/>
          </p:cNvSpPr>
          <p:nvPr>
            <p:ph type="subTitle" idx="2"/>
          </p:nvPr>
        </p:nvSpPr>
        <p:spPr>
          <a:xfrm>
            <a:off x="7821961" y="4476981"/>
            <a:ext cx="36792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667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148" name="Google Shape;5148;p29"/>
          <p:cNvSpPr txBox="1">
            <a:spLocks noGrp="1"/>
          </p:cNvSpPr>
          <p:nvPr>
            <p:ph type="subTitle" idx="3"/>
          </p:nvPr>
        </p:nvSpPr>
        <p:spPr>
          <a:xfrm>
            <a:off x="613467" y="4482811"/>
            <a:ext cx="36792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667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149" name="Google Shape;5149;p29"/>
          <p:cNvSpPr txBox="1">
            <a:spLocks noGrp="1"/>
          </p:cNvSpPr>
          <p:nvPr>
            <p:ph type="subTitle" idx="4"/>
          </p:nvPr>
        </p:nvSpPr>
        <p:spPr>
          <a:xfrm>
            <a:off x="4446740" y="4272199"/>
            <a:ext cx="3341600" cy="12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150" name="Google Shape;5150;p29"/>
          <p:cNvSpPr txBox="1">
            <a:spLocks noGrp="1"/>
          </p:cNvSpPr>
          <p:nvPr>
            <p:ph type="subTitle" idx="5"/>
          </p:nvPr>
        </p:nvSpPr>
        <p:spPr>
          <a:xfrm>
            <a:off x="7990769" y="4864537"/>
            <a:ext cx="3341600" cy="12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151" name="Google Shape;5151;p29"/>
          <p:cNvSpPr txBox="1">
            <a:spLocks noGrp="1"/>
          </p:cNvSpPr>
          <p:nvPr>
            <p:ph type="subTitle" idx="6"/>
          </p:nvPr>
        </p:nvSpPr>
        <p:spPr>
          <a:xfrm>
            <a:off x="782267" y="4863873"/>
            <a:ext cx="3341600" cy="12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152" name="Google Shape;5152;p29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5153" name="Google Shape;5153;p29"/>
          <p:cNvGrpSpPr/>
          <p:nvPr/>
        </p:nvGrpSpPr>
        <p:grpSpPr>
          <a:xfrm flipH="1">
            <a:off x="-16" y="1009513"/>
            <a:ext cx="2808667" cy="796633"/>
            <a:chOff x="-2810250" y="3572525"/>
            <a:chExt cx="2106500" cy="597475"/>
          </a:xfrm>
        </p:grpSpPr>
        <p:sp>
          <p:nvSpPr>
            <p:cNvPr id="5154" name="Google Shape;5154;p29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5" name="Google Shape;5155;p29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6" name="Google Shape;5156;p29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7" name="Google Shape;5157;p29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8" name="Google Shape;5158;p29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9" name="Google Shape;5159;p29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0" name="Google Shape;5160;p29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1" name="Google Shape;5161;p29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2" name="Google Shape;5162;p29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3" name="Google Shape;5163;p29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4" name="Google Shape;5164;p29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5" name="Google Shape;5165;p29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6" name="Google Shape;5166;p29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7" name="Google Shape;5167;p29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8" name="Google Shape;5168;p29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9" name="Google Shape;5169;p29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0" name="Google Shape;5170;p29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1" name="Google Shape;5171;p29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2" name="Google Shape;5172;p29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3" name="Google Shape;5173;p29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4" name="Google Shape;5174;p29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5" name="Google Shape;5175;p29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6" name="Google Shape;5176;p29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7" name="Google Shape;5177;p29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8" name="Google Shape;5178;p29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9" name="Google Shape;5179;p29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0" name="Google Shape;5180;p29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1" name="Google Shape;5181;p29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2" name="Google Shape;5182;p29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3" name="Google Shape;5183;p29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4" name="Google Shape;5184;p29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5" name="Google Shape;5185;p29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6" name="Google Shape;5186;p29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7" name="Google Shape;5187;p29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8" name="Google Shape;5188;p29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9" name="Google Shape;5189;p29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0" name="Google Shape;5190;p29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1" name="Google Shape;5191;p29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2" name="Google Shape;5192;p29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3" name="Google Shape;5193;p29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4" name="Google Shape;5194;p29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5" name="Google Shape;5195;p29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6" name="Google Shape;5196;p29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7" name="Google Shape;5197;p29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8" name="Google Shape;5198;p29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9" name="Google Shape;5199;p29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0" name="Google Shape;5200;p29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1" name="Google Shape;5201;p29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2" name="Google Shape;5202;p29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3" name="Google Shape;5203;p29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4" name="Google Shape;5204;p29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5" name="Google Shape;5205;p29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6" name="Google Shape;5206;p29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7" name="Google Shape;5207;p29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8" name="Google Shape;5208;p29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9" name="Google Shape;5209;p29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0" name="Google Shape;5210;p29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1" name="Google Shape;5211;p29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2" name="Google Shape;5212;p29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3" name="Google Shape;5213;p29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4" name="Google Shape;5214;p29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5" name="Google Shape;5215;p29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6" name="Google Shape;5216;p29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7" name="Google Shape;5217;p29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8" name="Google Shape;5218;p29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9" name="Google Shape;5219;p29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0" name="Google Shape;5220;p29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1" name="Google Shape;5221;p29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2" name="Google Shape;5222;p29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3" name="Google Shape;5223;p29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4" name="Google Shape;5224;p29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5" name="Google Shape;5225;p29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6" name="Google Shape;5226;p29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7" name="Google Shape;5227;p29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8" name="Google Shape;5228;p29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9" name="Google Shape;5229;p29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0" name="Google Shape;5230;p29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1" name="Google Shape;5231;p29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2" name="Google Shape;5232;p29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3" name="Google Shape;5233;p29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4" name="Google Shape;5234;p29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5" name="Google Shape;5235;p29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6" name="Google Shape;5236;p29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7" name="Google Shape;5237;p29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8" name="Google Shape;5238;p29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9" name="Google Shape;5239;p29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0" name="Google Shape;5240;p29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1" name="Google Shape;5241;p29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2" name="Google Shape;5242;p29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3" name="Google Shape;5243;p29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4" name="Google Shape;5244;p29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5" name="Google Shape;5245;p29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6" name="Google Shape;5246;p29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7" name="Google Shape;5247;p29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8" name="Google Shape;5248;p29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9" name="Google Shape;5249;p29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0" name="Google Shape;5250;p29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1" name="Google Shape;5251;p29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2" name="Google Shape;5252;p29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3" name="Google Shape;5253;p29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4" name="Google Shape;5254;p29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5" name="Google Shape;5255;p29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6" name="Google Shape;5256;p29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7" name="Google Shape;5257;p29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8" name="Google Shape;5258;p29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9" name="Google Shape;5259;p29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0" name="Google Shape;5260;p29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1" name="Google Shape;5261;p29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2" name="Google Shape;5262;p29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3" name="Google Shape;5263;p29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5264" name="Google Shape;5264;p29"/>
          <p:cNvPicPr preferRelativeResize="0"/>
          <p:nvPr/>
        </p:nvPicPr>
        <p:blipFill>
          <a:blip r:embed="rId3">
            <a:alphaModFix amt="76000"/>
          </a:blip>
          <a:stretch>
            <a:fillRect/>
          </a:stretch>
        </p:blipFill>
        <p:spPr>
          <a:xfrm>
            <a:off x="10565800" y="564616"/>
            <a:ext cx="5057368" cy="898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31569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5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66" name="Google Shape;5266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267" name="Google Shape;5267;p30"/>
          <p:cNvSpPr txBox="1">
            <a:spLocks noGrp="1"/>
          </p:cNvSpPr>
          <p:nvPr>
            <p:ph type="subTitle" idx="1"/>
          </p:nvPr>
        </p:nvSpPr>
        <p:spPr>
          <a:xfrm>
            <a:off x="1199141" y="3238867"/>
            <a:ext cx="4628800" cy="212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268" name="Google Shape;5268;p30"/>
          <p:cNvSpPr txBox="1">
            <a:spLocks noGrp="1"/>
          </p:cNvSpPr>
          <p:nvPr>
            <p:ph type="title"/>
          </p:nvPr>
        </p:nvSpPr>
        <p:spPr>
          <a:xfrm>
            <a:off x="1145941" y="2342667"/>
            <a:ext cx="4735200" cy="13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5269" name="Google Shape;5269;p30"/>
          <p:cNvGrpSpPr/>
          <p:nvPr/>
        </p:nvGrpSpPr>
        <p:grpSpPr>
          <a:xfrm>
            <a:off x="0" y="6138001"/>
            <a:ext cx="2808667" cy="796633"/>
            <a:chOff x="-2810250" y="3572525"/>
            <a:chExt cx="2106500" cy="597475"/>
          </a:xfrm>
        </p:grpSpPr>
        <p:sp>
          <p:nvSpPr>
            <p:cNvPr id="5270" name="Google Shape;5270;p30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1" name="Google Shape;5271;p30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2" name="Google Shape;5272;p30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3" name="Google Shape;5273;p30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4" name="Google Shape;5274;p30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5" name="Google Shape;5275;p30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6" name="Google Shape;5276;p30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7" name="Google Shape;5277;p30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8" name="Google Shape;5278;p30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9" name="Google Shape;5279;p30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0" name="Google Shape;5280;p30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1" name="Google Shape;5281;p30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2" name="Google Shape;5282;p30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3" name="Google Shape;5283;p30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4" name="Google Shape;5284;p30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5" name="Google Shape;5285;p30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6" name="Google Shape;5286;p30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7" name="Google Shape;5287;p30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8" name="Google Shape;5288;p30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9" name="Google Shape;5289;p30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0" name="Google Shape;5290;p30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1" name="Google Shape;5291;p30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2" name="Google Shape;5292;p30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3" name="Google Shape;5293;p30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4" name="Google Shape;5294;p30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5" name="Google Shape;5295;p30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6" name="Google Shape;5296;p30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7" name="Google Shape;5297;p30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8" name="Google Shape;5298;p30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9" name="Google Shape;5299;p30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0" name="Google Shape;5300;p30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1" name="Google Shape;5301;p30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2" name="Google Shape;5302;p30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3" name="Google Shape;5303;p30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4" name="Google Shape;5304;p30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5" name="Google Shape;5305;p30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6" name="Google Shape;5306;p30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7" name="Google Shape;5307;p30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8" name="Google Shape;5308;p30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9" name="Google Shape;5309;p30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0" name="Google Shape;5310;p30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1" name="Google Shape;5311;p30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2" name="Google Shape;5312;p30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3" name="Google Shape;5313;p30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4" name="Google Shape;5314;p30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5" name="Google Shape;5315;p30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6" name="Google Shape;5316;p30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7" name="Google Shape;5317;p30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8" name="Google Shape;5318;p30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9" name="Google Shape;5319;p30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0" name="Google Shape;5320;p30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1" name="Google Shape;5321;p30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2" name="Google Shape;5322;p30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3" name="Google Shape;5323;p30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4" name="Google Shape;5324;p30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5" name="Google Shape;5325;p30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6" name="Google Shape;5326;p30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7" name="Google Shape;5327;p30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8" name="Google Shape;5328;p30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9" name="Google Shape;5329;p30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0" name="Google Shape;5330;p30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1" name="Google Shape;5331;p30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2" name="Google Shape;5332;p30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3" name="Google Shape;5333;p30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4" name="Google Shape;5334;p30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5" name="Google Shape;5335;p30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6" name="Google Shape;5336;p30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7" name="Google Shape;5337;p30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8" name="Google Shape;5338;p30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9" name="Google Shape;5339;p30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0" name="Google Shape;5340;p30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1" name="Google Shape;5341;p30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2" name="Google Shape;5342;p30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3" name="Google Shape;5343;p30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4" name="Google Shape;5344;p30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5" name="Google Shape;5345;p30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6" name="Google Shape;5346;p30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7" name="Google Shape;5347;p30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8" name="Google Shape;5348;p30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9" name="Google Shape;5349;p30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0" name="Google Shape;5350;p30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1" name="Google Shape;5351;p30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2" name="Google Shape;5352;p30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3" name="Google Shape;5353;p30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4" name="Google Shape;5354;p30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5" name="Google Shape;5355;p30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6" name="Google Shape;5356;p30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7" name="Google Shape;5357;p30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8" name="Google Shape;5358;p30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9" name="Google Shape;5359;p30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0" name="Google Shape;5360;p30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1" name="Google Shape;5361;p30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2" name="Google Shape;5362;p30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3" name="Google Shape;5363;p30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4" name="Google Shape;5364;p30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5" name="Google Shape;5365;p30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6" name="Google Shape;5366;p30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7" name="Google Shape;5367;p30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8" name="Google Shape;5368;p30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9" name="Google Shape;5369;p30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0" name="Google Shape;5370;p30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1" name="Google Shape;5371;p30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2" name="Google Shape;5372;p30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3" name="Google Shape;5373;p30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4" name="Google Shape;5374;p30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5" name="Google Shape;5375;p30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6" name="Google Shape;5376;p30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7" name="Google Shape;5377;p30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8" name="Google Shape;5378;p30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9" name="Google Shape;5379;p30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380" name="Google Shape;5380;p30"/>
          <p:cNvGrpSpPr/>
          <p:nvPr/>
        </p:nvGrpSpPr>
        <p:grpSpPr>
          <a:xfrm flipH="1">
            <a:off x="10261600" y="734134"/>
            <a:ext cx="2808667" cy="796633"/>
            <a:chOff x="-2810250" y="3572525"/>
            <a:chExt cx="2106500" cy="597475"/>
          </a:xfrm>
        </p:grpSpPr>
        <p:sp>
          <p:nvSpPr>
            <p:cNvPr id="5381" name="Google Shape;5381;p30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2" name="Google Shape;5382;p30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3" name="Google Shape;5383;p30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4" name="Google Shape;5384;p30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5" name="Google Shape;5385;p30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6" name="Google Shape;5386;p30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7" name="Google Shape;5387;p30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8" name="Google Shape;5388;p30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9" name="Google Shape;5389;p30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0" name="Google Shape;5390;p30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1" name="Google Shape;5391;p30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2" name="Google Shape;5392;p30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3" name="Google Shape;5393;p30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4" name="Google Shape;5394;p30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5" name="Google Shape;5395;p30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6" name="Google Shape;5396;p30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7" name="Google Shape;5397;p30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8" name="Google Shape;5398;p30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9" name="Google Shape;5399;p30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0" name="Google Shape;5400;p30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1" name="Google Shape;5401;p30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2" name="Google Shape;5402;p30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3" name="Google Shape;5403;p30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4" name="Google Shape;5404;p30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5" name="Google Shape;5405;p30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6" name="Google Shape;5406;p30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7" name="Google Shape;5407;p30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8" name="Google Shape;5408;p30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9" name="Google Shape;5409;p30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0" name="Google Shape;5410;p30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1" name="Google Shape;5411;p30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2" name="Google Shape;5412;p30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3" name="Google Shape;5413;p30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4" name="Google Shape;5414;p30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5" name="Google Shape;5415;p30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6" name="Google Shape;5416;p30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7" name="Google Shape;5417;p30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8" name="Google Shape;5418;p30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9" name="Google Shape;5419;p30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0" name="Google Shape;5420;p30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1" name="Google Shape;5421;p30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2" name="Google Shape;5422;p30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3" name="Google Shape;5423;p30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4" name="Google Shape;5424;p30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5" name="Google Shape;5425;p30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6" name="Google Shape;5426;p30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7" name="Google Shape;5427;p30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8" name="Google Shape;5428;p30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9" name="Google Shape;5429;p30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0" name="Google Shape;5430;p30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1" name="Google Shape;5431;p30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2" name="Google Shape;5432;p30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3" name="Google Shape;5433;p30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4" name="Google Shape;5434;p30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5" name="Google Shape;5435;p30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6" name="Google Shape;5436;p30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7" name="Google Shape;5437;p30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8" name="Google Shape;5438;p30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9" name="Google Shape;5439;p30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0" name="Google Shape;5440;p30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1" name="Google Shape;5441;p30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2" name="Google Shape;5442;p30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3" name="Google Shape;5443;p30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4" name="Google Shape;5444;p30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5" name="Google Shape;5445;p30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6" name="Google Shape;5446;p30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7" name="Google Shape;5447;p30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8" name="Google Shape;5448;p30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9" name="Google Shape;5449;p30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0" name="Google Shape;5450;p30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1" name="Google Shape;5451;p30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2" name="Google Shape;5452;p30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3" name="Google Shape;5453;p30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4" name="Google Shape;5454;p30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5" name="Google Shape;5455;p30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6" name="Google Shape;5456;p30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7" name="Google Shape;5457;p30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8" name="Google Shape;5458;p30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9" name="Google Shape;5459;p30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0" name="Google Shape;5460;p30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1" name="Google Shape;5461;p30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2" name="Google Shape;5462;p30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3" name="Google Shape;5463;p30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4" name="Google Shape;5464;p30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5" name="Google Shape;5465;p30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6" name="Google Shape;5466;p30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7" name="Google Shape;5467;p30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8" name="Google Shape;5468;p30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9" name="Google Shape;5469;p30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0" name="Google Shape;5470;p30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1" name="Google Shape;5471;p30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2" name="Google Shape;5472;p30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3" name="Google Shape;5473;p30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4" name="Google Shape;5474;p30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5" name="Google Shape;5475;p30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6" name="Google Shape;5476;p30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7" name="Google Shape;5477;p30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8" name="Google Shape;5478;p30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9" name="Google Shape;5479;p30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0" name="Google Shape;5480;p30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1" name="Google Shape;5481;p30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2" name="Google Shape;5482;p30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3" name="Google Shape;5483;p30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4" name="Google Shape;5484;p30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5" name="Google Shape;5485;p30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6" name="Google Shape;5486;p30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7" name="Google Shape;5487;p30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8" name="Google Shape;5488;p30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9" name="Google Shape;5489;p30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0" name="Google Shape;5490;p30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5491" name="Google Shape;5491;p30"/>
          <p:cNvPicPr preferRelativeResize="0"/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 rot="-2976215">
            <a:off x="-1376439" y="-601614"/>
            <a:ext cx="3685200" cy="2416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492" name="Google Shape;5492;p30"/>
          <p:cNvPicPr preferRelativeResize="0"/>
          <p:nvPr/>
        </p:nvPicPr>
        <p:blipFill>
          <a:blip r:embed="rId4">
            <a:alphaModFix amt="66000"/>
          </a:blip>
          <a:stretch>
            <a:fillRect/>
          </a:stretch>
        </p:blipFill>
        <p:spPr>
          <a:xfrm rot="3667399">
            <a:off x="10921110" y="4057046"/>
            <a:ext cx="2616717" cy="49585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1558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3" name="Google Shape;383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4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9494369" y="865426"/>
            <a:ext cx="3493332" cy="620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4"/>
          <p:cNvPicPr preferRelativeResize="0"/>
          <p:nvPr/>
        </p:nvPicPr>
        <p:blipFill>
          <a:blip r:embed="rId4">
            <a:alphaModFix amt="85000"/>
          </a:blip>
          <a:stretch>
            <a:fillRect/>
          </a:stretch>
        </p:blipFill>
        <p:spPr>
          <a:xfrm>
            <a:off x="-1391565" y="6044193"/>
            <a:ext cx="3493332" cy="620567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4"/>
          <p:cNvSpPr txBox="1">
            <a:spLocks noGrp="1"/>
          </p:cNvSpPr>
          <p:nvPr>
            <p:ph type="body" idx="1"/>
          </p:nvPr>
        </p:nvSpPr>
        <p:spPr>
          <a:xfrm>
            <a:off x="951588" y="1790836"/>
            <a:ext cx="10281200" cy="45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317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AutoNum type="arabicPeriod"/>
              <a:defRPr sz="1600"/>
            </a:lvl1pPr>
            <a:lvl2pPr marL="1219170" lvl="1" indent="-431789" rtl="0">
              <a:spcBef>
                <a:spcPts val="2133"/>
              </a:spcBef>
              <a:spcAft>
                <a:spcPts val="0"/>
              </a:spcAft>
              <a:buSzPts val="1500"/>
              <a:buAutoNum type="alphaLcPeriod"/>
              <a:defRPr/>
            </a:lvl2pPr>
            <a:lvl3pPr marL="1828754" lvl="2" indent="-431789" rtl="0">
              <a:spcBef>
                <a:spcPts val="2133"/>
              </a:spcBef>
              <a:spcAft>
                <a:spcPts val="0"/>
              </a:spcAft>
              <a:buSzPts val="1500"/>
              <a:buAutoNum type="romanLcPeriod"/>
              <a:defRPr/>
            </a:lvl3pPr>
            <a:lvl4pPr marL="2438339" lvl="3" indent="-431789" rtl="0">
              <a:spcBef>
                <a:spcPts val="2133"/>
              </a:spcBef>
              <a:spcAft>
                <a:spcPts val="0"/>
              </a:spcAft>
              <a:buSzPts val="1500"/>
              <a:buAutoNum type="arabicPeriod"/>
              <a:defRPr/>
            </a:lvl4pPr>
            <a:lvl5pPr marL="3047924" lvl="4" indent="-431789" rtl="0">
              <a:spcBef>
                <a:spcPts val="2133"/>
              </a:spcBef>
              <a:spcAft>
                <a:spcPts val="0"/>
              </a:spcAft>
              <a:buSzPts val="1500"/>
              <a:buAutoNum type="alphaLcPeriod"/>
              <a:defRPr/>
            </a:lvl5pPr>
            <a:lvl6pPr marL="3657509" lvl="5" indent="-431789" rtl="0">
              <a:spcBef>
                <a:spcPts val="2133"/>
              </a:spcBef>
              <a:spcAft>
                <a:spcPts val="0"/>
              </a:spcAft>
              <a:buSzPts val="1500"/>
              <a:buAutoNum type="romanLcPeriod"/>
              <a:defRPr/>
            </a:lvl6pPr>
            <a:lvl7pPr marL="4267093" lvl="6" indent="-431789" rtl="0">
              <a:spcBef>
                <a:spcPts val="2133"/>
              </a:spcBef>
              <a:spcAft>
                <a:spcPts val="0"/>
              </a:spcAft>
              <a:buSzPts val="1500"/>
              <a:buAutoNum type="arabicPeriod"/>
              <a:defRPr/>
            </a:lvl7pPr>
            <a:lvl8pPr marL="4876678" lvl="7" indent="-431789" rtl="0">
              <a:spcBef>
                <a:spcPts val="2133"/>
              </a:spcBef>
              <a:spcAft>
                <a:spcPts val="0"/>
              </a:spcAft>
              <a:buSzPts val="1500"/>
              <a:buAutoNum type="alphaLcPeriod"/>
              <a:defRPr/>
            </a:lvl8pPr>
            <a:lvl9pPr marL="5486263" lvl="8" indent="-431789" rtl="0">
              <a:spcBef>
                <a:spcPts val="2133"/>
              </a:spcBef>
              <a:spcAft>
                <a:spcPts val="2133"/>
              </a:spcAft>
              <a:buSzPts val="1500"/>
              <a:buAutoNum type="romanLcPeriod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387" name="Google Shape;387;p4"/>
          <p:cNvGrpSpPr/>
          <p:nvPr/>
        </p:nvGrpSpPr>
        <p:grpSpPr>
          <a:xfrm>
            <a:off x="10694033" y="5956152"/>
            <a:ext cx="2808667" cy="796633"/>
            <a:chOff x="-2810250" y="3572525"/>
            <a:chExt cx="2106500" cy="597475"/>
          </a:xfrm>
        </p:grpSpPr>
        <p:sp>
          <p:nvSpPr>
            <p:cNvPr id="388" name="Google Shape;388;p4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" name="Google Shape;389;p4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" name="Google Shape;390;p4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" name="Google Shape;391;p4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" name="Google Shape;392;p4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" name="Google Shape;393;p4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" name="Google Shape;394;p4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4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4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" name="Google Shape;397;p4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" name="Google Shape;398;p4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" name="Google Shape;399;p4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" name="Google Shape;400;p4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4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4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" name="Google Shape;403;p4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" name="Google Shape;404;p4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" name="Google Shape;405;p4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4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4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4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4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4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4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4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4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4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4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4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4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4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4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4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4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4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4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4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4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4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4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4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4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" name="Google Shape;430;p4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4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4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4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4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4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4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4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4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4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" name="Google Shape;440;p4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4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4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" name="Google Shape;443;p4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" name="Google Shape;444;p4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" name="Google Shape;445;p4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" name="Google Shape;446;p4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" name="Google Shape;447;p4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" name="Google Shape;448;p4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" name="Google Shape;449;p4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" name="Google Shape;450;p4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" name="Google Shape;451;p4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" name="Google Shape;452;p4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4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" name="Google Shape;454;p4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" name="Google Shape;455;p4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4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" name="Google Shape;457;p4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" name="Google Shape;458;p4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4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4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" name="Google Shape;461;p4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" name="Google Shape;462;p4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4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4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" name="Google Shape;465;p4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" name="Google Shape;466;p4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" name="Google Shape;467;p4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" name="Google Shape;468;p4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4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4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" name="Google Shape;471;p4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" name="Google Shape;472;p4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" name="Google Shape;473;p4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" name="Google Shape;474;p4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4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4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4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4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4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4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4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4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4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4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4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4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4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4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4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4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4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4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" name="Google Shape;493;p4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" name="Google Shape;494;p4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" name="Google Shape;495;p4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" name="Google Shape;496;p4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" name="Google Shape;497;p4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8" name="Google Shape;498;p4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35729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5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94" name="Google Shape;5494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95" name="Google Shape;5495;p31"/>
          <p:cNvSpPr txBox="1">
            <a:spLocks noGrp="1"/>
          </p:cNvSpPr>
          <p:nvPr>
            <p:ph type="subTitle" idx="1"/>
          </p:nvPr>
        </p:nvSpPr>
        <p:spPr>
          <a:xfrm>
            <a:off x="953167" y="1924835"/>
            <a:ext cx="10285600" cy="33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496" name="Google Shape;5496;p31"/>
          <p:cNvSpPr txBox="1">
            <a:spLocks noGrp="1"/>
          </p:cNvSpPr>
          <p:nvPr>
            <p:ph type="title"/>
          </p:nvPr>
        </p:nvSpPr>
        <p:spPr>
          <a:xfrm>
            <a:off x="953167" y="792833"/>
            <a:ext cx="10285600" cy="9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5497" name="Google Shape;5497;p31"/>
          <p:cNvGrpSpPr/>
          <p:nvPr/>
        </p:nvGrpSpPr>
        <p:grpSpPr>
          <a:xfrm>
            <a:off x="0" y="6138001"/>
            <a:ext cx="2808667" cy="796633"/>
            <a:chOff x="-2810250" y="3572525"/>
            <a:chExt cx="2106500" cy="597475"/>
          </a:xfrm>
        </p:grpSpPr>
        <p:sp>
          <p:nvSpPr>
            <p:cNvPr id="5498" name="Google Shape;5498;p31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9" name="Google Shape;5499;p31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0" name="Google Shape;5500;p31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1" name="Google Shape;5501;p31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2" name="Google Shape;5502;p31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3" name="Google Shape;5503;p31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4" name="Google Shape;5504;p31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5" name="Google Shape;5505;p31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6" name="Google Shape;5506;p31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7" name="Google Shape;5507;p31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8" name="Google Shape;5508;p31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9" name="Google Shape;5509;p31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0" name="Google Shape;5510;p31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1" name="Google Shape;5511;p31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2" name="Google Shape;5512;p31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3" name="Google Shape;5513;p31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4" name="Google Shape;5514;p31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5" name="Google Shape;5515;p31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6" name="Google Shape;5516;p31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7" name="Google Shape;5517;p31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8" name="Google Shape;5518;p31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9" name="Google Shape;5519;p31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0" name="Google Shape;5520;p31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1" name="Google Shape;5521;p31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2" name="Google Shape;5522;p31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3" name="Google Shape;5523;p31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4" name="Google Shape;5524;p31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5" name="Google Shape;5525;p31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6" name="Google Shape;5526;p31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7" name="Google Shape;5527;p31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8" name="Google Shape;5528;p31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9" name="Google Shape;5529;p31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0" name="Google Shape;5530;p31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1" name="Google Shape;5531;p31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2" name="Google Shape;5532;p31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3" name="Google Shape;5533;p31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4" name="Google Shape;5534;p31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5" name="Google Shape;5535;p31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6" name="Google Shape;5536;p31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7" name="Google Shape;5537;p31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8" name="Google Shape;5538;p31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9" name="Google Shape;5539;p31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0" name="Google Shape;5540;p31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1" name="Google Shape;5541;p31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2" name="Google Shape;5542;p31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3" name="Google Shape;5543;p31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4" name="Google Shape;5544;p31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5" name="Google Shape;5545;p31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6" name="Google Shape;5546;p31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7" name="Google Shape;5547;p31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8" name="Google Shape;5548;p31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9" name="Google Shape;5549;p31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0" name="Google Shape;5550;p31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1" name="Google Shape;5551;p31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2" name="Google Shape;5552;p31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3" name="Google Shape;5553;p31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4" name="Google Shape;5554;p31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5" name="Google Shape;5555;p31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6" name="Google Shape;5556;p31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7" name="Google Shape;5557;p31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8" name="Google Shape;5558;p31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9" name="Google Shape;5559;p31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0" name="Google Shape;5560;p31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1" name="Google Shape;5561;p31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2" name="Google Shape;5562;p31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3" name="Google Shape;5563;p31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4" name="Google Shape;5564;p31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5" name="Google Shape;5565;p31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6" name="Google Shape;5566;p31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7" name="Google Shape;5567;p31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8" name="Google Shape;5568;p31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9" name="Google Shape;5569;p31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0" name="Google Shape;5570;p31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1" name="Google Shape;5571;p31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2" name="Google Shape;5572;p31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3" name="Google Shape;5573;p31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4" name="Google Shape;5574;p31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5" name="Google Shape;5575;p31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6" name="Google Shape;5576;p31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7" name="Google Shape;5577;p31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8" name="Google Shape;5578;p31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9" name="Google Shape;5579;p31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0" name="Google Shape;5580;p31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1" name="Google Shape;5581;p31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2" name="Google Shape;5582;p31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3" name="Google Shape;5583;p31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4" name="Google Shape;5584;p31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5" name="Google Shape;5585;p31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6" name="Google Shape;5586;p31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7" name="Google Shape;5587;p31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8" name="Google Shape;5588;p31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9" name="Google Shape;5589;p31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0" name="Google Shape;5590;p31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1" name="Google Shape;5591;p31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2" name="Google Shape;5592;p31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3" name="Google Shape;5593;p31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4" name="Google Shape;5594;p31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5" name="Google Shape;5595;p31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6" name="Google Shape;5596;p31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7" name="Google Shape;5597;p31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8" name="Google Shape;5598;p31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9" name="Google Shape;5599;p31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0" name="Google Shape;5600;p31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1" name="Google Shape;5601;p31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2" name="Google Shape;5602;p31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3" name="Google Shape;5603;p31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4" name="Google Shape;5604;p31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5" name="Google Shape;5605;p31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6" name="Google Shape;5606;p31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7" name="Google Shape;5607;p31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608" name="Google Shape;5608;p31"/>
          <p:cNvGrpSpPr/>
          <p:nvPr/>
        </p:nvGrpSpPr>
        <p:grpSpPr>
          <a:xfrm flipH="1">
            <a:off x="10261600" y="734134"/>
            <a:ext cx="2808667" cy="796633"/>
            <a:chOff x="-2810250" y="3572525"/>
            <a:chExt cx="2106500" cy="597475"/>
          </a:xfrm>
        </p:grpSpPr>
        <p:sp>
          <p:nvSpPr>
            <p:cNvPr id="5609" name="Google Shape;5609;p31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0" name="Google Shape;5610;p31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1" name="Google Shape;5611;p31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2" name="Google Shape;5612;p31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3" name="Google Shape;5613;p31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4" name="Google Shape;5614;p31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5" name="Google Shape;5615;p31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6" name="Google Shape;5616;p31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7" name="Google Shape;5617;p31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8" name="Google Shape;5618;p31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9" name="Google Shape;5619;p31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0" name="Google Shape;5620;p31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1" name="Google Shape;5621;p31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2" name="Google Shape;5622;p31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3" name="Google Shape;5623;p31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4" name="Google Shape;5624;p31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5" name="Google Shape;5625;p31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6" name="Google Shape;5626;p31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7" name="Google Shape;5627;p31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8" name="Google Shape;5628;p31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9" name="Google Shape;5629;p31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0" name="Google Shape;5630;p31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1" name="Google Shape;5631;p31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2" name="Google Shape;5632;p31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3" name="Google Shape;5633;p31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4" name="Google Shape;5634;p31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5" name="Google Shape;5635;p31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6" name="Google Shape;5636;p31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7" name="Google Shape;5637;p31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8" name="Google Shape;5638;p31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9" name="Google Shape;5639;p31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0" name="Google Shape;5640;p31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1" name="Google Shape;5641;p31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2" name="Google Shape;5642;p31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3" name="Google Shape;5643;p31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4" name="Google Shape;5644;p31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5" name="Google Shape;5645;p31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6" name="Google Shape;5646;p31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7" name="Google Shape;5647;p31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8" name="Google Shape;5648;p31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9" name="Google Shape;5649;p31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0" name="Google Shape;5650;p31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1" name="Google Shape;5651;p31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2" name="Google Shape;5652;p31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3" name="Google Shape;5653;p31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4" name="Google Shape;5654;p31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5" name="Google Shape;5655;p31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6" name="Google Shape;5656;p31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7" name="Google Shape;5657;p31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8" name="Google Shape;5658;p31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9" name="Google Shape;5659;p31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0" name="Google Shape;5660;p31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1" name="Google Shape;5661;p31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2" name="Google Shape;5662;p31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3" name="Google Shape;5663;p31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4" name="Google Shape;5664;p31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5" name="Google Shape;5665;p31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6" name="Google Shape;5666;p31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7" name="Google Shape;5667;p31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8" name="Google Shape;5668;p31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9" name="Google Shape;5669;p31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0" name="Google Shape;5670;p31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1" name="Google Shape;5671;p31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2" name="Google Shape;5672;p31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3" name="Google Shape;5673;p31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4" name="Google Shape;5674;p31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5" name="Google Shape;5675;p31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6" name="Google Shape;5676;p31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7" name="Google Shape;5677;p31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8" name="Google Shape;5678;p31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9" name="Google Shape;5679;p31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0" name="Google Shape;5680;p31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1" name="Google Shape;5681;p31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2" name="Google Shape;5682;p31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3" name="Google Shape;5683;p31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4" name="Google Shape;5684;p31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5" name="Google Shape;5685;p31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6" name="Google Shape;5686;p31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7" name="Google Shape;5687;p31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8" name="Google Shape;5688;p31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9" name="Google Shape;5689;p31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0" name="Google Shape;5690;p31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1" name="Google Shape;5691;p31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2" name="Google Shape;5692;p31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3" name="Google Shape;5693;p31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4" name="Google Shape;5694;p31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5" name="Google Shape;5695;p31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6" name="Google Shape;5696;p31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7" name="Google Shape;5697;p31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8" name="Google Shape;5698;p31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9" name="Google Shape;5699;p31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0" name="Google Shape;5700;p31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1" name="Google Shape;5701;p31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2" name="Google Shape;5702;p31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3" name="Google Shape;5703;p31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4" name="Google Shape;5704;p31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5" name="Google Shape;5705;p31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6" name="Google Shape;5706;p31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7" name="Google Shape;5707;p31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8" name="Google Shape;5708;p31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9" name="Google Shape;5709;p31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0" name="Google Shape;5710;p31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1" name="Google Shape;5711;p31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2" name="Google Shape;5712;p31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3" name="Google Shape;5713;p31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4" name="Google Shape;5714;p31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5" name="Google Shape;5715;p31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6" name="Google Shape;5716;p31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7" name="Google Shape;5717;p31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8" name="Google Shape;5718;p31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5719" name="Google Shape;5719;p31"/>
          <p:cNvPicPr preferRelativeResize="0"/>
          <p:nvPr/>
        </p:nvPicPr>
        <p:blipFill>
          <a:blip r:embed="rId3">
            <a:alphaModFix amt="72000"/>
          </a:blip>
          <a:stretch>
            <a:fillRect/>
          </a:stretch>
        </p:blipFill>
        <p:spPr>
          <a:xfrm rot="-2976215">
            <a:off x="9178495" y="5085120"/>
            <a:ext cx="3685200" cy="2416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0" name="Google Shape;5720;p31"/>
          <p:cNvPicPr preferRelativeResize="0"/>
          <p:nvPr/>
        </p:nvPicPr>
        <p:blipFill>
          <a:blip r:embed="rId4">
            <a:alphaModFix amt="66000"/>
          </a:blip>
          <a:stretch>
            <a:fillRect/>
          </a:stretch>
        </p:blipFill>
        <p:spPr>
          <a:xfrm rot="3667399">
            <a:off x="-215424" y="-1933705"/>
            <a:ext cx="2616717" cy="49585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72162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5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22" name="Google Shape;5722;p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723" name="Google Shape;5723;p32"/>
          <p:cNvSpPr txBox="1">
            <a:spLocks noGrp="1"/>
          </p:cNvSpPr>
          <p:nvPr>
            <p:ph type="subTitle" idx="1"/>
          </p:nvPr>
        </p:nvSpPr>
        <p:spPr>
          <a:xfrm>
            <a:off x="5692501" y="3238565"/>
            <a:ext cx="4527600" cy="212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724" name="Google Shape;5724;p32"/>
          <p:cNvSpPr txBox="1">
            <a:spLocks noGrp="1"/>
          </p:cNvSpPr>
          <p:nvPr>
            <p:ph type="title"/>
          </p:nvPr>
        </p:nvSpPr>
        <p:spPr>
          <a:xfrm>
            <a:off x="5541701" y="2326361"/>
            <a:ext cx="4829200" cy="13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5725" name="Google Shape;5725;p32"/>
          <p:cNvGrpSpPr/>
          <p:nvPr/>
        </p:nvGrpSpPr>
        <p:grpSpPr>
          <a:xfrm>
            <a:off x="9383317" y="5547268"/>
            <a:ext cx="2808667" cy="796633"/>
            <a:chOff x="-2810250" y="3572525"/>
            <a:chExt cx="2106500" cy="597475"/>
          </a:xfrm>
        </p:grpSpPr>
        <p:sp>
          <p:nvSpPr>
            <p:cNvPr id="5726" name="Google Shape;5726;p32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7" name="Google Shape;5727;p32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8" name="Google Shape;5728;p32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9" name="Google Shape;5729;p32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0" name="Google Shape;5730;p32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1" name="Google Shape;5731;p32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2" name="Google Shape;5732;p32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3" name="Google Shape;5733;p32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4" name="Google Shape;5734;p32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5" name="Google Shape;5735;p32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6" name="Google Shape;5736;p32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7" name="Google Shape;5737;p32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8" name="Google Shape;5738;p32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9" name="Google Shape;5739;p32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0" name="Google Shape;5740;p32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1" name="Google Shape;5741;p32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2" name="Google Shape;5742;p32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3" name="Google Shape;5743;p32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4" name="Google Shape;5744;p32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5" name="Google Shape;5745;p32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6" name="Google Shape;5746;p32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7" name="Google Shape;5747;p32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8" name="Google Shape;5748;p32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9" name="Google Shape;5749;p32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0" name="Google Shape;5750;p32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1" name="Google Shape;5751;p32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2" name="Google Shape;5752;p32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3" name="Google Shape;5753;p32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4" name="Google Shape;5754;p32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5" name="Google Shape;5755;p32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6" name="Google Shape;5756;p32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7" name="Google Shape;5757;p32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8" name="Google Shape;5758;p32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9" name="Google Shape;5759;p32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0" name="Google Shape;5760;p32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1" name="Google Shape;5761;p32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2" name="Google Shape;5762;p32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3" name="Google Shape;5763;p32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4" name="Google Shape;5764;p32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5" name="Google Shape;5765;p32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6" name="Google Shape;5766;p32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7" name="Google Shape;5767;p32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8" name="Google Shape;5768;p32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9" name="Google Shape;5769;p32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0" name="Google Shape;5770;p32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1" name="Google Shape;5771;p32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2" name="Google Shape;5772;p32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3" name="Google Shape;5773;p32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4" name="Google Shape;5774;p32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5" name="Google Shape;5775;p32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6" name="Google Shape;5776;p32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7" name="Google Shape;5777;p32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8" name="Google Shape;5778;p32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9" name="Google Shape;5779;p32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0" name="Google Shape;5780;p32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1" name="Google Shape;5781;p32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2" name="Google Shape;5782;p32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3" name="Google Shape;5783;p32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4" name="Google Shape;5784;p32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5" name="Google Shape;5785;p32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6" name="Google Shape;5786;p32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7" name="Google Shape;5787;p32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8" name="Google Shape;5788;p32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9" name="Google Shape;5789;p32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0" name="Google Shape;5790;p32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1" name="Google Shape;5791;p32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2" name="Google Shape;5792;p32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3" name="Google Shape;5793;p32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4" name="Google Shape;5794;p32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5" name="Google Shape;5795;p32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6" name="Google Shape;5796;p32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7" name="Google Shape;5797;p32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8" name="Google Shape;5798;p32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9" name="Google Shape;5799;p32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0" name="Google Shape;5800;p32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1" name="Google Shape;5801;p32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2" name="Google Shape;5802;p32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3" name="Google Shape;5803;p32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4" name="Google Shape;5804;p32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5" name="Google Shape;5805;p32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6" name="Google Shape;5806;p32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7" name="Google Shape;5807;p32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8" name="Google Shape;5808;p32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9" name="Google Shape;5809;p32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0" name="Google Shape;5810;p32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1" name="Google Shape;5811;p32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2" name="Google Shape;5812;p32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3" name="Google Shape;5813;p32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4" name="Google Shape;5814;p32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5" name="Google Shape;5815;p32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6" name="Google Shape;5816;p32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7" name="Google Shape;5817;p32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8" name="Google Shape;5818;p32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9" name="Google Shape;5819;p32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0" name="Google Shape;5820;p32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1" name="Google Shape;5821;p32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2" name="Google Shape;5822;p32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3" name="Google Shape;5823;p32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4" name="Google Shape;5824;p32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5" name="Google Shape;5825;p32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6" name="Google Shape;5826;p32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7" name="Google Shape;5827;p32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8" name="Google Shape;5828;p32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9" name="Google Shape;5829;p32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0" name="Google Shape;5830;p32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1" name="Google Shape;5831;p32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2" name="Google Shape;5832;p32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3" name="Google Shape;5833;p32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4" name="Google Shape;5834;p32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5" name="Google Shape;5835;p32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836" name="Google Shape;5836;p32"/>
          <p:cNvGrpSpPr/>
          <p:nvPr/>
        </p:nvGrpSpPr>
        <p:grpSpPr>
          <a:xfrm flipH="1">
            <a:off x="-412883" y="453396"/>
            <a:ext cx="2808667" cy="796633"/>
            <a:chOff x="-2810250" y="3572525"/>
            <a:chExt cx="2106500" cy="597475"/>
          </a:xfrm>
        </p:grpSpPr>
        <p:sp>
          <p:nvSpPr>
            <p:cNvPr id="5837" name="Google Shape;5837;p32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8" name="Google Shape;5838;p32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9" name="Google Shape;5839;p32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0" name="Google Shape;5840;p32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1" name="Google Shape;5841;p32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2" name="Google Shape;5842;p32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3" name="Google Shape;5843;p32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4" name="Google Shape;5844;p32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5" name="Google Shape;5845;p32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6" name="Google Shape;5846;p32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7" name="Google Shape;5847;p32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8" name="Google Shape;5848;p32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9" name="Google Shape;5849;p32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0" name="Google Shape;5850;p32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1" name="Google Shape;5851;p32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2" name="Google Shape;5852;p32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3" name="Google Shape;5853;p32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4" name="Google Shape;5854;p32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5" name="Google Shape;5855;p32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6" name="Google Shape;5856;p32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7" name="Google Shape;5857;p32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8" name="Google Shape;5858;p32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9" name="Google Shape;5859;p32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0" name="Google Shape;5860;p32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1" name="Google Shape;5861;p32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2" name="Google Shape;5862;p32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3" name="Google Shape;5863;p32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4" name="Google Shape;5864;p32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5" name="Google Shape;5865;p32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6" name="Google Shape;5866;p32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7" name="Google Shape;5867;p32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8" name="Google Shape;5868;p32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9" name="Google Shape;5869;p32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0" name="Google Shape;5870;p32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1" name="Google Shape;5871;p32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2" name="Google Shape;5872;p32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3" name="Google Shape;5873;p32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4" name="Google Shape;5874;p32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5" name="Google Shape;5875;p32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6" name="Google Shape;5876;p32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7" name="Google Shape;5877;p32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8" name="Google Shape;5878;p32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9" name="Google Shape;5879;p32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0" name="Google Shape;5880;p32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1" name="Google Shape;5881;p32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2" name="Google Shape;5882;p32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3" name="Google Shape;5883;p32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4" name="Google Shape;5884;p32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5" name="Google Shape;5885;p32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6" name="Google Shape;5886;p32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7" name="Google Shape;5887;p32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8" name="Google Shape;5888;p32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9" name="Google Shape;5889;p32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0" name="Google Shape;5890;p32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1" name="Google Shape;5891;p32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2" name="Google Shape;5892;p32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3" name="Google Shape;5893;p32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4" name="Google Shape;5894;p32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5" name="Google Shape;5895;p32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6" name="Google Shape;5896;p32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7" name="Google Shape;5897;p32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8" name="Google Shape;5898;p32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9" name="Google Shape;5899;p32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0" name="Google Shape;5900;p32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1" name="Google Shape;5901;p32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2" name="Google Shape;5902;p32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3" name="Google Shape;5903;p32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4" name="Google Shape;5904;p32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5" name="Google Shape;5905;p32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6" name="Google Shape;5906;p32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7" name="Google Shape;5907;p32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8" name="Google Shape;5908;p32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9" name="Google Shape;5909;p32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0" name="Google Shape;5910;p32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1" name="Google Shape;5911;p32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2" name="Google Shape;5912;p32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3" name="Google Shape;5913;p32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4" name="Google Shape;5914;p32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5" name="Google Shape;5915;p32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6" name="Google Shape;5916;p32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7" name="Google Shape;5917;p32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8" name="Google Shape;5918;p32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9" name="Google Shape;5919;p32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0" name="Google Shape;5920;p32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1" name="Google Shape;5921;p32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2" name="Google Shape;5922;p32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3" name="Google Shape;5923;p32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4" name="Google Shape;5924;p32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5" name="Google Shape;5925;p32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6" name="Google Shape;5926;p32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7" name="Google Shape;5927;p32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8" name="Google Shape;5928;p32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9" name="Google Shape;5929;p32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0" name="Google Shape;5930;p32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1" name="Google Shape;5931;p32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2" name="Google Shape;5932;p32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3" name="Google Shape;5933;p32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4" name="Google Shape;5934;p32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5" name="Google Shape;5935;p32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6" name="Google Shape;5936;p32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7" name="Google Shape;5937;p32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8" name="Google Shape;5938;p32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9" name="Google Shape;5939;p32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0" name="Google Shape;5940;p32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1" name="Google Shape;5941;p32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2" name="Google Shape;5942;p32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3" name="Google Shape;5943;p32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4" name="Google Shape;5944;p32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5" name="Google Shape;5945;p32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6" name="Google Shape;5946;p32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5947" name="Google Shape;5947;p32"/>
          <p:cNvPicPr preferRelativeResize="0"/>
          <p:nvPr/>
        </p:nvPicPr>
        <p:blipFill>
          <a:blip r:embed="rId3">
            <a:alphaModFix amt="76000"/>
          </a:blip>
          <a:stretch>
            <a:fillRect/>
          </a:stretch>
        </p:blipFill>
        <p:spPr>
          <a:xfrm>
            <a:off x="8459983" y="1136149"/>
            <a:ext cx="5057368" cy="898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24016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5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49" name="Google Shape;5949;p3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950" name="Google Shape;5950;p33"/>
          <p:cNvSpPr txBox="1">
            <a:spLocks noGrp="1"/>
          </p:cNvSpPr>
          <p:nvPr>
            <p:ph type="ctrTitle"/>
          </p:nvPr>
        </p:nvSpPr>
        <p:spPr>
          <a:xfrm>
            <a:off x="3135800" y="803896"/>
            <a:ext cx="5920400" cy="18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17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951" name="Google Shape;5951;p33"/>
          <p:cNvSpPr txBox="1"/>
          <p:nvPr/>
        </p:nvSpPr>
        <p:spPr>
          <a:xfrm>
            <a:off x="3380417" y="4834200"/>
            <a:ext cx="5437600" cy="8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67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rPr>
              <a:t>CREDITS: This presentation template was created by </a:t>
            </a:r>
            <a:r>
              <a:rPr lang="en" sz="1467" b="1">
                <a:solidFill>
                  <a:schemeClr val="accent3"/>
                </a:solidFill>
                <a:uFill>
                  <a:noFill/>
                </a:uFill>
                <a:latin typeface="Raleway"/>
                <a:ea typeface="Raleway"/>
                <a:cs typeface="Raleway"/>
                <a:sym typeface="Raleway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467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rPr>
              <a:t>, including icons by </a:t>
            </a:r>
            <a:r>
              <a:rPr lang="en" sz="1467" b="1">
                <a:solidFill>
                  <a:schemeClr val="accent3"/>
                </a:solidFill>
                <a:uFill>
                  <a:noFill/>
                </a:uFill>
                <a:latin typeface="Raleway"/>
                <a:ea typeface="Raleway"/>
                <a:cs typeface="Raleway"/>
                <a:sym typeface="Raleway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467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rPr>
              <a:t>, and infographics &amp; images by </a:t>
            </a:r>
            <a:r>
              <a:rPr lang="en" sz="1467" b="1">
                <a:solidFill>
                  <a:schemeClr val="accent3"/>
                </a:solidFill>
                <a:uFill>
                  <a:noFill/>
                </a:uFill>
                <a:latin typeface="Raleway"/>
                <a:ea typeface="Raleway"/>
                <a:cs typeface="Raleway"/>
                <a:sym typeface="Raleway"/>
                <a:hlinkClick r:id="rId5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467" b="1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rPr>
              <a:t>. </a:t>
            </a:r>
            <a:endParaRPr sz="1467" b="1">
              <a:solidFill>
                <a:schemeClr val="accent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952" name="Google Shape;5952;p33"/>
          <p:cNvSpPr txBox="1">
            <a:spLocks noGrp="1"/>
          </p:cNvSpPr>
          <p:nvPr>
            <p:ph type="subTitle" idx="1"/>
          </p:nvPr>
        </p:nvSpPr>
        <p:spPr>
          <a:xfrm>
            <a:off x="3940833" y="3636417"/>
            <a:ext cx="4310400" cy="131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5953" name="Google Shape;5953;p33"/>
          <p:cNvGrpSpPr/>
          <p:nvPr/>
        </p:nvGrpSpPr>
        <p:grpSpPr>
          <a:xfrm>
            <a:off x="-1048434" y="1121234"/>
            <a:ext cx="2808667" cy="796633"/>
            <a:chOff x="-2810250" y="3572525"/>
            <a:chExt cx="2106500" cy="597475"/>
          </a:xfrm>
        </p:grpSpPr>
        <p:sp>
          <p:nvSpPr>
            <p:cNvPr id="5954" name="Google Shape;5954;p33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55" name="Google Shape;5955;p33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56" name="Google Shape;5956;p33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57" name="Google Shape;5957;p33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58" name="Google Shape;5958;p33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59" name="Google Shape;5959;p33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0" name="Google Shape;5960;p33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1" name="Google Shape;5961;p33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2" name="Google Shape;5962;p33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3" name="Google Shape;5963;p33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4" name="Google Shape;5964;p33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5" name="Google Shape;5965;p33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6" name="Google Shape;5966;p33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7" name="Google Shape;5967;p33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8" name="Google Shape;5968;p33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9" name="Google Shape;5969;p33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0" name="Google Shape;5970;p33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1" name="Google Shape;5971;p33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2" name="Google Shape;5972;p33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3" name="Google Shape;5973;p33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4" name="Google Shape;5974;p33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5" name="Google Shape;5975;p33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6" name="Google Shape;5976;p33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7" name="Google Shape;5977;p33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8" name="Google Shape;5978;p33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9" name="Google Shape;5979;p33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0" name="Google Shape;5980;p33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1" name="Google Shape;5981;p33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2" name="Google Shape;5982;p33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3" name="Google Shape;5983;p33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4" name="Google Shape;5984;p33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5" name="Google Shape;5985;p33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6" name="Google Shape;5986;p33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7" name="Google Shape;5987;p33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8" name="Google Shape;5988;p33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9" name="Google Shape;5989;p33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0" name="Google Shape;5990;p33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1" name="Google Shape;5991;p33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2" name="Google Shape;5992;p33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3" name="Google Shape;5993;p33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4" name="Google Shape;5994;p33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5" name="Google Shape;5995;p33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6" name="Google Shape;5996;p33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7" name="Google Shape;5997;p33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8" name="Google Shape;5998;p33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9" name="Google Shape;5999;p33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0" name="Google Shape;6000;p33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1" name="Google Shape;6001;p33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2" name="Google Shape;6002;p33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3" name="Google Shape;6003;p33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4" name="Google Shape;6004;p33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5" name="Google Shape;6005;p33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6" name="Google Shape;6006;p33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7" name="Google Shape;6007;p33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8" name="Google Shape;6008;p33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9" name="Google Shape;6009;p33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0" name="Google Shape;6010;p33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1" name="Google Shape;6011;p33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2" name="Google Shape;6012;p33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3" name="Google Shape;6013;p33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4" name="Google Shape;6014;p33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5" name="Google Shape;6015;p33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6" name="Google Shape;6016;p33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7" name="Google Shape;6017;p33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8" name="Google Shape;6018;p33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9" name="Google Shape;6019;p33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0" name="Google Shape;6020;p33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1" name="Google Shape;6021;p33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2" name="Google Shape;6022;p33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3" name="Google Shape;6023;p33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4" name="Google Shape;6024;p33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5" name="Google Shape;6025;p33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6" name="Google Shape;6026;p33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7" name="Google Shape;6027;p33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8" name="Google Shape;6028;p33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9" name="Google Shape;6029;p33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0" name="Google Shape;6030;p33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1" name="Google Shape;6031;p33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2" name="Google Shape;6032;p33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3" name="Google Shape;6033;p33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4" name="Google Shape;6034;p33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5" name="Google Shape;6035;p33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6" name="Google Shape;6036;p33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7" name="Google Shape;6037;p33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8" name="Google Shape;6038;p33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9" name="Google Shape;6039;p33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0" name="Google Shape;6040;p33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1" name="Google Shape;6041;p33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2" name="Google Shape;6042;p33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3" name="Google Shape;6043;p33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4" name="Google Shape;6044;p33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5" name="Google Shape;6045;p33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6" name="Google Shape;6046;p33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7" name="Google Shape;6047;p33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8" name="Google Shape;6048;p33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9" name="Google Shape;6049;p33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0" name="Google Shape;6050;p33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1" name="Google Shape;6051;p33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2" name="Google Shape;6052;p33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3" name="Google Shape;6053;p33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4" name="Google Shape;6054;p33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5" name="Google Shape;6055;p33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6" name="Google Shape;6056;p33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7" name="Google Shape;6057;p33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8" name="Google Shape;6058;p33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9" name="Google Shape;6059;p33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0" name="Google Shape;6060;p33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1" name="Google Shape;6061;p33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2" name="Google Shape;6062;p33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3" name="Google Shape;6063;p33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064" name="Google Shape;6064;p33"/>
          <p:cNvGrpSpPr/>
          <p:nvPr/>
        </p:nvGrpSpPr>
        <p:grpSpPr>
          <a:xfrm>
            <a:off x="10850400" y="5984334"/>
            <a:ext cx="2182667" cy="695300"/>
            <a:chOff x="-4380075" y="3780200"/>
            <a:chExt cx="1637000" cy="521475"/>
          </a:xfrm>
        </p:grpSpPr>
        <p:sp>
          <p:nvSpPr>
            <p:cNvPr id="6065" name="Google Shape;6065;p33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6" name="Google Shape;6066;p33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7" name="Google Shape;6067;p33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8" name="Google Shape;6068;p33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9" name="Google Shape;6069;p33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0" name="Google Shape;6070;p33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1" name="Google Shape;6071;p33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2" name="Google Shape;6072;p33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3" name="Google Shape;6073;p33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4" name="Google Shape;6074;p33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5" name="Google Shape;6075;p33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6" name="Google Shape;6076;p33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7" name="Google Shape;6077;p33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8" name="Google Shape;6078;p33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9" name="Google Shape;6079;p33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0" name="Google Shape;6080;p33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1" name="Google Shape;6081;p33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2" name="Google Shape;6082;p33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3" name="Google Shape;6083;p33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4" name="Google Shape;6084;p33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5" name="Google Shape;6085;p33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6" name="Google Shape;6086;p33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7" name="Google Shape;6087;p33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8" name="Google Shape;6088;p33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9" name="Google Shape;6089;p33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0" name="Google Shape;6090;p33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1" name="Google Shape;6091;p33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2" name="Google Shape;6092;p33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3" name="Google Shape;6093;p33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4" name="Google Shape;6094;p33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5" name="Google Shape;6095;p33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6" name="Google Shape;6096;p33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7" name="Google Shape;6097;p33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8" name="Google Shape;6098;p33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9" name="Google Shape;6099;p33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0" name="Google Shape;6100;p33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1" name="Google Shape;6101;p33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2" name="Google Shape;6102;p33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3" name="Google Shape;6103;p33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4" name="Google Shape;6104;p33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5" name="Google Shape;6105;p33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6" name="Google Shape;6106;p33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7" name="Google Shape;6107;p33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8" name="Google Shape;6108;p33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9" name="Google Shape;6109;p33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0" name="Google Shape;6110;p33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1" name="Google Shape;6111;p33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2" name="Google Shape;6112;p33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3" name="Google Shape;6113;p33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4" name="Google Shape;6114;p33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5" name="Google Shape;6115;p33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6" name="Google Shape;6116;p33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7" name="Google Shape;6117;p33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8" name="Google Shape;6118;p33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9" name="Google Shape;6119;p33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0" name="Google Shape;6120;p33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1" name="Google Shape;6121;p33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2" name="Google Shape;6122;p33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3" name="Google Shape;6123;p33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4" name="Google Shape;6124;p33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5" name="Google Shape;6125;p33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6" name="Google Shape;6126;p33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7" name="Google Shape;6127;p33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8" name="Google Shape;6128;p33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9" name="Google Shape;6129;p33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0" name="Google Shape;6130;p33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1" name="Google Shape;6131;p33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2" name="Google Shape;6132;p33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6133" name="Google Shape;6133;p33"/>
          <p:cNvPicPr preferRelativeResize="0"/>
          <p:nvPr/>
        </p:nvPicPr>
        <p:blipFill>
          <a:blip r:embed="rId6">
            <a:alphaModFix amt="58999"/>
          </a:blip>
          <a:stretch>
            <a:fillRect/>
          </a:stretch>
        </p:blipFill>
        <p:spPr>
          <a:xfrm rot="-8370382">
            <a:off x="9425082" y="-370289"/>
            <a:ext cx="4108501" cy="2693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6134" name="Google Shape;6134;p33"/>
          <p:cNvPicPr preferRelativeResize="0"/>
          <p:nvPr/>
        </p:nvPicPr>
        <p:blipFill>
          <a:blip r:embed="rId7">
            <a:alphaModFix amt="54000"/>
          </a:blip>
          <a:stretch>
            <a:fillRect/>
          </a:stretch>
        </p:blipFill>
        <p:spPr>
          <a:xfrm rot="2699980">
            <a:off x="-1443217" y="4315911"/>
            <a:ext cx="4108501" cy="26936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71236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6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36" name="Google Shape;6136;p3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137" name="Google Shape;6137;p34"/>
          <p:cNvSpPr txBox="1">
            <a:spLocks noGrp="1"/>
          </p:cNvSpPr>
          <p:nvPr>
            <p:ph type="subTitle" idx="1"/>
          </p:nvPr>
        </p:nvSpPr>
        <p:spPr>
          <a:xfrm>
            <a:off x="4528919" y="4205300"/>
            <a:ext cx="5142800" cy="171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6138" name="Google Shape;6138;p34"/>
          <p:cNvSpPr txBox="1">
            <a:spLocks noGrp="1"/>
          </p:cNvSpPr>
          <p:nvPr>
            <p:ph type="title"/>
          </p:nvPr>
        </p:nvSpPr>
        <p:spPr>
          <a:xfrm>
            <a:off x="953167" y="862200"/>
            <a:ext cx="10285600" cy="79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6139" name="Google Shape;6139;p34"/>
          <p:cNvGrpSpPr/>
          <p:nvPr/>
        </p:nvGrpSpPr>
        <p:grpSpPr>
          <a:xfrm>
            <a:off x="-1256567" y="862085"/>
            <a:ext cx="2808667" cy="796633"/>
            <a:chOff x="-2810250" y="3572525"/>
            <a:chExt cx="2106500" cy="597475"/>
          </a:xfrm>
        </p:grpSpPr>
        <p:sp>
          <p:nvSpPr>
            <p:cNvPr id="6140" name="Google Shape;6140;p34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1" name="Google Shape;6141;p34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2" name="Google Shape;6142;p34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3" name="Google Shape;6143;p34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4" name="Google Shape;6144;p34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5" name="Google Shape;6145;p34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6" name="Google Shape;6146;p34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7" name="Google Shape;6147;p34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8" name="Google Shape;6148;p34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9" name="Google Shape;6149;p34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0" name="Google Shape;6150;p34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1" name="Google Shape;6151;p34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2" name="Google Shape;6152;p34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3" name="Google Shape;6153;p34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4" name="Google Shape;6154;p34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5" name="Google Shape;6155;p34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6" name="Google Shape;6156;p34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7" name="Google Shape;6157;p34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8" name="Google Shape;6158;p34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9" name="Google Shape;6159;p34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0" name="Google Shape;6160;p34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1" name="Google Shape;6161;p34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2" name="Google Shape;6162;p34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3" name="Google Shape;6163;p34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4" name="Google Shape;6164;p34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5" name="Google Shape;6165;p34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6" name="Google Shape;6166;p34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7" name="Google Shape;6167;p34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8" name="Google Shape;6168;p34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9" name="Google Shape;6169;p34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0" name="Google Shape;6170;p34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1" name="Google Shape;6171;p34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2" name="Google Shape;6172;p34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3" name="Google Shape;6173;p34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4" name="Google Shape;6174;p34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5" name="Google Shape;6175;p34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6" name="Google Shape;6176;p34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7" name="Google Shape;6177;p34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8" name="Google Shape;6178;p34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9" name="Google Shape;6179;p34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0" name="Google Shape;6180;p34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1" name="Google Shape;6181;p34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2" name="Google Shape;6182;p34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3" name="Google Shape;6183;p34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4" name="Google Shape;6184;p34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5" name="Google Shape;6185;p34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6" name="Google Shape;6186;p34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7" name="Google Shape;6187;p34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8" name="Google Shape;6188;p34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9" name="Google Shape;6189;p34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0" name="Google Shape;6190;p34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1" name="Google Shape;6191;p34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2" name="Google Shape;6192;p34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3" name="Google Shape;6193;p34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4" name="Google Shape;6194;p34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5" name="Google Shape;6195;p34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6" name="Google Shape;6196;p34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7" name="Google Shape;6197;p34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8" name="Google Shape;6198;p34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9" name="Google Shape;6199;p34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0" name="Google Shape;6200;p34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1" name="Google Shape;6201;p34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2" name="Google Shape;6202;p34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3" name="Google Shape;6203;p34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4" name="Google Shape;6204;p34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5" name="Google Shape;6205;p34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6" name="Google Shape;6206;p34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7" name="Google Shape;6207;p34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8" name="Google Shape;6208;p34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9" name="Google Shape;6209;p34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0" name="Google Shape;6210;p34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1" name="Google Shape;6211;p34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2" name="Google Shape;6212;p34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3" name="Google Shape;6213;p34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4" name="Google Shape;6214;p34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5" name="Google Shape;6215;p34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6" name="Google Shape;6216;p34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7" name="Google Shape;6217;p34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8" name="Google Shape;6218;p34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9" name="Google Shape;6219;p34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0" name="Google Shape;6220;p34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1" name="Google Shape;6221;p34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2" name="Google Shape;6222;p34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3" name="Google Shape;6223;p34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4" name="Google Shape;6224;p34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5" name="Google Shape;6225;p34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6" name="Google Shape;6226;p34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7" name="Google Shape;6227;p34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8" name="Google Shape;6228;p34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9" name="Google Shape;6229;p34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0" name="Google Shape;6230;p34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1" name="Google Shape;6231;p34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2" name="Google Shape;6232;p34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3" name="Google Shape;6233;p34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4" name="Google Shape;6234;p34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5" name="Google Shape;6235;p34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6" name="Google Shape;6236;p34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7" name="Google Shape;6237;p34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8" name="Google Shape;6238;p34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9" name="Google Shape;6239;p34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0" name="Google Shape;6240;p34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1" name="Google Shape;6241;p34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2" name="Google Shape;6242;p34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3" name="Google Shape;6243;p34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4" name="Google Shape;6244;p34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5" name="Google Shape;6245;p34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6" name="Google Shape;6246;p34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7" name="Google Shape;6247;p34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8" name="Google Shape;6248;p34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9" name="Google Shape;6249;p34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50" name="Google Shape;6250;p34"/>
          <p:cNvGrpSpPr/>
          <p:nvPr/>
        </p:nvGrpSpPr>
        <p:grpSpPr>
          <a:xfrm>
            <a:off x="10850400" y="5984334"/>
            <a:ext cx="2182667" cy="695300"/>
            <a:chOff x="-4380075" y="3780200"/>
            <a:chExt cx="1637000" cy="521475"/>
          </a:xfrm>
        </p:grpSpPr>
        <p:sp>
          <p:nvSpPr>
            <p:cNvPr id="6251" name="Google Shape;6251;p34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2" name="Google Shape;6252;p34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3" name="Google Shape;6253;p34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4" name="Google Shape;6254;p34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5" name="Google Shape;6255;p34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6" name="Google Shape;6256;p34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7" name="Google Shape;6257;p34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8" name="Google Shape;6258;p34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9" name="Google Shape;6259;p34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0" name="Google Shape;6260;p34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1" name="Google Shape;6261;p34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2" name="Google Shape;6262;p34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3" name="Google Shape;6263;p34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4" name="Google Shape;6264;p34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5" name="Google Shape;6265;p34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6" name="Google Shape;6266;p34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7" name="Google Shape;6267;p34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8" name="Google Shape;6268;p34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9" name="Google Shape;6269;p34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0" name="Google Shape;6270;p34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1" name="Google Shape;6271;p34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2" name="Google Shape;6272;p34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3" name="Google Shape;6273;p34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4" name="Google Shape;6274;p34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5" name="Google Shape;6275;p34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6" name="Google Shape;6276;p34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7" name="Google Shape;6277;p34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8" name="Google Shape;6278;p34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9" name="Google Shape;6279;p34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0" name="Google Shape;6280;p34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1" name="Google Shape;6281;p34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2" name="Google Shape;6282;p34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3" name="Google Shape;6283;p34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4" name="Google Shape;6284;p34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5" name="Google Shape;6285;p34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6" name="Google Shape;6286;p34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7" name="Google Shape;6287;p34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8" name="Google Shape;6288;p34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9" name="Google Shape;6289;p34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0" name="Google Shape;6290;p34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1" name="Google Shape;6291;p34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2" name="Google Shape;6292;p34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3" name="Google Shape;6293;p34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4" name="Google Shape;6294;p34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5" name="Google Shape;6295;p34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6" name="Google Shape;6296;p34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7" name="Google Shape;6297;p34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8" name="Google Shape;6298;p34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9" name="Google Shape;6299;p34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0" name="Google Shape;6300;p34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1" name="Google Shape;6301;p34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2" name="Google Shape;6302;p34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3" name="Google Shape;6303;p34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4" name="Google Shape;6304;p34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5" name="Google Shape;6305;p34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6" name="Google Shape;6306;p34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7" name="Google Shape;6307;p34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8" name="Google Shape;6308;p34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9" name="Google Shape;6309;p34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0" name="Google Shape;6310;p34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1" name="Google Shape;6311;p34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2" name="Google Shape;6312;p34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3" name="Google Shape;6313;p34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4" name="Google Shape;6314;p34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5" name="Google Shape;6315;p34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6" name="Google Shape;6316;p34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7" name="Google Shape;6317;p34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8" name="Google Shape;6318;p34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6319" name="Google Shape;6319;p34"/>
          <p:cNvPicPr preferRelativeResize="0"/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 rot="24">
            <a:off x="-1924984" y="4645676"/>
            <a:ext cx="3685203" cy="2953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20" name="Google Shape;6320;p34"/>
          <p:cNvPicPr preferRelativeResize="0"/>
          <p:nvPr/>
        </p:nvPicPr>
        <p:blipFill>
          <a:blip r:embed="rId4">
            <a:alphaModFix amt="72000"/>
          </a:blip>
          <a:stretch>
            <a:fillRect/>
          </a:stretch>
        </p:blipFill>
        <p:spPr>
          <a:xfrm rot="-10338121">
            <a:off x="9673165" y="-759257"/>
            <a:ext cx="3685203" cy="2953983"/>
          </a:xfrm>
          <a:prstGeom prst="rect">
            <a:avLst/>
          </a:prstGeom>
          <a:noFill/>
          <a:ln>
            <a:noFill/>
          </a:ln>
        </p:spPr>
      </p:pic>
      <p:sp>
        <p:nvSpPr>
          <p:cNvPr id="6321" name="Google Shape;6321;p34"/>
          <p:cNvSpPr txBox="1">
            <a:spLocks noGrp="1"/>
          </p:cNvSpPr>
          <p:nvPr>
            <p:ph type="title" idx="2" hasCustomPrompt="1"/>
          </p:nvPr>
        </p:nvSpPr>
        <p:spPr>
          <a:xfrm>
            <a:off x="2909867" y="2380600"/>
            <a:ext cx="1057200" cy="10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322" name="Google Shape;6322;p34"/>
          <p:cNvSpPr txBox="1">
            <a:spLocks noGrp="1"/>
          </p:cNvSpPr>
          <p:nvPr>
            <p:ph type="subTitle" idx="3"/>
          </p:nvPr>
        </p:nvSpPr>
        <p:spPr>
          <a:xfrm>
            <a:off x="4516833" y="2055000"/>
            <a:ext cx="5142800" cy="171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6323" name="Google Shape;6323;p34"/>
          <p:cNvSpPr txBox="1">
            <a:spLocks noGrp="1"/>
          </p:cNvSpPr>
          <p:nvPr>
            <p:ph type="title" idx="4" hasCustomPrompt="1"/>
          </p:nvPr>
        </p:nvSpPr>
        <p:spPr>
          <a:xfrm>
            <a:off x="2921936" y="4530900"/>
            <a:ext cx="1057200" cy="10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26139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6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25" name="Google Shape;6325;p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326" name="Google Shape;6326;p35"/>
          <p:cNvGrpSpPr/>
          <p:nvPr/>
        </p:nvGrpSpPr>
        <p:grpSpPr>
          <a:xfrm>
            <a:off x="10694033" y="5956152"/>
            <a:ext cx="2808667" cy="796633"/>
            <a:chOff x="-2810250" y="3572525"/>
            <a:chExt cx="2106500" cy="597475"/>
          </a:xfrm>
        </p:grpSpPr>
        <p:sp>
          <p:nvSpPr>
            <p:cNvPr id="6327" name="Google Shape;6327;p35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28" name="Google Shape;6328;p35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29" name="Google Shape;6329;p35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0" name="Google Shape;6330;p35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1" name="Google Shape;6331;p35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2" name="Google Shape;6332;p35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3" name="Google Shape;6333;p35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4" name="Google Shape;6334;p35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5" name="Google Shape;6335;p35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6" name="Google Shape;6336;p35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7" name="Google Shape;6337;p35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8" name="Google Shape;6338;p35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9" name="Google Shape;6339;p35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0" name="Google Shape;6340;p35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1" name="Google Shape;6341;p35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2" name="Google Shape;6342;p35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3" name="Google Shape;6343;p35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4" name="Google Shape;6344;p35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5" name="Google Shape;6345;p35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6" name="Google Shape;6346;p35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7" name="Google Shape;6347;p35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8" name="Google Shape;6348;p35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9" name="Google Shape;6349;p35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0" name="Google Shape;6350;p35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1" name="Google Shape;6351;p35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2" name="Google Shape;6352;p35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3" name="Google Shape;6353;p35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4" name="Google Shape;6354;p35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5" name="Google Shape;6355;p35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6" name="Google Shape;6356;p35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7" name="Google Shape;6357;p35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8" name="Google Shape;6358;p35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9" name="Google Shape;6359;p35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0" name="Google Shape;6360;p35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1" name="Google Shape;6361;p35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2" name="Google Shape;6362;p35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3" name="Google Shape;6363;p35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4" name="Google Shape;6364;p35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5" name="Google Shape;6365;p35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6" name="Google Shape;6366;p35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7" name="Google Shape;6367;p35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8" name="Google Shape;6368;p35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9" name="Google Shape;6369;p35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0" name="Google Shape;6370;p35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1" name="Google Shape;6371;p35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2" name="Google Shape;6372;p35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3" name="Google Shape;6373;p35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4" name="Google Shape;6374;p35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5" name="Google Shape;6375;p35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6" name="Google Shape;6376;p35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7" name="Google Shape;6377;p35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8" name="Google Shape;6378;p35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9" name="Google Shape;6379;p35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0" name="Google Shape;6380;p35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1" name="Google Shape;6381;p35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2" name="Google Shape;6382;p35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3" name="Google Shape;6383;p35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4" name="Google Shape;6384;p35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5" name="Google Shape;6385;p35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6" name="Google Shape;6386;p35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7" name="Google Shape;6387;p35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8" name="Google Shape;6388;p35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9" name="Google Shape;6389;p35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0" name="Google Shape;6390;p35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1" name="Google Shape;6391;p35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2" name="Google Shape;6392;p35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3" name="Google Shape;6393;p35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4" name="Google Shape;6394;p35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5" name="Google Shape;6395;p35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6" name="Google Shape;6396;p35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7" name="Google Shape;6397;p35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8" name="Google Shape;6398;p35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9" name="Google Shape;6399;p35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0" name="Google Shape;6400;p35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1" name="Google Shape;6401;p35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2" name="Google Shape;6402;p35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3" name="Google Shape;6403;p35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4" name="Google Shape;6404;p35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5" name="Google Shape;6405;p35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6" name="Google Shape;6406;p35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7" name="Google Shape;6407;p35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8" name="Google Shape;6408;p35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9" name="Google Shape;6409;p35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0" name="Google Shape;6410;p35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1" name="Google Shape;6411;p35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2" name="Google Shape;6412;p35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3" name="Google Shape;6413;p35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4" name="Google Shape;6414;p35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5" name="Google Shape;6415;p35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6" name="Google Shape;6416;p35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7" name="Google Shape;6417;p35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8" name="Google Shape;6418;p35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9" name="Google Shape;6419;p35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0" name="Google Shape;6420;p35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1" name="Google Shape;6421;p35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2" name="Google Shape;6422;p35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3" name="Google Shape;6423;p35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4" name="Google Shape;6424;p35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5" name="Google Shape;6425;p35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6" name="Google Shape;6426;p35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7" name="Google Shape;6427;p35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8" name="Google Shape;6428;p35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9" name="Google Shape;6429;p35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0" name="Google Shape;6430;p35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1" name="Google Shape;6431;p35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2" name="Google Shape;6432;p35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3" name="Google Shape;6433;p35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4" name="Google Shape;6434;p35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5" name="Google Shape;6435;p35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6" name="Google Shape;6436;p35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6437" name="Google Shape;6437;p35"/>
          <p:cNvPicPr preferRelativeResize="0"/>
          <p:nvPr/>
        </p:nvPicPr>
        <p:blipFill>
          <a:blip r:embed="rId3">
            <a:alphaModFix amt="82000"/>
          </a:blip>
          <a:stretch>
            <a:fillRect/>
          </a:stretch>
        </p:blipFill>
        <p:spPr>
          <a:xfrm>
            <a:off x="9494369" y="865426"/>
            <a:ext cx="3493332" cy="620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6438" name="Google Shape;6438;p35"/>
          <p:cNvPicPr preferRelativeResize="0"/>
          <p:nvPr/>
        </p:nvPicPr>
        <p:blipFill>
          <a:blip r:embed="rId4">
            <a:alphaModFix amt="82000"/>
          </a:blip>
          <a:stretch>
            <a:fillRect/>
          </a:stretch>
        </p:blipFill>
        <p:spPr>
          <a:xfrm>
            <a:off x="-1391565" y="6044193"/>
            <a:ext cx="3493332" cy="62056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439" name="Google Shape;6439;p35"/>
          <p:cNvGrpSpPr/>
          <p:nvPr/>
        </p:nvGrpSpPr>
        <p:grpSpPr>
          <a:xfrm>
            <a:off x="-706900" y="717718"/>
            <a:ext cx="2808667" cy="796633"/>
            <a:chOff x="-2810250" y="3572525"/>
            <a:chExt cx="2106500" cy="597475"/>
          </a:xfrm>
        </p:grpSpPr>
        <p:sp>
          <p:nvSpPr>
            <p:cNvPr id="6440" name="Google Shape;6440;p35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1" name="Google Shape;6441;p35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2" name="Google Shape;6442;p35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3" name="Google Shape;6443;p35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4" name="Google Shape;6444;p35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5" name="Google Shape;6445;p35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6" name="Google Shape;6446;p35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7" name="Google Shape;6447;p35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8" name="Google Shape;6448;p35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9" name="Google Shape;6449;p35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0" name="Google Shape;6450;p35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1" name="Google Shape;6451;p35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2" name="Google Shape;6452;p35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3" name="Google Shape;6453;p35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4" name="Google Shape;6454;p35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5" name="Google Shape;6455;p35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6" name="Google Shape;6456;p35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7" name="Google Shape;6457;p35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8" name="Google Shape;6458;p35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9" name="Google Shape;6459;p35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0" name="Google Shape;6460;p35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1" name="Google Shape;6461;p35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2" name="Google Shape;6462;p35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3" name="Google Shape;6463;p35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4" name="Google Shape;6464;p35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5" name="Google Shape;6465;p35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6" name="Google Shape;6466;p35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7" name="Google Shape;6467;p35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8" name="Google Shape;6468;p35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9" name="Google Shape;6469;p35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0" name="Google Shape;6470;p35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1" name="Google Shape;6471;p35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2" name="Google Shape;6472;p35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3" name="Google Shape;6473;p35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4" name="Google Shape;6474;p35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5" name="Google Shape;6475;p35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6" name="Google Shape;6476;p35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7" name="Google Shape;6477;p35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8" name="Google Shape;6478;p35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9" name="Google Shape;6479;p35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0" name="Google Shape;6480;p35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1" name="Google Shape;6481;p35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2" name="Google Shape;6482;p35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3" name="Google Shape;6483;p35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4" name="Google Shape;6484;p35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5" name="Google Shape;6485;p35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6" name="Google Shape;6486;p35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7" name="Google Shape;6487;p35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8" name="Google Shape;6488;p35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9" name="Google Shape;6489;p35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0" name="Google Shape;6490;p35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1" name="Google Shape;6491;p35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2" name="Google Shape;6492;p35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3" name="Google Shape;6493;p35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4" name="Google Shape;6494;p35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5" name="Google Shape;6495;p35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6" name="Google Shape;6496;p35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7" name="Google Shape;6497;p35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8" name="Google Shape;6498;p35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9" name="Google Shape;6499;p35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0" name="Google Shape;6500;p35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1" name="Google Shape;6501;p35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2" name="Google Shape;6502;p35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3" name="Google Shape;6503;p35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4" name="Google Shape;6504;p35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5" name="Google Shape;6505;p35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6" name="Google Shape;6506;p35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7" name="Google Shape;6507;p35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8" name="Google Shape;6508;p35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9" name="Google Shape;6509;p35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0" name="Google Shape;6510;p35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1" name="Google Shape;6511;p35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2" name="Google Shape;6512;p35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3" name="Google Shape;6513;p35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4" name="Google Shape;6514;p35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5" name="Google Shape;6515;p35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6" name="Google Shape;6516;p35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7" name="Google Shape;6517;p35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8" name="Google Shape;6518;p35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9" name="Google Shape;6519;p35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0" name="Google Shape;6520;p35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1" name="Google Shape;6521;p35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2" name="Google Shape;6522;p35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3" name="Google Shape;6523;p35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4" name="Google Shape;6524;p35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5" name="Google Shape;6525;p35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6" name="Google Shape;6526;p35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7" name="Google Shape;6527;p35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8" name="Google Shape;6528;p35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9" name="Google Shape;6529;p35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0" name="Google Shape;6530;p35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1" name="Google Shape;6531;p35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2" name="Google Shape;6532;p35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3" name="Google Shape;6533;p35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4" name="Google Shape;6534;p35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5" name="Google Shape;6535;p35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6" name="Google Shape;6536;p35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7" name="Google Shape;6537;p35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8" name="Google Shape;6538;p35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9" name="Google Shape;6539;p35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0" name="Google Shape;6540;p35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1" name="Google Shape;6541;p35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2" name="Google Shape;6542;p35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3" name="Google Shape;6543;p35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4" name="Google Shape;6544;p35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5" name="Google Shape;6545;p35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6" name="Google Shape;6546;p35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7" name="Google Shape;6547;p35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8" name="Google Shape;6548;p35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9" name="Google Shape;6549;p35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3062686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6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1" name="Google Shape;6551;p3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552" name="Google Shape;6552;p36"/>
          <p:cNvGrpSpPr/>
          <p:nvPr/>
        </p:nvGrpSpPr>
        <p:grpSpPr>
          <a:xfrm>
            <a:off x="0" y="6138001"/>
            <a:ext cx="2808667" cy="796633"/>
            <a:chOff x="-2810250" y="3572525"/>
            <a:chExt cx="2106500" cy="597475"/>
          </a:xfrm>
        </p:grpSpPr>
        <p:sp>
          <p:nvSpPr>
            <p:cNvPr id="6553" name="Google Shape;6553;p3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4" name="Google Shape;6554;p3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5" name="Google Shape;6555;p3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6" name="Google Shape;6556;p3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7" name="Google Shape;6557;p3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8" name="Google Shape;6558;p3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9" name="Google Shape;6559;p3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0" name="Google Shape;6560;p3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1" name="Google Shape;6561;p3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2" name="Google Shape;6562;p3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3" name="Google Shape;6563;p3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4" name="Google Shape;6564;p3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5" name="Google Shape;6565;p3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6" name="Google Shape;6566;p3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7" name="Google Shape;6567;p3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8" name="Google Shape;6568;p3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9" name="Google Shape;6569;p3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0" name="Google Shape;6570;p3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1" name="Google Shape;6571;p3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2" name="Google Shape;6572;p3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3" name="Google Shape;6573;p3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4" name="Google Shape;6574;p3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5" name="Google Shape;6575;p3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6" name="Google Shape;6576;p3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7" name="Google Shape;6577;p3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8" name="Google Shape;6578;p3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9" name="Google Shape;6579;p3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0" name="Google Shape;6580;p3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1" name="Google Shape;6581;p3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2" name="Google Shape;6582;p3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3" name="Google Shape;6583;p3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4" name="Google Shape;6584;p3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5" name="Google Shape;6585;p3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6" name="Google Shape;6586;p3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7" name="Google Shape;6587;p3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8" name="Google Shape;6588;p3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9" name="Google Shape;6589;p3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0" name="Google Shape;6590;p3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1" name="Google Shape;6591;p3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2" name="Google Shape;6592;p3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3" name="Google Shape;6593;p3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4" name="Google Shape;6594;p3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5" name="Google Shape;6595;p3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6" name="Google Shape;6596;p3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7" name="Google Shape;6597;p3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8" name="Google Shape;6598;p3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9" name="Google Shape;6599;p3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0" name="Google Shape;6600;p3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1" name="Google Shape;6601;p3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2" name="Google Shape;6602;p3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3" name="Google Shape;6603;p3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4" name="Google Shape;6604;p3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5" name="Google Shape;6605;p3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6" name="Google Shape;6606;p3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7" name="Google Shape;6607;p3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8" name="Google Shape;6608;p3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9" name="Google Shape;6609;p3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0" name="Google Shape;6610;p3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1" name="Google Shape;6611;p3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2" name="Google Shape;6612;p3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3" name="Google Shape;6613;p3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4" name="Google Shape;6614;p3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5" name="Google Shape;6615;p3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6" name="Google Shape;6616;p3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7" name="Google Shape;6617;p3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8" name="Google Shape;6618;p3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9" name="Google Shape;6619;p3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0" name="Google Shape;6620;p3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1" name="Google Shape;6621;p3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2" name="Google Shape;6622;p3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3" name="Google Shape;6623;p3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4" name="Google Shape;6624;p3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5" name="Google Shape;6625;p3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6" name="Google Shape;6626;p3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7" name="Google Shape;6627;p3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8" name="Google Shape;6628;p3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9" name="Google Shape;6629;p3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0" name="Google Shape;6630;p3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1" name="Google Shape;6631;p3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2" name="Google Shape;6632;p3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3" name="Google Shape;6633;p3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4" name="Google Shape;6634;p3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5" name="Google Shape;6635;p3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6" name="Google Shape;6636;p3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7" name="Google Shape;6637;p3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8" name="Google Shape;6638;p3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9" name="Google Shape;6639;p3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0" name="Google Shape;6640;p3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1" name="Google Shape;6641;p3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2" name="Google Shape;6642;p3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3" name="Google Shape;6643;p3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4" name="Google Shape;6644;p3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5" name="Google Shape;6645;p3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6" name="Google Shape;6646;p3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7" name="Google Shape;6647;p3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8" name="Google Shape;6648;p3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9" name="Google Shape;6649;p3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0" name="Google Shape;6650;p3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1" name="Google Shape;6651;p3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2" name="Google Shape;6652;p3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3" name="Google Shape;6653;p3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4" name="Google Shape;6654;p3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5" name="Google Shape;6655;p3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6" name="Google Shape;6656;p3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7" name="Google Shape;6657;p3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8" name="Google Shape;6658;p3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9" name="Google Shape;6659;p3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0" name="Google Shape;6660;p3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1" name="Google Shape;6661;p3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2" name="Google Shape;6662;p3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663" name="Google Shape;6663;p36"/>
          <p:cNvGrpSpPr/>
          <p:nvPr/>
        </p:nvGrpSpPr>
        <p:grpSpPr>
          <a:xfrm flipH="1">
            <a:off x="10261600" y="734134"/>
            <a:ext cx="2808667" cy="796633"/>
            <a:chOff x="-2810250" y="3572525"/>
            <a:chExt cx="2106500" cy="597475"/>
          </a:xfrm>
        </p:grpSpPr>
        <p:sp>
          <p:nvSpPr>
            <p:cNvPr id="6664" name="Google Shape;6664;p3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5" name="Google Shape;6665;p3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6" name="Google Shape;6666;p3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7" name="Google Shape;6667;p3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8" name="Google Shape;6668;p3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9" name="Google Shape;6669;p3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0" name="Google Shape;6670;p3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1" name="Google Shape;6671;p3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2" name="Google Shape;6672;p3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3" name="Google Shape;6673;p3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4" name="Google Shape;6674;p3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5" name="Google Shape;6675;p3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6" name="Google Shape;6676;p3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7" name="Google Shape;6677;p3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8" name="Google Shape;6678;p3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9" name="Google Shape;6679;p3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0" name="Google Shape;6680;p3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1" name="Google Shape;6681;p3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2" name="Google Shape;6682;p3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3" name="Google Shape;6683;p3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4" name="Google Shape;6684;p3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5" name="Google Shape;6685;p3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6" name="Google Shape;6686;p3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7" name="Google Shape;6687;p3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8" name="Google Shape;6688;p3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9" name="Google Shape;6689;p3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0" name="Google Shape;6690;p3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1" name="Google Shape;6691;p3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2" name="Google Shape;6692;p3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3" name="Google Shape;6693;p3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4" name="Google Shape;6694;p3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5" name="Google Shape;6695;p3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6" name="Google Shape;6696;p3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7" name="Google Shape;6697;p3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8" name="Google Shape;6698;p3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9" name="Google Shape;6699;p3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0" name="Google Shape;6700;p3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1" name="Google Shape;6701;p3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2" name="Google Shape;6702;p3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3" name="Google Shape;6703;p3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4" name="Google Shape;6704;p3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5" name="Google Shape;6705;p3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6" name="Google Shape;6706;p3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7" name="Google Shape;6707;p3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8" name="Google Shape;6708;p3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9" name="Google Shape;6709;p3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0" name="Google Shape;6710;p3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1" name="Google Shape;6711;p3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2" name="Google Shape;6712;p3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3" name="Google Shape;6713;p3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4" name="Google Shape;6714;p3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5" name="Google Shape;6715;p3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6" name="Google Shape;6716;p3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7" name="Google Shape;6717;p3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8" name="Google Shape;6718;p3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9" name="Google Shape;6719;p3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0" name="Google Shape;6720;p3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1" name="Google Shape;6721;p3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2" name="Google Shape;6722;p3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3" name="Google Shape;6723;p3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4" name="Google Shape;6724;p3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5" name="Google Shape;6725;p3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6" name="Google Shape;6726;p3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7" name="Google Shape;6727;p3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8" name="Google Shape;6728;p3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9" name="Google Shape;6729;p3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0" name="Google Shape;6730;p3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1" name="Google Shape;6731;p3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2" name="Google Shape;6732;p3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3" name="Google Shape;6733;p3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4" name="Google Shape;6734;p3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5" name="Google Shape;6735;p3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6" name="Google Shape;6736;p3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7" name="Google Shape;6737;p3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8" name="Google Shape;6738;p3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9" name="Google Shape;6739;p3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0" name="Google Shape;6740;p3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1" name="Google Shape;6741;p3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2" name="Google Shape;6742;p3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3" name="Google Shape;6743;p3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4" name="Google Shape;6744;p3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5" name="Google Shape;6745;p3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6" name="Google Shape;6746;p3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7" name="Google Shape;6747;p3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8" name="Google Shape;6748;p3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9" name="Google Shape;6749;p3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0" name="Google Shape;6750;p3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1" name="Google Shape;6751;p3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2" name="Google Shape;6752;p3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3" name="Google Shape;6753;p3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4" name="Google Shape;6754;p3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5" name="Google Shape;6755;p3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6" name="Google Shape;6756;p3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7" name="Google Shape;6757;p3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8" name="Google Shape;6758;p3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9" name="Google Shape;6759;p3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0" name="Google Shape;6760;p3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1" name="Google Shape;6761;p3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2" name="Google Shape;6762;p3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3" name="Google Shape;6763;p3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4" name="Google Shape;6764;p3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5" name="Google Shape;6765;p3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6" name="Google Shape;6766;p3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7" name="Google Shape;6767;p3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8" name="Google Shape;6768;p3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9" name="Google Shape;6769;p3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70" name="Google Shape;6770;p3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71" name="Google Shape;6771;p3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72" name="Google Shape;6772;p3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73" name="Google Shape;6773;p3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6774" name="Google Shape;6774;p36"/>
          <p:cNvPicPr preferRelativeResize="0"/>
          <p:nvPr/>
        </p:nvPicPr>
        <p:blipFill>
          <a:blip r:embed="rId3">
            <a:alphaModFix amt="64000"/>
          </a:blip>
          <a:stretch>
            <a:fillRect/>
          </a:stretch>
        </p:blipFill>
        <p:spPr>
          <a:xfrm rot="3318291">
            <a:off x="-575251" y="-1694126"/>
            <a:ext cx="2608133" cy="3951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775" name="Google Shape;6775;p36"/>
          <p:cNvPicPr preferRelativeResize="0"/>
          <p:nvPr/>
        </p:nvPicPr>
        <p:blipFill>
          <a:blip r:embed="rId4">
            <a:alphaModFix amt="64000"/>
          </a:blip>
          <a:stretch>
            <a:fillRect/>
          </a:stretch>
        </p:blipFill>
        <p:spPr>
          <a:xfrm rot="-2700011">
            <a:off x="8990415" y="4868377"/>
            <a:ext cx="4496832" cy="29482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946097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6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77" name="Google Shape;6777;p3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778" name="Google Shape;6778;p37"/>
          <p:cNvGrpSpPr/>
          <p:nvPr/>
        </p:nvGrpSpPr>
        <p:grpSpPr>
          <a:xfrm>
            <a:off x="-1580183" y="1121234"/>
            <a:ext cx="2808667" cy="796633"/>
            <a:chOff x="-2810250" y="3572525"/>
            <a:chExt cx="2106500" cy="597475"/>
          </a:xfrm>
        </p:grpSpPr>
        <p:sp>
          <p:nvSpPr>
            <p:cNvPr id="6779" name="Google Shape;6779;p37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0" name="Google Shape;6780;p37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1" name="Google Shape;6781;p37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2" name="Google Shape;6782;p37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3" name="Google Shape;6783;p37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4" name="Google Shape;6784;p37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5" name="Google Shape;6785;p37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6" name="Google Shape;6786;p37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7" name="Google Shape;6787;p37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8" name="Google Shape;6788;p37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9" name="Google Shape;6789;p37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0" name="Google Shape;6790;p37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1" name="Google Shape;6791;p37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2" name="Google Shape;6792;p37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3" name="Google Shape;6793;p37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4" name="Google Shape;6794;p37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5" name="Google Shape;6795;p37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6" name="Google Shape;6796;p37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7" name="Google Shape;6797;p37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8" name="Google Shape;6798;p37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9" name="Google Shape;6799;p37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0" name="Google Shape;6800;p37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1" name="Google Shape;6801;p37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2" name="Google Shape;6802;p37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3" name="Google Shape;6803;p37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4" name="Google Shape;6804;p37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5" name="Google Shape;6805;p37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6" name="Google Shape;6806;p37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7" name="Google Shape;6807;p37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8" name="Google Shape;6808;p37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9" name="Google Shape;6809;p37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0" name="Google Shape;6810;p37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1" name="Google Shape;6811;p37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2" name="Google Shape;6812;p37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3" name="Google Shape;6813;p37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4" name="Google Shape;6814;p37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5" name="Google Shape;6815;p37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6" name="Google Shape;6816;p37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7" name="Google Shape;6817;p37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8" name="Google Shape;6818;p37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9" name="Google Shape;6819;p37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0" name="Google Shape;6820;p37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1" name="Google Shape;6821;p37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2" name="Google Shape;6822;p37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3" name="Google Shape;6823;p37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4" name="Google Shape;6824;p37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5" name="Google Shape;6825;p37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6" name="Google Shape;6826;p37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7" name="Google Shape;6827;p37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8" name="Google Shape;6828;p37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9" name="Google Shape;6829;p37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0" name="Google Shape;6830;p37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1" name="Google Shape;6831;p37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2" name="Google Shape;6832;p37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3" name="Google Shape;6833;p37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4" name="Google Shape;6834;p37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5" name="Google Shape;6835;p37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6" name="Google Shape;6836;p37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7" name="Google Shape;6837;p37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8" name="Google Shape;6838;p37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9" name="Google Shape;6839;p37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0" name="Google Shape;6840;p37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1" name="Google Shape;6841;p37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2" name="Google Shape;6842;p37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3" name="Google Shape;6843;p37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4" name="Google Shape;6844;p37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5" name="Google Shape;6845;p37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6" name="Google Shape;6846;p37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7" name="Google Shape;6847;p37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8" name="Google Shape;6848;p37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9" name="Google Shape;6849;p37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0" name="Google Shape;6850;p37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1" name="Google Shape;6851;p37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2" name="Google Shape;6852;p37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3" name="Google Shape;6853;p37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4" name="Google Shape;6854;p37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5" name="Google Shape;6855;p37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6" name="Google Shape;6856;p37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7" name="Google Shape;6857;p37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8" name="Google Shape;6858;p37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9" name="Google Shape;6859;p37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0" name="Google Shape;6860;p37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1" name="Google Shape;6861;p37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2" name="Google Shape;6862;p37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3" name="Google Shape;6863;p37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4" name="Google Shape;6864;p37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5" name="Google Shape;6865;p37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6" name="Google Shape;6866;p37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7" name="Google Shape;6867;p37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8" name="Google Shape;6868;p37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9" name="Google Shape;6869;p37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0" name="Google Shape;6870;p37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1" name="Google Shape;6871;p37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2" name="Google Shape;6872;p37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3" name="Google Shape;6873;p37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4" name="Google Shape;6874;p37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5" name="Google Shape;6875;p37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6" name="Google Shape;6876;p37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7" name="Google Shape;6877;p37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8" name="Google Shape;6878;p37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9" name="Google Shape;6879;p37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0" name="Google Shape;6880;p37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1" name="Google Shape;6881;p37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2" name="Google Shape;6882;p37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3" name="Google Shape;6883;p37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4" name="Google Shape;6884;p37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5" name="Google Shape;6885;p37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6" name="Google Shape;6886;p37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7" name="Google Shape;6887;p37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8" name="Google Shape;6888;p37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889" name="Google Shape;6889;p37"/>
          <p:cNvGrpSpPr/>
          <p:nvPr/>
        </p:nvGrpSpPr>
        <p:grpSpPr>
          <a:xfrm>
            <a:off x="10318651" y="5984334"/>
            <a:ext cx="2182667" cy="695300"/>
            <a:chOff x="-4380075" y="3780200"/>
            <a:chExt cx="1637000" cy="521475"/>
          </a:xfrm>
        </p:grpSpPr>
        <p:sp>
          <p:nvSpPr>
            <p:cNvPr id="6890" name="Google Shape;6890;p37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1" name="Google Shape;6891;p37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2" name="Google Shape;6892;p37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3" name="Google Shape;6893;p37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4" name="Google Shape;6894;p37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5" name="Google Shape;6895;p37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6" name="Google Shape;6896;p37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7" name="Google Shape;6897;p37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8" name="Google Shape;6898;p37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9" name="Google Shape;6899;p37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0" name="Google Shape;6900;p37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1" name="Google Shape;6901;p37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2" name="Google Shape;6902;p37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3" name="Google Shape;6903;p37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4" name="Google Shape;6904;p37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5" name="Google Shape;6905;p37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6" name="Google Shape;6906;p37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7" name="Google Shape;6907;p37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8" name="Google Shape;6908;p37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9" name="Google Shape;6909;p37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0" name="Google Shape;6910;p37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1" name="Google Shape;6911;p37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2" name="Google Shape;6912;p37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3" name="Google Shape;6913;p37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4" name="Google Shape;6914;p37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5" name="Google Shape;6915;p37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6" name="Google Shape;6916;p37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7" name="Google Shape;6917;p37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8" name="Google Shape;6918;p37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9" name="Google Shape;6919;p37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0" name="Google Shape;6920;p37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1" name="Google Shape;6921;p37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2" name="Google Shape;6922;p37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3" name="Google Shape;6923;p37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4" name="Google Shape;6924;p37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5" name="Google Shape;6925;p37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6" name="Google Shape;6926;p37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7" name="Google Shape;6927;p37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8" name="Google Shape;6928;p37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9" name="Google Shape;6929;p37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0" name="Google Shape;6930;p37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1" name="Google Shape;6931;p37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2" name="Google Shape;6932;p37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3" name="Google Shape;6933;p37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4" name="Google Shape;6934;p37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5" name="Google Shape;6935;p37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6" name="Google Shape;6936;p37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7" name="Google Shape;6937;p37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8" name="Google Shape;6938;p37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9" name="Google Shape;6939;p37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0" name="Google Shape;6940;p37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1" name="Google Shape;6941;p37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2" name="Google Shape;6942;p37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3" name="Google Shape;6943;p37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4" name="Google Shape;6944;p37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5" name="Google Shape;6945;p37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6" name="Google Shape;6946;p37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7" name="Google Shape;6947;p37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8" name="Google Shape;6948;p37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9" name="Google Shape;6949;p37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0" name="Google Shape;6950;p37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1" name="Google Shape;6951;p37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2" name="Google Shape;6952;p37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3" name="Google Shape;6953;p37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4" name="Google Shape;6954;p37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5" name="Google Shape;6955;p37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6" name="Google Shape;6956;p37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7" name="Google Shape;6957;p37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6958" name="Google Shape;6958;p37"/>
          <p:cNvPicPr preferRelativeResize="0"/>
          <p:nvPr/>
        </p:nvPicPr>
        <p:blipFill>
          <a:blip r:embed="rId3">
            <a:alphaModFix amt="67000"/>
          </a:blip>
          <a:stretch>
            <a:fillRect/>
          </a:stretch>
        </p:blipFill>
        <p:spPr>
          <a:xfrm>
            <a:off x="9047784" y="750167"/>
            <a:ext cx="4724400" cy="97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9" name="Google Shape;6959;p37"/>
          <p:cNvPicPr preferRelativeResize="0"/>
          <p:nvPr/>
        </p:nvPicPr>
        <p:blipFill>
          <a:blip r:embed="rId4">
            <a:alphaModFix amt="67000"/>
          </a:blip>
          <a:stretch>
            <a:fillRect/>
          </a:stretch>
        </p:blipFill>
        <p:spPr>
          <a:xfrm>
            <a:off x="-975433" y="6009383"/>
            <a:ext cx="5057368" cy="898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07721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6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1" name="Google Shape;6961;p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962" name="Google Shape;6962;p38"/>
          <p:cNvGrpSpPr/>
          <p:nvPr/>
        </p:nvGrpSpPr>
        <p:grpSpPr>
          <a:xfrm>
            <a:off x="-1048434" y="1121234"/>
            <a:ext cx="2808667" cy="796633"/>
            <a:chOff x="-2810250" y="3572525"/>
            <a:chExt cx="2106500" cy="597475"/>
          </a:xfrm>
        </p:grpSpPr>
        <p:sp>
          <p:nvSpPr>
            <p:cNvPr id="6963" name="Google Shape;6963;p38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4" name="Google Shape;6964;p38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5" name="Google Shape;6965;p38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6" name="Google Shape;6966;p38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7" name="Google Shape;6967;p38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8" name="Google Shape;6968;p38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9" name="Google Shape;6969;p38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0" name="Google Shape;6970;p38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1" name="Google Shape;6971;p38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2" name="Google Shape;6972;p38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3" name="Google Shape;6973;p38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4" name="Google Shape;6974;p38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5" name="Google Shape;6975;p38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6" name="Google Shape;6976;p38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7" name="Google Shape;6977;p38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8" name="Google Shape;6978;p38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9" name="Google Shape;6979;p38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0" name="Google Shape;6980;p38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1" name="Google Shape;6981;p38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2" name="Google Shape;6982;p38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3" name="Google Shape;6983;p38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4" name="Google Shape;6984;p38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5" name="Google Shape;6985;p38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6" name="Google Shape;6986;p38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7" name="Google Shape;6987;p38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8" name="Google Shape;6988;p38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9" name="Google Shape;6989;p38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0" name="Google Shape;6990;p38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1" name="Google Shape;6991;p38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2" name="Google Shape;6992;p38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3" name="Google Shape;6993;p38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4" name="Google Shape;6994;p38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5" name="Google Shape;6995;p38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6" name="Google Shape;6996;p38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7" name="Google Shape;6997;p38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8" name="Google Shape;6998;p38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9" name="Google Shape;6999;p38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0" name="Google Shape;7000;p38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1" name="Google Shape;7001;p38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2" name="Google Shape;7002;p38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3" name="Google Shape;7003;p38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4" name="Google Shape;7004;p38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5" name="Google Shape;7005;p38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6" name="Google Shape;7006;p38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7" name="Google Shape;7007;p38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8" name="Google Shape;7008;p38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9" name="Google Shape;7009;p38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0" name="Google Shape;7010;p38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1" name="Google Shape;7011;p38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2" name="Google Shape;7012;p38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3" name="Google Shape;7013;p38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4" name="Google Shape;7014;p38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5" name="Google Shape;7015;p38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6" name="Google Shape;7016;p38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7" name="Google Shape;7017;p38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8" name="Google Shape;7018;p38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9" name="Google Shape;7019;p38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0" name="Google Shape;7020;p38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1" name="Google Shape;7021;p38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2" name="Google Shape;7022;p38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3" name="Google Shape;7023;p38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4" name="Google Shape;7024;p38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5" name="Google Shape;7025;p38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6" name="Google Shape;7026;p38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7" name="Google Shape;7027;p38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8" name="Google Shape;7028;p38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9" name="Google Shape;7029;p38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0" name="Google Shape;7030;p38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1" name="Google Shape;7031;p38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2" name="Google Shape;7032;p38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3" name="Google Shape;7033;p38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4" name="Google Shape;7034;p38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5" name="Google Shape;7035;p38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6" name="Google Shape;7036;p38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7" name="Google Shape;7037;p38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8" name="Google Shape;7038;p38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9" name="Google Shape;7039;p38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0" name="Google Shape;7040;p38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1" name="Google Shape;7041;p38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2" name="Google Shape;7042;p38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3" name="Google Shape;7043;p38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4" name="Google Shape;7044;p38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5" name="Google Shape;7045;p38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6" name="Google Shape;7046;p38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7" name="Google Shape;7047;p38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8" name="Google Shape;7048;p38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9" name="Google Shape;7049;p38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0" name="Google Shape;7050;p38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1" name="Google Shape;7051;p38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2" name="Google Shape;7052;p38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3" name="Google Shape;7053;p38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4" name="Google Shape;7054;p38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5" name="Google Shape;7055;p38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6" name="Google Shape;7056;p38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7" name="Google Shape;7057;p38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8" name="Google Shape;7058;p38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9" name="Google Shape;7059;p38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0" name="Google Shape;7060;p38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1" name="Google Shape;7061;p38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2" name="Google Shape;7062;p38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3" name="Google Shape;7063;p38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4" name="Google Shape;7064;p38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5" name="Google Shape;7065;p38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6" name="Google Shape;7066;p38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7" name="Google Shape;7067;p38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8" name="Google Shape;7068;p38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9" name="Google Shape;7069;p38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0" name="Google Shape;7070;p38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1" name="Google Shape;7071;p38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2" name="Google Shape;7072;p38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073" name="Google Shape;7073;p38"/>
          <p:cNvGrpSpPr/>
          <p:nvPr/>
        </p:nvGrpSpPr>
        <p:grpSpPr>
          <a:xfrm>
            <a:off x="10850400" y="5984334"/>
            <a:ext cx="2182667" cy="695300"/>
            <a:chOff x="-4380075" y="3780200"/>
            <a:chExt cx="1637000" cy="521475"/>
          </a:xfrm>
        </p:grpSpPr>
        <p:sp>
          <p:nvSpPr>
            <p:cNvPr id="7074" name="Google Shape;7074;p38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5" name="Google Shape;7075;p38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6" name="Google Shape;7076;p38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7" name="Google Shape;7077;p38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8" name="Google Shape;7078;p38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9" name="Google Shape;7079;p38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0" name="Google Shape;7080;p38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1" name="Google Shape;7081;p38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2" name="Google Shape;7082;p38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3" name="Google Shape;7083;p38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4" name="Google Shape;7084;p38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5" name="Google Shape;7085;p38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6" name="Google Shape;7086;p38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7" name="Google Shape;7087;p38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8" name="Google Shape;7088;p38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9" name="Google Shape;7089;p38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0" name="Google Shape;7090;p38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1" name="Google Shape;7091;p38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2" name="Google Shape;7092;p38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3" name="Google Shape;7093;p38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4" name="Google Shape;7094;p38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5" name="Google Shape;7095;p38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6" name="Google Shape;7096;p38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7" name="Google Shape;7097;p38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8" name="Google Shape;7098;p38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9" name="Google Shape;7099;p38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0" name="Google Shape;7100;p38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1" name="Google Shape;7101;p38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2" name="Google Shape;7102;p38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3" name="Google Shape;7103;p38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4" name="Google Shape;7104;p38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5" name="Google Shape;7105;p38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6" name="Google Shape;7106;p38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7" name="Google Shape;7107;p38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8" name="Google Shape;7108;p38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9" name="Google Shape;7109;p38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0" name="Google Shape;7110;p38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1" name="Google Shape;7111;p38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2" name="Google Shape;7112;p38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3" name="Google Shape;7113;p38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4" name="Google Shape;7114;p38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5" name="Google Shape;7115;p38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6" name="Google Shape;7116;p38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7" name="Google Shape;7117;p38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8" name="Google Shape;7118;p38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9" name="Google Shape;7119;p38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0" name="Google Shape;7120;p38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1" name="Google Shape;7121;p38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2" name="Google Shape;7122;p38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3" name="Google Shape;7123;p38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4" name="Google Shape;7124;p38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5" name="Google Shape;7125;p38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6" name="Google Shape;7126;p38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7" name="Google Shape;7127;p38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8" name="Google Shape;7128;p38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9" name="Google Shape;7129;p38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0" name="Google Shape;7130;p38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1" name="Google Shape;7131;p38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2" name="Google Shape;7132;p38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3" name="Google Shape;7133;p38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4" name="Google Shape;7134;p38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5" name="Google Shape;7135;p38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6" name="Google Shape;7136;p38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7" name="Google Shape;7137;p38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8" name="Google Shape;7138;p38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9" name="Google Shape;7139;p38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0" name="Google Shape;7140;p38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1" name="Google Shape;7141;p38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7142" name="Google Shape;7142;p38"/>
          <p:cNvPicPr preferRelativeResize="0"/>
          <p:nvPr/>
        </p:nvPicPr>
        <p:blipFill>
          <a:blip r:embed="rId3">
            <a:alphaModFix amt="78000"/>
          </a:blip>
          <a:stretch>
            <a:fillRect/>
          </a:stretch>
        </p:blipFill>
        <p:spPr>
          <a:xfrm rot="4087981">
            <a:off x="-1380950" y="3971728"/>
            <a:ext cx="3994132" cy="261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43" name="Google Shape;7143;p38"/>
          <p:cNvPicPr preferRelativeResize="0"/>
          <p:nvPr/>
        </p:nvPicPr>
        <p:blipFill>
          <a:blip r:embed="rId4">
            <a:alphaModFix amt="72000"/>
          </a:blip>
          <a:stretch>
            <a:fillRect/>
          </a:stretch>
        </p:blipFill>
        <p:spPr>
          <a:xfrm rot="-7867873">
            <a:off x="9272370" y="-642388"/>
            <a:ext cx="4568695" cy="29953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74430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714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5936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0" name="Google Shape;500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1" name="Google Shape;501;p5"/>
          <p:cNvSpPr txBox="1">
            <a:spLocks noGrp="1"/>
          </p:cNvSpPr>
          <p:nvPr>
            <p:ph type="subTitle" idx="1"/>
          </p:nvPr>
        </p:nvSpPr>
        <p:spPr>
          <a:xfrm>
            <a:off x="6716511" y="5293668"/>
            <a:ext cx="3921600" cy="48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02" name="Google Shape;502;p5"/>
          <p:cNvSpPr txBox="1">
            <a:spLocks noGrp="1"/>
          </p:cNvSpPr>
          <p:nvPr>
            <p:ph type="subTitle" idx="2"/>
          </p:nvPr>
        </p:nvSpPr>
        <p:spPr>
          <a:xfrm>
            <a:off x="1598667" y="5293657"/>
            <a:ext cx="3876800" cy="48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500"/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03" name="Google Shape;503;p5"/>
          <p:cNvSpPr txBox="1">
            <a:spLocks noGrp="1"/>
          </p:cNvSpPr>
          <p:nvPr>
            <p:ph type="subTitle" idx="3"/>
          </p:nvPr>
        </p:nvSpPr>
        <p:spPr>
          <a:xfrm>
            <a:off x="1546681" y="4104337"/>
            <a:ext cx="3970800" cy="13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500"/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504" name="Google Shape;504;p5"/>
          <p:cNvGrpSpPr/>
          <p:nvPr/>
        </p:nvGrpSpPr>
        <p:grpSpPr>
          <a:xfrm>
            <a:off x="-1048434" y="1121234"/>
            <a:ext cx="2808667" cy="796633"/>
            <a:chOff x="-2810250" y="3572525"/>
            <a:chExt cx="2106500" cy="597475"/>
          </a:xfrm>
        </p:grpSpPr>
        <p:sp>
          <p:nvSpPr>
            <p:cNvPr id="505" name="Google Shape;505;p5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" name="Google Shape;506;p5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" name="Google Shape;507;p5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" name="Google Shape;508;p5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" name="Google Shape;509;p5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" name="Google Shape;510;p5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" name="Google Shape;511;p5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" name="Google Shape;512;p5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" name="Google Shape;513;p5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" name="Google Shape;514;p5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" name="Google Shape;515;p5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" name="Google Shape;516;p5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" name="Google Shape;517;p5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" name="Google Shape;518;p5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" name="Google Shape;519;p5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" name="Google Shape;520;p5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" name="Google Shape;521;p5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" name="Google Shape;522;p5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" name="Google Shape;523;p5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" name="Google Shape;524;p5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" name="Google Shape;525;p5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" name="Google Shape;526;p5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" name="Google Shape;527;p5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" name="Google Shape;528;p5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" name="Google Shape;529;p5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" name="Google Shape;530;p5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" name="Google Shape;531;p5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" name="Google Shape;532;p5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" name="Google Shape;533;p5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" name="Google Shape;534;p5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" name="Google Shape;535;p5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" name="Google Shape;536;p5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" name="Google Shape;537;p5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" name="Google Shape;538;p5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" name="Google Shape;539;p5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" name="Google Shape;540;p5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" name="Google Shape;541;p5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" name="Google Shape;542;p5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" name="Google Shape;543;p5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" name="Google Shape;544;p5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" name="Google Shape;545;p5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" name="Google Shape;546;p5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5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5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5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5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5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" name="Google Shape;552;p5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" name="Google Shape;553;p5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5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" name="Google Shape;555;p5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" name="Google Shape;556;p5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" name="Google Shape;557;p5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" name="Google Shape;558;p5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" name="Google Shape;559;p5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" name="Google Shape;560;p5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" name="Google Shape;561;p5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" name="Google Shape;562;p5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" name="Google Shape;563;p5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" name="Google Shape;564;p5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" name="Google Shape;565;p5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" name="Google Shape;566;p5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" name="Google Shape;567;p5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" name="Google Shape;568;p5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" name="Google Shape;569;p5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" name="Google Shape;570;p5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" name="Google Shape;571;p5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" name="Google Shape;572;p5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" name="Google Shape;573;p5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" name="Google Shape;574;p5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" name="Google Shape;575;p5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" name="Google Shape;576;p5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" name="Google Shape;577;p5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" name="Google Shape;578;p5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" name="Google Shape;579;p5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" name="Google Shape;580;p5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" name="Google Shape;581;p5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" name="Google Shape;582;p5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" name="Google Shape;583;p5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" name="Google Shape;584;p5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" name="Google Shape;585;p5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" name="Google Shape;586;p5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" name="Google Shape;587;p5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" name="Google Shape;588;p5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" name="Google Shape;589;p5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" name="Google Shape;590;p5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" name="Google Shape;591;p5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" name="Google Shape;592;p5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" name="Google Shape;593;p5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" name="Google Shape;594;p5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5" name="Google Shape;595;p5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" name="Google Shape;596;p5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" name="Google Shape;597;p5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" name="Google Shape;598;p5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" name="Google Shape;599;p5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" name="Google Shape;600;p5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" name="Google Shape;601;p5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" name="Google Shape;602;p5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" name="Google Shape;603;p5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" name="Google Shape;604;p5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" name="Google Shape;605;p5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" name="Google Shape;606;p5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" name="Google Shape;607;p5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" name="Google Shape;608;p5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" name="Google Shape;609;p5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" name="Google Shape;610;p5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" name="Google Shape;611;p5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" name="Google Shape;612;p5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" name="Google Shape;613;p5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" name="Google Shape;614;p5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15" name="Google Shape;615;p5"/>
          <p:cNvGrpSpPr/>
          <p:nvPr/>
        </p:nvGrpSpPr>
        <p:grpSpPr>
          <a:xfrm>
            <a:off x="10850400" y="5984334"/>
            <a:ext cx="2182667" cy="695300"/>
            <a:chOff x="-4380075" y="3780200"/>
            <a:chExt cx="1637000" cy="521475"/>
          </a:xfrm>
        </p:grpSpPr>
        <p:sp>
          <p:nvSpPr>
            <p:cNvPr id="616" name="Google Shape;616;p5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" name="Google Shape;617;p5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" name="Google Shape;618;p5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" name="Google Shape;619;p5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" name="Google Shape;620;p5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" name="Google Shape;621;p5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" name="Google Shape;622;p5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" name="Google Shape;623;p5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" name="Google Shape;624;p5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" name="Google Shape;625;p5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" name="Google Shape;626;p5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" name="Google Shape;627;p5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" name="Google Shape;628;p5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" name="Google Shape;629;p5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" name="Google Shape;630;p5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" name="Google Shape;631;p5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2" name="Google Shape;632;p5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" name="Google Shape;633;p5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" name="Google Shape;634;p5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" name="Google Shape;635;p5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" name="Google Shape;636;p5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" name="Google Shape;637;p5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" name="Google Shape;638;p5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" name="Google Shape;639;p5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" name="Google Shape;640;p5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" name="Google Shape;641;p5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" name="Google Shape;642;p5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" name="Google Shape;643;p5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" name="Google Shape;644;p5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" name="Google Shape;645;p5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" name="Google Shape;646;p5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" name="Google Shape;647;p5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" name="Google Shape;648;p5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" name="Google Shape;649;p5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" name="Google Shape;650;p5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" name="Google Shape;651;p5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" name="Google Shape;652;p5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" name="Google Shape;653;p5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" name="Google Shape;654;p5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" name="Google Shape;655;p5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" name="Google Shape;656;p5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" name="Google Shape;657;p5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" name="Google Shape;658;p5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" name="Google Shape;659;p5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" name="Google Shape;660;p5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" name="Google Shape;661;p5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" name="Google Shape;662;p5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" name="Google Shape;663;p5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" name="Google Shape;664;p5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" name="Google Shape;665;p5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" name="Google Shape;666;p5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" name="Google Shape;667;p5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" name="Google Shape;668;p5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" name="Google Shape;669;p5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" name="Google Shape;670;p5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" name="Google Shape;671;p5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" name="Google Shape;672;p5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" name="Google Shape;673;p5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" name="Google Shape;674;p5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" name="Google Shape;675;p5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" name="Google Shape;676;p5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7" name="Google Shape;677;p5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" name="Google Shape;678;p5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" name="Google Shape;679;p5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" name="Google Shape;680;p5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" name="Google Shape;681;p5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5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5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684" name="Google Shape;684;p5"/>
          <p:cNvPicPr preferRelativeResize="0"/>
          <p:nvPr/>
        </p:nvPicPr>
        <p:blipFill>
          <a:blip r:embed="rId3">
            <a:alphaModFix amt="66000"/>
          </a:blip>
          <a:stretch>
            <a:fillRect/>
          </a:stretch>
        </p:blipFill>
        <p:spPr>
          <a:xfrm>
            <a:off x="9579533" y="750167"/>
            <a:ext cx="4724400" cy="97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5" name="Google Shape;685;p5"/>
          <p:cNvPicPr preferRelativeResize="0"/>
          <p:nvPr/>
        </p:nvPicPr>
        <p:blipFill>
          <a:blip r:embed="rId4">
            <a:alphaModFix amt="66000"/>
          </a:blip>
          <a:stretch>
            <a:fillRect/>
          </a:stretch>
        </p:blipFill>
        <p:spPr>
          <a:xfrm>
            <a:off x="-443684" y="6009383"/>
            <a:ext cx="5057368" cy="898400"/>
          </a:xfrm>
          <a:prstGeom prst="rect">
            <a:avLst/>
          </a:prstGeom>
          <a:noFill/>
          <a:ln>
            <a:noFill/>
          </a:ln>
        </p:spPr>
      </p:pic>
      <p:sp>
        <p:nvSpPr>
          <p:cNvPr id="686" name="Google Shape;686;p5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687" name="Google Shape;687;p5"/>
          <p:cNvSpPr txBox="1">
            <a:spLocks noGrp="1"/>
          </p:cNvSpPr>
          <p:nvPr>
            <p:ph type="subTitle" idx="4"/>
          </p:nvPr>
        </p:nvSpPr>
        <p:spPr>
          <a:xfrm>
            <a:off x="6689884" y="4104337"/>
            <a:ext cx="3970800" cy="13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■"/>
              <a:defRPr sz="2000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●"/>
              <a:defRPr sz="2000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○"/>
              <a:defRPr sz="2000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■"/>
              <a:defRPr sz="2000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●"/>
              <a:defRPr sz="2000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○"/>
              <a:defRPr sz="2000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500"/>
              <a:buChar char="■"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52577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9" name="Google Shape;689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90" name="Google Shape;690;p6"/>
          <p:cNvGrpSpPr/>
          <p:nvPr/>
        </p:nvGrpSpPr>
        <p:grpSpPr>
          <a:xfrm>
            <a:off x="-1580183" y="1121234"/>
            <a:ext cx="2808667" cy="796633"/>
            <a:chOff x="-2810250" y="3572525"/>
            <a:chExt cx="2106500" cy="597475"/>
          </a:xfrm>
        </p:grpSpPr>
        <p:sp>
          <p:nvSpPr>
            <p:cNvPr id="691" name="Google Shape;691;p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" name="Google Shape;694;p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" name="Google Shape;701;p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" name="Google Shape;713;p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" name="Google Shape;714;p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5" name="Google Shape;715;p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6" name="Google Shape;716;p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8" name="Google Shape;718;p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3" name="Google Shape;723;p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4" name="Google Shape;724;p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3" name="Google Shape;733;p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9" name="Google Shape;739;p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0" name="Google Shape;740;p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1" name="Google Shape;741;p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2" name="Google Shape;742;p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3" name="Google Shape;743;p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4" name="Google Shape;744;p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5" name="Google Shape;745;p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6" name="Google Shape;746;p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7" name="Google Shape;747;p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8" name="Google Shape;748;p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0" name="Google Shape;750;p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3" name="Google Shape;753;p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4" name="Google Shape;754;p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5" name="Google Shape;755;p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6" name="Google Shape;756;p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7" name="Google Shape;757;p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8" name="Google Shape;758;p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9" name="Google Shape;759;p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0" name="Google Shape;760;p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1" name="Google Shape;761;p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6" name="Google Shape;766;p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9" name="Google Shape;769;p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0" name="Google Shape;770;p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1" name="Google Shape;771;p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2" name="Google Shape;772;p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3" name="Google Shape;773;p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4" name="Google Shape;774;p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5" name="Google Shape;775;p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6" name="Google Shape;776;p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7" name="Google Shape;777;p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8" name="Google Shape;778;p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9" name="Google Shape;779;p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1" name="Google Shape;781;p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2" name="Google Shape;782;p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8" name="Google Shape;788;p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9" name="Google Shape;789;p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1" name="Google Shape;791;p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5" name="Google Shape;795;p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6" name="Google Shape;796;p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7" name="Google Shape;797;p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8" name="Google Shape;798;p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01" name="Google Shape;801;p6"/>
          <p:cNvGrpSpPr/>
          <p:nvPr/>
        </p:nvGrpSpPr>
        <p:grpSpPr>
          <a:xfrm>
            <a:off x="10318651" y="5984334"/>
            <a:ext cx="2182667" cy="695300"/>
            <a:chOff x="-4380075" y="3780200"/>
            <a:chExt cx="1637000" cy="521475"/>
          </a:xfrm>
        </p:grpSpPr>
        <p:sp>
          <p:nvSpPr>
            <p:cNvPr id="802" name="Google Shape;802;p6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3" name="Google Shape;803;p6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4" name="Google Shape;804;p6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5" name="Google Shape;805;p6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6" name="Google Shape;806;p6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7" name="Google Shape;807;p6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8" name="Google Shape;808;p6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6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6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1" name="Google Shape;811;p6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2" name="Google Shape;812;p6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6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6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6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6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6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6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6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6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1" name="Google Shape;821;p6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2" name="Google Shape;822;p6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3" name="Google Shape;823;p6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4" name="Google Shape;824;p6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5" name="Google Shape;825;p6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6" name="Google Shape;826;p6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7" name="Google Shape;827;p6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8" name="Google Shape;828;p6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9" name="Google Shape;829;p6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0" name="Google Shape;830;p6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1" name="Google Shape;831;p6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2" name="Google Shape;832;p6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3" name="Google Shape;833;p6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4" name="Google Shape;834;p6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6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6" name="Google Shape;836;p6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7" name="Google Shape;837;p6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8" name="Google Shape;838;p6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6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0" name="Google Shape;840;p6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1" name="Google Shape;841;p6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2" name="Google Shape;842;p6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3" name="Google Shape;843;p6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6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6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6" name="Google Shape;846;p6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6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6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6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6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6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2" name="Google Shape;852;p6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6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4" name="Google Shape;854;p6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5" name="Google Shape;855;p6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6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6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6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9" name="Google Shape;859;p6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6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1" name="Google Shape;861;p6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2" name="Google Shape;862;p6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3" name="Google Shape;863;p6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4" name="Google Shape;864;p6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5" name="Google Shape;865;p6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6" name="Google Shape;866;p6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7" name="Google Shape;867;p6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8" name="Google Shape;868;p6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9" name="Google Shape;869;p6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870" name="Google Shape;870;p6"/>
          <p:cNvPicPr preferRelativeResize="0"/>
          <p:nvPr/>
        </p:nvPicPr>
        <p:blipFill>
          <a:blip r:embed="rId3">
            <a:alphaModFix amt="52000"/>
          </a:blip>
          <a:stretch>
            <a:fillRect/>
          </a:stretch>
        </p:blipFill>
        <p:spPr>
          <a:xfrm>
            <a:off x="9827548" y="442385"/>
            <a:ext cx="4724400" cy="97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1" name="Google Shape;871;p6"/>
          <p:cNvPicPr preferRelativeResize="0"/>
          <p:nvPr/>
        </p:nvPicPr>
        <p:blipFill rotWithShape="1">
          <a:blip r:embed="rId4">
            <a:alphaModFix amt="58000"/>
          </a:blip>
          <a:srcRect l="6060" r="-6059"/>
          <a:stretch/>
        </p:blipFill>
        <p:spPr>
          <a:xfrm>
            <a:off x="-1396500" y="6182149"/>
            <a:ext cx="5057368" cy="898400"/>
          </a:xfrm>
          <a:prstGeom prst="rect">
            <a:avLst/>
          </a:prstGeom>
          <a:noFill/>
          <a:ln>
            <a:noFill/>
          </a:ln>
        </p:spPr>
      </p:pic>
      <p:sp>
        <p:nvSpPr>
          <p:cNvPr id="872" name="Google Shape;872;p6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08867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4" name="Google Shape;874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75" name="Google Shape;875;p7"/>
          <p:cNvSpPr txBox="1">
            <a:spLocks noGrp="1"/>
          </p:cNvSpPr>
          <p:nvPr>
            <p:ph type="subTitle" idx="1"/>
          </p:nvPr>
        </p:nvSpPr>
        <p:spPr>
          <a:xfrm>
            <a:off x="1456839" y="3238867"/>
            <a:ext cx="4437600" cy="212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876" name="Google Shape;876;p7"/>
          <p:cNvSpPr txBox="1">
            <a:spLocks noGrp="1"/>
          </p:cNvSpPr>
          <p:nvPr>
            <p:ph type="title"/>
          </p:nvPr>
        </p:nvSpPr>
        <p:spPr>
          <a:xfrm>
            <a:off x="1159412" y="2342667"/>
            <a:ext cx="4735200" cy="13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877" name="Google Shape;877;p7"/>
          <p:cNvGrpSpPr/>
          <p:nvPr/>
        </p:nvGrpSpPr>
        <p:grpSpPr>
          <a:xfrm>
            <a:off x="-1048434" y="1121234"/>
            <a:ext cx="2808667" cy="796633"/>
            <a:chOff x="-2810250" y="3572525"/>
            <a:chExt cx="2106500" cy="597475"/>
          </a:xfrm>
        </p:grpSpPr>
        <p:sp>
          <p:nvSpPr>
            <p:cNvPr id="878" name="Google Shape;878;p7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9" name="Google Shape;879;p7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7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7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7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7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7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7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6" name="Google Shape;886;p7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7" name="Google Shape;887;p7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8" name="Google Shape;888;p7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9" name="Google Shape;889;p7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0" name="Google Shape;890;p7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1" name="Google Shape;891;p7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2" name="Google Shape;892;p7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3" name="Google Shape;893;p7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4" name="Google Shape;894;p7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5" name="Google Shape;895;p7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6" name="Google Shape;896;p7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7" name="Google Shape;897;p7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8" name="Google Shape;898;p7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9" name="Google Shape;899;p7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0" name="Google Shape;900;p7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1" name="Google Shape;901;p7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2" name="Google Shape;902;p7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3" name="Google Shape;903;p7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4" name="Google Shape;904;p7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5" name="Google Shape;905;p7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6" name="Google Shape;906;p7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7" name="Google Shape;907;p7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8" name="Google Shape;908;p7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9" name="Google Shape;909;p7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0" name="Google Shape;910;p7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1" name="Google Shape;911;p7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2" name="Google Shape;912;p7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3" name="Google Shape;913;p7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4" name="Google Shape;914;p7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5" name="Google Shape;915;p7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6" name="Google Shape;916;p7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7" name="Google Shape;917;p7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8" name="Google Shape;918;p7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9" name="Google Shape;919;p7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0" name="Google Shape;920;p7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1" name="Google Shape;921;p7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2" name="Google Shape;922;p7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3" name="Google Shape;923;p7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4" name="Google Shape;924;p7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5" name="Google Shape;925;p7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6" name="Google Shape;926;p7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7" name="Google Shape;927;p7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8" name="Google Shape;928;p7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9" name="Google Shape;929;p7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0" name="Google Shape;930;p7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1" name="Google Shape;931;p7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2" name="Google Shape;932;p7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3" name="Google Shape;933;p7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4" name="Google Shape;934;p7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5" name="Google Shape;935;p7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6" name="Google Shape;936;p7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7" name="Google Shape;937;p7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8" name="Google Shape;938;p7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9" name="Google Shape;939;p7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0" name="Google Shape;940;p7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1" name="Google Shape;941;p7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2" name="Google Shape;942;p7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3" name="Google Shape;943;p7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4" name="Google Shape;944;p7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5" name="Google Shape;945;p7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6" name="Google Shape;946;p7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7" name="Google Shape;947;p7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8" name="Google Shape;948;p7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9" name="Google Shape;949;p7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0" name="Google Shape;950;p7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1" name="Google Shape;951;p7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2" name="Google Shape;952;p7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3" name="Google Shape;953;p7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4" name="Google Shape;954;p7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5" name="Google Shape;955;p7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6" name="Google Shape;956;p7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7" name="Google Shape;957;p7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8" name="Google Shape;958;p7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9" name="Google Shape;959;p7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0" name="Google Shape;960;p7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1" name="Google Shape;961;p7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2" name="Google Shape;962;p7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3" name="Google Shape;963;p7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4" name="Google Shape;964;p7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5" name="Google Shape;965;p7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6" name="Google Shape;966;p7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7" name="Google Shape;967;p7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8" name="Google Shape;968;p7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9" name="Google Shape;969;p7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0" name="Google Shape;970;p7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1" name="Google Shape;971;p7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2" name="Google Shape;972;p7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3" name="Google Shape;973;p7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4" name="Google Shape;974;p7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5" name="Google Shape;975;p7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6" name="Google Shape;976;p7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7" name="Google Shape;977;p7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8" name="Google Shape;978;p7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9" name="Google Shape;979;p7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0" name="Google Shape;980;p7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1" name="Google Shape;981;p7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2" name="Google Shape;982;p7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3" name="Google Shape;983;p7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4" name="Google Shape;984;p7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5" name="Google Shape;985;p7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6" name="Google Shape;986;p7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7" name="Google Shape;987;p7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88" name="Google Shape;988;p7"/>
          <p:cNvGrpSpPr/>
          <p:nvPr/>
        </p:nvGrpSpPr>
        <p:grpSpPr>
          <a:xfrm>
            <a:off x="10850400" y="5984334"/>
            <a:ext cx="2182667" cy="695300"/>
            <a:chOff x="-4380075" y="3780200"/>
            <a:chExt cx="1637000" cy="521475"/>
          </a:xfrm>
        </p:grpSpPr>
        <p:sp>
          <p:nvSpPr>
            <p:cNvPr id="989" name="Google Shape;989;p7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0" name="Google Shape;990;p7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1" name="Google Shape;991;p7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2" name="Google Shape;992;p7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3" name="Google Shape;993;p7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4" name="Google Shape;994;p7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5" name="Google Shape;995;p7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6" name="Google Shape;996;p7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7" name="Google Shape;997;p7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8" name="Google Shape;998;p7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9" name="Google Shape;999;p7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0" name="Google Shape;1000;p7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1" name="Google Shape;1001;p7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2" name="Google Shape;1002;p7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3" name="Google Shape;1003;p7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4" name="Google Shape;1004;p7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5" name="Google Shape;1005;p7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6" name="Google Shape;1006;p7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7" name="Google Shape;1007;p7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8" name="Google Shape;1008;p7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9" name="Google Shape;1009;p7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0" name="Google Shape;1010;p7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1" name="Google Shape;1011;p7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2" name="Google Shape;1012;p7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3" name="Google Shape;1013;p7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4" name="Google Shape;1014;p7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5" name="Google Shape;1015;p7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6" name="Google Shape;1016;p7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7" name="Google Shape;1017;p7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8" name="Google Shape;1018;p7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9" name="Google Shape;1019;p7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0" name="Google Shape;1020;p7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1" name="Google Shape;1021;p7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2" name="Google Shape;1022;p7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3" name="Google Shape;1023;p7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4" name="Google Shape;1024;p7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5" name="Google Shape;1025;p7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6" name="Google Shape;1026;p7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7" name="Google Shape;1027;p7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8" name="Google Shape;1028;p7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9" name="Google Shape;1029;p7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0" name="Google Shape;1030;p7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1" name="Google Shape;1031;p7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2" name="Google Shape;1032;p7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3" name="Google Shape;1033;p7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4" name="Google Shape;1034;p7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5" name="Google Shape;1035;p7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6" name="Google Shape;1036;p7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7" name="Google Shape;1037;p7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8" name="Google Shape;1038;p7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9" name="Google Shape;1039;p7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0" name="Google Shape;1040;p7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1" name="Google Shape;1041;p7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2" name="Google Shape;1042;p7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3" name="Google Shape;1043;p7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4" name="Google Shape;1044;p7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5" name="Google Shape;1045;p7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6" name="Google Shape;1046;p7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7" name="Google Shape;1047;p7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8" name="Google Shape;1048;p7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" name="Google Shape;1049;p7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" name="Google Shape;1050;p7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1" name="Google Shape;1051;p7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2" name="Google Shape;1052;p7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3" name="Google Shape;1053;p7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4" name="Google Shape;1054;p7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5" name="Google Shape;1055;p7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6" name="Google Shape;1056;p7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1057" name="Google Shape;1057;p7"/>
          <p:cNvPicPr preferRelativeResize="0"/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 rot="2861804">
            <a:off x="-723551" y="4465777"/>
            <a:ext cx="3685203" cy="2953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8" name="Google Shape;1058;p7"/>
          <p:cNvPicPr preferRelativeResize="0"/>
          <p:nvPr/>
        </p:nvPicPr>
        <p:blipFill>
          <a:blip r:embed="rId4">
            <a:alphaModFix amt="72000"/>
          </a:blip>
          <a:stretch>
            <a:fillRect/>
          </a:stretch>
        </p:blipFill>
        <p:spPr>
          <a:xfrm rot="-10338121">
            <a:off x="9832832" y="-759257"/>
            <a:ext cx="3685203" cy="29539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887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0" name="Google Shape;1060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1" name="Google Shape;1061;p8"/>
          <p:cNvSpPr txBox="1">
            <a:spLocks noGrp="1"/>
          </p:cNvSpPr>
          <p:nvPr>
            <p:ph type="title"/>
          </p:nvPr>
        </p:nvSpPr>
        <p:spPr>
          <a:xfrm>
            <a:off x="1209400" y="2021895"/>
            <a:ext cx="9773200" cy="22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9333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1062" name="Google Shape;1062;p8"/>
          <p:cNvGrpSpPr/>
          <p:nvPr/>
        </p:nvGrpSpPr>
        <p:grpSpPr>
          <a:xfrm>
            <a:off x="9383317" y="5547268"/>
            <a:ext cx="2808667" cy="796633"/>
            <a:chOff x="-2810250" y="3572525"/>
            <a:chExt cx="2106500" cy="597475"/>
          </a:xfrm>
        </p:grpSpPr>
        <p:sp>
          <p:nvSpPr>
            <p:cNvPr id="1063" name="Google Shape;1063;p8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4" name="Google Shape;1064;p8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5" name="Google Shape;1065;p8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6" name="Google Shape;1066;p8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7" name="Google Shape;1067;p8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8" name="Google Shape;1068;p8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9" name="Google Shape;1069;p8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0" name="Google Shape;1070;p8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1" name="Google Shape;1071;p8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2" name="Google Shape;1072;p8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3" name="Google Shape;1073;p8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4" name="Google Shape;1074;p8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5" name="Google Shape;1075;p8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6" name="Google Shape;1076;p8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7" name="Google Shape;1077;p8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8" name="Google Shape;1078;p8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9" name="Google Shape;1079;p8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0" name="Google Shape;1080;p8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1" name="Google Shape;1081;p8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2" name="Google Shape;1082;p8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3" name="Google Shape;1083;p8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4" name="Google Shape;1084;p8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5" name="Google Shape;1085;p8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6" name="Google Shape;1086;p8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8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8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9" name="Google Shape;1089;p8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0" name="Google Shape;1090;p8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1" name="Google Shape;1091;p8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2" name="Google Shape;1092;p8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3" name="Google Shape;1093;p8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4" name="Google Shape;1094;p8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5" name="Google Shape;1095;p8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8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7" name="Google Shape;1097;p8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8" name="Google Shape;1098;p8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8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0" name="Google Shape;1100;p8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8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2" name="Google Shape;1102;p8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3" name="Google Shape;1103;p8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4" name="Google Shape;1104;p8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5" name="Google Shape;1105;p8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6" name="Google Shape;1106;p8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7" name="Google Shape;1107;p8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8" name="Google Shape;1108;p8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9" name="Google Shape;1109;p8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0" name="Google Shape;1110;p8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1" name="Google Shape;1111;p8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2" name="Google Shape;1112;p8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3" name="Google Shape;1113;p8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4" name="Google Shape;1114;p8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5" name="Google Shape;1115;p8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6" name="Google Shape;1116;p8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7" name="Google Shape;1117;p8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8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9" name="Google Shape;1119;p8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0" name="Google Shape;1120;p8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1" name="Google Shape;1121;p8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8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8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8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8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6" name="Google Shape;1126;p8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7" name="Google Shape;1127;p8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8" name="Google Shape;1128;p8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9" name="Google Shape;1129;p8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0" name="Google Shape;1130;p8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1" name="Google Shape;1131;p8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2" name="Google Shape;1132;p8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3" name="Google Shape;1133;p8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4" name="Google Shape;1134;p8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5" name="Google Shape;1135;p8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6" name="Google Shape;1136;p8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7" name="Google Shape;1137;p8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8" name="Google Shape;1138;p8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9" name="Google Shape;1139;p8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0" name="Google Shape;1140;p8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1" name="Google Shape;1141;p8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2" name="Google Shape;1142;p8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3" name="Google Shape;1143;p8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4" name="Google Shape;1144;p8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5" name="Google Shape;1145;p8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6" name="Google Shape;1146;p8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7" name="Google Shape;1147;p8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8" name="Google Shape;1148;p8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9" name="Google Shape;1149;p8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0" name="Google Shape;1150;p8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1" name="Google Shape;1151;p8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2" name="Google Shape;1152;p8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3" name="Google Shape;1153;p8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4" name="Google Shape;1154;p8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5" name="Google Shape;1155;p8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6" name="Google Shape;1156;p8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7" name="Google Shape;1157;p8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8" name="Google Shape;1158;p8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9" name="Google Shape;1159;p8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0" name="Google Shape;1160;p8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1" name="Google Shape;1161;p8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2" name="Google Shape;1162;p8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3" name="Google Shape;1163;p8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4" name="Google Shape;1164;p8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5" name="Google Shape;1165;p8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6" name="Google Shape;1166;p8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7" name="Google Shape;1167;p8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8" name="Google Shape;1168;p8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9" name="Google Shape;1169;p8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0" name="Google Shape;1170;p8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1" name="Google Shape;1171;p8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2" name="Google Shape;1172;p8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73" name="Google Shape;1173;p8"/>
          <p:cNvGrpSpPr/>
          <p:nvPr/>
        </p:nvGrpSpPr>
        <p:grpSpPr>
          <a:xfrm flipH="1">
            <a:off x="-16" y="1009513"/>
            <a:ext cx="2808667" cy="796633"/>
            <a:chOff x="-2810250" y="3572525"/>
            <a:chExt cx="2106500" cy="597475"/>
          </a:xfrm>
        </p:grpSpPr>
        <p:sp>
          <p:nvSpPr>
            <p:cNvPr id="1174" name="Google Shape;1174;p8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5" name="Google Shape;1175;p8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6" name="Google Shape;1176;p8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7" name="Google Shape;1177;p8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8" name="Google Shape;1178;p8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9" name="Google Shape;1179;p8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0" name="Google Shape;1180;p8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1" name="Google Shape;1181;p8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2" name="Google Shape;1182;p8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3" name="Google Shape;1183;p8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4" name="Google Shape;1184;p8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5" name="Google Shape;1185;p8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6" name="Google Shape;1186;p8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7" name="Google Shape;1187;p8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8" name="Google Shape;1188;p8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9" name="Google Shape;1189;p8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0" name="Google Shape;1190;p8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1" name="Google Shape;1191;p8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2" name="Google Shape;1192;p8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3" name="Google Shape;1193;p8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4" name="Google Shape;1194;p8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5" name="Google Shape;1195;p8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6" name="Google Shape;1196;p8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7" name="Google Shape;1197;p8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8" name="Google Shape;1198;p8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9" name="Google Shape;1199;p8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0" name="Google Shape;1200;p8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1" name="Google Shape;1201;p8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2" name="Google Shape;1202;p8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3" name="Google Shape;1203;p8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4" name="Google Shape;1204;p8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5" name="Google Shape;1205;p8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6" name="Google Shape;1206;p8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7" name="Google Shape;1207;p8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8" name="Google Shape;1208;p8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9" name="Google Shape;1209;p8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0" name="Google Shape;1210;p8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1" name="Google Shape;1211;p8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2" name="Google Shape;1212;p8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3" name="Google Shape;1213;p8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4" name="Google Shape;1214;p8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5" name="Google Shape;1215;p8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6" name="Google Shape;1216;p8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7" name="Google Shape;1217;p8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8" name="Google Shape;1218;p8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9" name="Google Shape;1219;p8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0" name="Google Shape;1220;p8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1" name="Google Shape;1221;p8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2" name="Google Shape;1222;p8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3" name="Google Shape;1223;p8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4" name="Google Shape;1224;p8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5" name="Google Shape;1225;p8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6" name="Google Shape;1226;p8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7" name="Google Shape;1227;p8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8" name="Google Shape;1228;p8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9" name="Google Shape;1229;p8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0" name="Google Shape;1230;p8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1" name="Google Shape;1231;p8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2" name="Google Shape;1232;p8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3" name="Google Shape;1233;p8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4" name="Google Shape;1234;p8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5" name="Google Shape;1235;p8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6" name="Google Shape;1236;p8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7" name="Google Shape;1237;p8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8" name="Google Shape;1238;p8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9" name="Google Shape;1239;p8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0" name="Google Shape;1240;p8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1" name="Google Shape;1241;p8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2" name="Google Shape;1242;p8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3" name="Google Shape;1243;p8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4" name="Google Shape;1244;p8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5" name="Google Shape;1245;p8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6" name="Google Shape;1246;p8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7" name="Google Shape;1247;p8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8" name="Google Shape;1248;p8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9" name="Google Shape;1249;p8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0" name="Google Shape;1250;p8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1" name="Google Shape;1251;p8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2" name="Google Shape;1252;p8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3" name="Google Shape;1253;p8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4" name="Google Shape;1254;p8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5" name="Google Shape;1255;p8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6" name="Google Shape;1256;p8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7" name="Google Shape;1257;p8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8" name="Google Shape;1258;p8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9" name="Google Shape;1259;p8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0" name="Google Shape;1260;p8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1" name="Google Shape;1261;p8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2" name="Google Shape;1262;p8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3" name="Google Shape;1263;p8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4" name="Google Shape;1264;p8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5" name="Google Shape;1265;p8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6" name="Google Shape;1266;p8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7" name="Google Shape;1267;p8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8" name="Google Shape;1268;p8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9" name="Google Shape;1269;p8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0" name="Google Shape;1270;p8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1" name="Google Shape;1271;p8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2" name="Google Shape;1272;p8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3" name="Google Shape;1273;p8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4" name="Google Shape;1274;p8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5" name="Google Shape;1275;p8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6" name="Google Shape;1276;p8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7" name="Google Shape;1277;p8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8" name="Google Shape;1278;p8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9" name="Google Shape;1279;p8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0" name="Google Shape;1280;p8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1" name="Google Shape;1281;p8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2" name="Google Shape;1282;p8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3" name="Google Shape;1283;p8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168877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5" name="Google Shape;1285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6" name="Google Shape;1286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7" name="Google Shape;1287;p9"/>
          <p:cNvSpPr txBox="1">
            <a:spLocks noGrp="1"/>
          </p:cNvSpPr>
          <p:nvPr>
            <p:ph type="title"/>
          </p:nvPr>
        </p:nvSpPr>
        <p:spPr>
          <a:xfrm>
            <a:off x="2607000" y="2028561"/>
            <a:ext cx="6978000" cy="16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9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288" name="Google Shape;1288;p9"/>
          <p:cNvSpPr txBox="1">
            <a:spLocks noGrp="1"/>
          </p:cNvSpPr>
          <p:nvPr>
            <p:ph type="body" idx="1"/>
          </p:nvPr>
        </p:nvSpPr>
        <p:spPr>
          <a:xfrm>
            <a:off x="2574752" y="4016787"/>
            <a:ext cx="7056400" cy="11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0639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2400"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rtl="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rtl="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89" name="Google Shape;1289;p9"/>
          <p:cNvSpPr/>
          <p:nvPr/>
        </p:nvSpPr>
        <p:spPr>
          <a:xfrm>
            <a:off x="-375662" y="-215349"/>
            <a:ext cx="2021371" cy="1155660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90" name="Google Shape;1290;p9"/>
          <p:cNvSpPr/>
          <p:nvPr/>
        </p:nvSpPr>
        <p:spPr>
          <a:xfrm flipH="1">
            <a:off x="10565688" y="-215349"/>
            <a:ext cx="2021371" cy="1155660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291" name="Google Shape;1291;p9"/>
          <p:cNvGrpSpPr/>
          <p:nvPr/>
        </p:nvGrpSpPr>
        <p:grpSpPr>
          <a:xfrm>
            <a:off x="-1048434" y="1121234"/>
            <a:ext cx="2808667" cy="796633"/>
            <a:chOff x="-2810250" y="3572525"/>
            <a:chExt cx="2106500" cy="597475"/>
          </a:xfrm>
        </p:grpSpPr>
        <p:sp>
          <p:nvSpPr>
            <p:cNvPr id="1292" name="Google Shape;1292;p9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3" name="Google Shape;1293;p9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4" name="Google Shape;1294;p9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5" name="Google Shape;1295;p9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6" name="Google Shape;1296;p9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7" name="Google Shape;1297;p9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8" name="Google Shape;1298;p9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9" name="Google Shape;1299;p9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0" name="Google Shape;1300;p9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1" name="Google Shape;1301;p9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2" name="Google Shape;1302;p9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3" name="Google Shape;1303;p9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4" name="Google Shape;1304;p9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5" name="Google Shape;1305;p9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6" name="Google Shape;1306;p9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7" name="Google Shape;1307;p9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8" name="Google Shape;1308;p9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9" name="Google Shape;1309;p9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0" name="Google Shape;1310;p9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1" name="Google Shape;1311;p9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2" name="Google Shape;1312;p9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3" name="Google Shape;1313;p9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4" name="Google Shape;1314;p9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5" name="Google Shape;1315;p9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6" name="Google Shape;1316;p9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7" name="Google Shape;1317;p9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8" name="Google Shape;1318;p9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9" name="Google Shape;1319;p9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0" name="Google Shape;1320;p9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1" name="Google Shape;1321;p9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2" name="Google Shape;1322;p9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3" name="Google Shape;1323;p9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4" name="Google Shape;1324;p9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5" name="Google Shape;1325;p9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6" name="Google Shape;1326;p9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" name="Google Shape;1327;p9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8" name="Google Shape;1328;p9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9" name="Google Shape;1329;p9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0" name="Google Shape;1330;p9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1" name="Google Shape;1331;p9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2" name="Google Shape;1332;p9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3" name="Google Shape;1333;p9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9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5" name="Google Shape;1335;p9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6" name="Google Shape;1336;p9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7" name="Google Shape;1337;p9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8" name="Google Shape;1338;p9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9" name="Google Shape;1339;p9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0" name="Google Shape;1340;p9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1" name="Google Shape;1341;p9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2" name="Google Shape;1342;p9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3" name="Google Shape;1343;p9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4" name="Google Shape;1344;p9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5" name="Google Shape;1345;p9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6" name="Google Shape;1346;p9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7" name="Google Shape;1347;p9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8" name="Google Shape;1348;p9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9" name="Google Shape;1349;p9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0" name="Google Shape;1350;p9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1" name="Google Shape;1351;p9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2" name="Google Shape;1352;p9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3" name="Google Shape;1353;p9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4" name="Google Shape;1354;p9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5" name="Google Shape;1355;p9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6" name="Google Shape;1356;p9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7" name="Google Shape;1357;p9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8" name="Google Shape;1358;p9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9" name="Google Shape;1359;p9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0" name="Google Shape;1360;p9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1" name="Google Shape;1361;p9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2" name="Google Shape;1362;p9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3" name="Google Shape;1363;p9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4" name="Google Shape;1364;p9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5" name="Google Shape;1365;p9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6" name="Google Shape;1366;p9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7" name="Google Shape;1367;p9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8" name="Google Shape;1368;p9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9" name="Google Shape;1369;p9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0" name="Google Shape;1370;p9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1" name="Google Shape;1371;p9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2" name="Google Shape;1372;p9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3" name="Google Shape;1373;p9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4" name="Google Shape;1374;p9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5" name="Google Shape;1375;p9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6" name="Google Shape;1376;p9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7" name="Google Shape;1377;p9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8" name="Google Shape;1378;p9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9" name="Google Shape;1379;p9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0" name="Google Shape;1380;p9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1" name="Google Shape;1381;p9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2" name="Google Shape;1382;p9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3" name="Google Shape;1383;p9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4" name="Google Shape;1384;p9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5" name="Google Shape;1385;p9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6" name="Google Shape;1386;p9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7" name="Google Shape;1387;p9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8" name="Google Shape;1388;p9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9" name="Google Shape;1389;p9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0" name="Google Shape;1390;p9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1" name="Google Shape;1391;p9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2" name="Google Shape;1392;p9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3" name="Google Shape;1393;p9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4" name="Google Shape;1394;p9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5" name="Google Shape;1395;p9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6" name="Google Shape;1396;p9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7" name="Google Shape;1397;p9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8" name="Google Shape;1398;p9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9" name="Google Shape;1399;p9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0" name="Google Shape;1400;p9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1" name="Google Shape;1401;p9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02" name="Google Shape;1402;p9"/>
          <p:cNvGrpSpPr/>
          <p:nvPr/>
        </p:nvGrpSpPr>
        <p:grpSpPr>
          <a:xfrm>
            <a:off x="10850400" y="5984334"/>
            <a:ext cx="2182667" cy="695300"/>
            <a:chOff x="-4380075" y="3780200"/>
            <a:chExt cx="1637000" cy="521475"/>
          </a:xfrm>
        </p:grpSpPr>
        <p:sp>
          <p:nvSpPr>
            <p:cNvPr id="1403" name="Google Shape;1403;p9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4" name="Google Shape;1404;p9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5" name="Google Shape;1405;p9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6" name="Google Shape;1406;p9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7" name="Google Shape;1407;p9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8" name="Google Shape;1408;p9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9" name="Google Shape;1409;p9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0" name="Google Shape;1410;p9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1" name="Google Shape;1411;p9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2" name="Google Shape;1412;p9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3" name="Google Shape;1413;p9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4" name="Google Shape;1414;p9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5" name="Google Shape;1415;p9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6" name="Google Shape;1416;p9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7" name="Google Shape;1417;p9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8" name="Google Shape;1418;p9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9" name="Google Shape;1419;p9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0" name="Google Shape;1420;p9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1" name="Google Shape;1421;p9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2" name="Google Shape;1422;p9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3" name="Google Shape;1423;p9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4" name="Google Shape;1424;p9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5" name="Google Shape;1425;p9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6" name="Google Shape;1426;p9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7" name="Google Shape;1427;p9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8" name="Google Shape;1428;p9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9" name="Google Shape;1429;p9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0" name="Google Shape;1430;p9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1" name="Google Shape;1431;p9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2" name="Google Shape;1432;p9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3" name="Google Shape;1433;p9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4" name="Google Shape;1434;p9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5" name="Google Shape;1435;p9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6" name="Google Shape;1436;p9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7" name="Google Shape;1437;p9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8" name="Google Shape;1438;p9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9" name="Google Shape;1439;p9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0" name="Google Shape;1440;p9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1" name="Google Shape;1441;p9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2" name="Google Shape;1442;p9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3" name="Google Shape;1443;p9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4" name="Google Shape;1444;p9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5" name="Google Shape;1445;p9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6" name="Google Shape;1446;p9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7" name="Google Shape;1447;p9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8" name="Google Shape;1448;p9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9" name="Google Shape;1449;p9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0" name="Google Shape;1450;p9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1" name="Google Shape;1451;p9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2" name="Google Shape;1452;p9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3" name="Google Shape;1453;p9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4" name="Google Shape;1454;p9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5" name="Google Shape;1455;p9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6" name="Google Shape;1456;p9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7" name="Google Shape;1457;p9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8" name="Google Shape;1458;p9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9" name="Google Shape;1459;p9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0" name="Google Shape;1460;p9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1" name="Google Shape;1461;p9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2" name="Google Shape;1462;p9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3" name="Google Shape;1463;p9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4" name="Google Shape;1464;p9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5" name="Google Shape;1465;p9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6" name="Google Shape;1466;p9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7" name="Google Shape;1467;p9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8" name="Google Shape;1468;p9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9" name="Google Shape;1469;p9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0" name="Google Shape;1470;p9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106735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2" name="Google Shape;1472;p10"/>
          <p:cNvSpPr txBox="1">
            <a:spLocks noGrp="1"/>
          </p:cNvSpPr>
          <p:nvPr>
            <p:ph type="title"/>
          </p:nvPr>
        </p:nvSpPr>
        <p:spPr>
          <a:xfrm>
            <a:off x="6441933" y="814881"/>
            <a:ext cx="5145200" cy="336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4000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4000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4000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4000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4000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4000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4000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4000">
                <a:solidFill>
                  <a:schemeClr val="accent3"/>
                </a:solidFill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723178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3F3F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●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○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■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●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○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■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●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○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238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500"/>
              <a:buFont typeface="Raleway"/>
              <a:buChar char="■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4914400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E2A47"/>
        </a:solidFill>
        <a:effectLst/>
      </p:bgPr>
    </p:bg>
    <p:spTree>
      <p:nvGrpSpPr>
        <p:cNvPr id="1" name="Shape 7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5" name="Google Shape;7145;p39"/>
          <p:cNvSpPr txBox="1">
            <a:spLocks noGrp="1"/>
          </p:cNvSpPr>
          <p:nvPr>
            <p:ph type="title"/>
          </p:nvPr>
        </p:nvSpPr>
        <p:spPr>
          <a:xfrm>
            <a:off x="1424133" y="1244600"/>
            <a:ext cx="93964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7146" name="Google Shape;7146;p39"/>
          <p:cNvSpPr txBox="1">
            <a:spLocks noGrp="1"/>
          </p:cNvSpPr>
          <p:nvPr>
            <p:ph type="body" idx="1"/>
          </p:nvPr>
        </p:nvSpPr>
        <p:spPr>
          <a:xfrm>
            <a:off x="1424133" y="2260600"/>
            <a:ext cx="9396400" cy="3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637937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9" name="Google Shape;7359;p47"/>
          <p:cNvSpPr/>
          <p:nvPr/>
        </p:nvSpPr>
        <p:spPr>
          <a:xfrm>
            <a:off x="2581835" y="1314300"/>
            <a:ext cx="6992471" cy="4365381"/>
          </a:xfrm>
          <a:custGeom>
            <a:avLst/>
            <a:gdLst/>
            <a:ahLst/>
            <a:cxnLst/>
            <a:rect l="l" t="t" r="r" b="b"/>
            <a:pathLst>
              <a:path w="15784" h="15784" extrusionOk="0">
                <a:moveTo>
                  <a:pt x="1" y="1"/>
                </a:moveTo>
                <a:lnTo>
                  <a:pt x="1" y="15783"/>
                </a:lnTo>
                <a:lnTo>
                  <a:pt x="15783" y="15783"/>
                </a:lnTo>
                <a:lnTo>
                  <a:pt x="15783" y="1"/>
                </a:lnTo>
                <a:close/>
              </a:path>
            </a:pathLst>
          </a:custGeom>
          <a:solidFill>
            <a:srgbClr val="FFD400">
              <a:alpha val="172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360" name="Google Shape;7360;p47"/>
          <p:cNvSpPr/>
          <p:nvPr/>
        </p:nvSpPr>
        <p:spPr>
          <a:xfrm>
            <a:off x="4688543" y="4850605"/>
            <a:ext cx="2921251" cy="283"/>
          </a:xfrm>
          <a:custGeom>
            <a:avLst/>
            <a:gdLst/>
            <a:ahLst/>
            <a:cxnLst/>
            <a:rect l="l" t="t" r="r" b="b"/>
            <a:pathLst>
              <a:path w="10409" h="1" fill="none" extrusionOk="0">
                <a:moveTo>
                  <a:pt x="1" y="0"/>
                </a:moveTo>
                <a:lnTo>
                  <a:pt x="10408" y="0"/>
                </a:lnTo>
              </a:path>
            </a:pathLst>
          </a:custGeom>
          <a:noFill/>
          <a:ln w="3850" cap="flat" cmpd="sng">
            <a:solidFill>
              <a:srgbClr val="92807D"/>
            </a:solidFill>
            <a:prstDash val="solid"/>
            <a:miter lim="1181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361" name="Google Shape;7361;p47"/>
          <p:cNvSpPr txBox="1">
            <a:spLocks noGrp="1"/>
          </p:cNvSpPr>
          <p:nvPr>
            <p:ph type="title"/>
          </p:nvPr>
        </p:nvSpPr>
        <p:spPr>
          <a:xfrm>
            <a:off x="2880039" y="2233335"/>
            <a:ext cx="6538259" cy="1976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8000" dirty="0"/>
              <a:t>Matematika</a:t>
            </a:r>
            <a:endParaRPr sz="8000" dirty="0"/>
          </a:p>
        </p:txBody>
      </p:sp>
      <p:sp>
        <p:nvSpPr>
          <p:cNvPr id="7362" name="Google Shape;7362;p47"/>
          <p:cNvSpPr txBox="1">
            <a:spLocks noGrp="1"/>
          </p:cNvSpPr>
          <p:nvPr>
            <p:ph type="subTitle" idx="1"/>
          </p:nvPr>
        </p:nvSpPr>
        <p:spPr>
          <a:xfrm>
            <a:off x="4168669" y="3975149"/>
            <a:ext cx="3818800" cy="909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/>
            <a:r>
              <a:rPr lang="en" sz="4800" dirty="0"/>
              <a:t>2-sinf</a:t>
            </a:r>
            <a:endParaRPr sz="4800" dirty="0"/>
          </a:p>
        </p:txBody>
      </p:sp>
      <p:sp>
        <p:nvSpPr>
          <p:cNvPr id="7363" name="Google Shape;7363;p47"/>
          <p:cNvSpPr/>
          <p:nvPr/>
        </p:nvSpPr>
        <p:spPr>
          <a:xfrm>
            <a:off x="2213912" y="1004612"/>
            <a:ext cx="1313929" cy="1373984"/>
          </a:xfrm>
          <a:custGeom>
            <a:avLst/>
            <a:gdLst/>
            <a:ahLst/>
            <a:cxnLst/>
            <a:rect l="l" t="t" r="r" b="b"/>
            <a:pathLst>
              <a:path w="17306" h="18097" extrusionOk="0">
                <a:moveTo>
                  <a:pt x="12123" y="1"/>
                </a:moveTo>
                <a:lnTo>
                  <a:pt x="0" y="13177"/>
                </a:lnTo>
                <a:lnTo>
                  <a:pt x="44" y="13265"/>
                </a:lnTo>
                <a:lnTo>
                  <a:pt x="132" y="13485"/>
                </a:lnTo>
                <a:lnTo>
                  <a:pt x="308" y="13529"/>
                </a:lnTo>
                <a:lnTo>
                  <a:pt x="483" y="13617"/>
                </a:lnTo>
                <a:lnTo>
                  <a:pt x="571" y="13792"/>
                </a:lnTo>
                <a:lnTo>
                  <a:pt x="659" y="13968"/>
                </a:lnTo>
                <a:lnTo>
                  <a:pt x="835" y="14056"/>
                </a:lnTo>
                <a:lnTo>
                  <a:pt x="1011" y="14100"/>
                </a:lnTo>
                <a:lnTo>
                  <a:pt x="1098" y="14275"/>
                </a:lnTo>
                <a:lnTo>
                  <a:pt x="1142" y="14495"/>
                </a:lnTo>
                <a:lnTo>
                  <a:pt x="1186" y="14495"/>
                </a:lnTo>
                <a:lnTo>
                  <a:pt x="1362" y="14539"/>
                </a:lnTo>
                <a:lnTo>
                  <a:pt x="1538" y="14627"/>
                </a:lnTo>
                <a:lnTo>
                  <a:pt x="1625" y="14802"/>
                </a:lnTo>
                <a:lnTo>
                  <a:pt x="1669" y="14978"/>
                </a:lnTo>
                <a:lnTo>
                  <a:pt x="1713" y="14978"/>
                </a:lnTo>
                <a:lnTo>
                  <a:pt x="1889" y="15066"/>
                </a:lnTo>
                <a:lnTo>
                  <a:pt x="2065" y="15110"/>
                </a:lnTo>
                <a:lnTo>
                  <a:pt x="2109" y="15286"/>
                </a:lnTo>
                <a:lnTo>
                  <a:pt x="2196" y="15461"/>
                </a:lnTo>
                <a:lnTo>
                  <a:pt x="2196" y="15505"/>
                </a:lnTo>
                <a:lnTo>
                  <a:pt x="2416" y="15549"/>
                </a:lnTo>
                <a:lnTo>
                  <a:pt x="2592" y="15593"/>
                </a:lnTo>
                <a:lnTo>
                  <a:pt x="2636" y="15813"/>
                </a:lnTo>
                <a:lnTo>
                  <a:pt x="2723" y="15988"/>
                </a:lnTo>
                <a:lnTo>
                  <a:pt x="2899" y="16032"/>
                </a:lnTo>
                <a:lnTo>
                  <a:pt x="3119" y="16120"/>
                </a:lnTo>
                <a:lnTo>
                  <a:pt x="3163" y="16296"/>
                </a:lnTo>
                <a:lnTo>
                  <a:pt x="3251" y="16471"/>
                </a:lnTo>
                <a:lnTo>
                  <a:pt x="3251" y="16515"/>
                </a:lnTo>
                <a:lnTo>
                  <a:pt x="3426" y="16559"/>
                </a:lnTo>
                <a:lnTo>
                  <a:pt x="3646" y="16603"/>
                </a:lnTo>
                <a:lnTo>
                  <a:pt x="3690" y="16823"/>
                </a:lnTo>
                <a:lnTo>
                  <a:pt x="3778" y="16998"/>
                </a:lnTo>
                <a:lnTo>
                  <a:pt x="3953" y="17042"/>
                </a:lnTo>
                <a:lnTo>
                  <a:pt x="4129" y="17130"/>
                </a:lnTo>
                <a:lnTo>
                  <a:pt x="4217" y="17306"/>
                </a:lnTo>
                <a:lnTo>
                  <a:pt x="4305" y="17482"/>
                </a:lnTo>
                <a:lnTo>
                  <a:pt x="4480" y="17569"/>
                </a:lnTo>
                <a:lnTo>
                  <a:pt x="4656" y="17613"/>
                </a:lnTo>
                <a:lnTo>
                  <a:pt x="4744" y="17789"/>
                </a:lnTo>
                <a:lnTo>
                  <a:pt x="4832" y="18009"/>
                </a:lnTo>
                <a:lnTo>
                  <a:pt x="5007" y="18053"/>
                </a:lnTo>
                <a:lnTo>
                  <a:pt x="5095" y="18097"/>
                </a:lnTo>
                <a:lnTo>
                  <a:pt x="5183" y="18009"/>
                </a:lnTo>
                <a:lnTo>
                  <a:pt x="17305" y="4920"/>
                </a:lnTo>
                <a:lnTo>
                  <a:pt x="17261" y="4876"/>
                </a:lnTo>
                <a:lnTo>
                  <a:pt x="17218" y="4657"/>
                </a:lnTo>
                <a:lnTo>
                  <a:pt x="17174" y="4657"/>
                </a:lnTo>
                <a:lnTo>
                  <a:pt x="16998" y="4613"/>
                </a:lnTo>
                <a:lnTo>
                  <a:pt x="16822" y="4525"/>
                </a:lnTo>
                <a:lnTo>
                  <a:pt x="16734" y="4349"/>
                </a:lnTo>
                <a:lnTo>
                  <a:pt x="16690" y="4173"/>
                </a:lnTo>
                <a:lnTo>
                  <a:pt x="16647" y="4173"/>
                </a:lnTo>
                <a:lnTo>
                  <a:pt x="16471" y="4086"/>
                </a:lnTo>
                <a:lnTo>
                  <a:pt x="16295" y="4042"/>
                </a:lnTo>
                <a:lnTo>
                  <a:pt x="16251" y="3866"/>
                </a:lnTo>
                <a:lnTo>
                  <a:pt x="16163" y="3646"/>
                </a:lnTo>
                <a:lnTo>
                  <a:pt x="15944" y="3602"/>
                </a:lnTo>
                <a:lnTo>
                  <a:pt x="15768" y="3558"/>
                </a:lnTo>
                <a:lnTo>
                  <a:pt x="15724" y="3339"/>
                </a:lnTo>
                <a:lnTo>
                  <a:pt x="15636" y="3163"/>
                </a:lnTo>
                <a:lnTo>
                  <a:pt x="15461" y="3075"/>
                </a:lnTo>
                <a:lnTo>
                  <a:pt x="15241" y="3031"/>
                </a:lnTo>
                <a:lnTo>
                  <a:pt x="15197" y="2856"/>
                </a:lnTo>
                <a:lnTo>
                  <a:pt x="15109" y="2680"/>
                </a:lnTo>
                <a:lnTo>
                  <a:pt x="15109" y="2636"/>
                </a:lnTo>
                <a:lnTo>
                  <a:pt x="14934" y="2592"/>
                </a:lnTo>
                <a:lnTo>
                  <a:pt x="14758" y="2548"/>
                </a:lnTo>
                <a:lnTo>
                  <a:pt x="14670" y="2329"/>
                </a:lnTo>
                <a:lnTo>
                  <a:pt x="14582" y="2153"/>
                </a:lnTo>
                <a:lnTo>
                  <a:pt x="14407" y="2109"/>
                </a:lnTo>
                <a:lnTo>
                  <a:pt x="14231" y="2021"/>
                </a:lnTo>
                <a:lnTo>
                  <a:pt x="14143" y="1846"/>
                </a:lnTo>
                <a:lnTo>
                  <a:pt x="14055" y="1670"/>
                </a:lnTo>
                <a:lnTo>
                  <a:pt x="13880" y="1582"/>
                </a:lnTo>
                <a:lnTo>
                  <a:pt x="13704" y="1538"/>
                </a:lnTo>
                <a:lnTo>
                  <a:pt x="13616" y="1362"/>
                </a:lnTo>
                <a:lnTo>
                  <a:pt x="13572" y="1143"/>
                </a:lnTo>
                <a:lnTo>
                  <a:pt x="13528" y="1143"/>
                </a:lnTo>
                <a:lnTo>
                  <a:pt x="13352" y="1099"/>
                </a:lnTo>
                <a:lnTo>
                  <a:pt x="13177" y="1011"/>
                </a:lnTo>
                <a:lnTo>
                  <a:pt x="13089" y="835"/>
                </a:lnTo>
                <a:lnTo>
                  <a:pt x="13045" y="660"/>
                </a:lnTo>
                <a:lnTo>
                  <a:pt x="13001" y="660"/>
                </a:lnTo>
                <a:lnTo>
                  <a:pt x="12825" y="572"/>
                </a:lnTo>
                <a:lnTo>
                  <a:pt x="12650" y="528"/>
                </a:lnTo>
                <a:lnTo>
                  <a:pt x="12562" y="352"/>
                </a:lnTo>
                <a:lnTo>
                  <a:pt x="12518" y="133"/>
                </a:lnTo>
                <a:lnTo>
                  <a:pt x="12298" y="89"/>
                </a:lnTo>
                <a:lnTo>
                  <a:pt x="1212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365" name="Google Shape;7365;p47"/>
          <p:cNvSpPr/>
          <p:nvPr/>
        </p:nvSpPr>
        <p:spPr>
          <a:xfrm>
            <a:off x="8585320" y="4615385"/>
            <a:ext cx="1313929" cy="1373984"/>
          </a:xfrm>
          <a:custGeom>
            <a:avLst/>
            <a:gdLst/>
            <a:ahLst/>
            <a:cxnLst/>
            <a:rect l="l" t="t" r="r" b="b"/>
            <a:pathLst>
              <a:path w="17306" h="18097" extrusionOk="0">
                <a:moveTo>
                  <a:pt x="12123" y="1"/>
                </a:moveTo>
                <a:lnTo>
                  <a:pt x="0" y="13177"/>
                </a:lnTo>
                <a:lnTo>
                  <a:pt x="44" y="13265"/>
                </a:lnTo>
                <a:lnTo>
                  <a:pt x="132" y="13485"/>
                </a:lnTo>
                <a:lnTo>
                  <a:pt x="308" y="13529"/>
                </a:lnTo>
                <a:lnTo>
                  <a:pt x="483" y="13617"/>
                </a:lnTo>
                <a:lnTo>
                  <a:pt x="571" y="13792"/>
                </a:lnTo>
                <a:lnTo>
                  <a:pt x="659" y="13968"/>
                </a:lnTo>
                <a:lnTo>
                  <a:pt x="835" y="14056"/>
                </a:lnTo>
                <a:lnTo>
                  <a:pt x="1011" y="14100"/>
                </a:lnTo>
                <a:lnTo>
                  <a:pt x="1098" y="14275"/>
                </a:lnTo>
                <a:lnTo>
                  <a:pt x="1142" y="14495"/>
                </a:lnTo>
                <a:lnTo>
                  <a:pt x="1186" y="14495"/>
                </a:lnTo>
                <a:lnTo>
                  <a:pt x="1362" y="14539"/>
                </a:lnTo>
                <a:lnTo>
                  <a:pt x="1538" y="14627"/>
                </a:lnTo>
                <a:lnTo>
                  <a:pt x="1625" y="14802"/>
                </a:lnTo>
                <a:lnTo>
                  <a:pt x="1669" y="14978"/>
                </a:lnTo>
                <a:lnTo>
                  <a:pt x="1713" y="14978"/>
                </a:lnTo>
                <a:lnTo>
                  <a:pt x="1889" y="15066"/>
                </a:lnTo>
                <a:lnTo>
                  <a:pt x="2065" y="15110"/>
                </a:lnTo>
                <a:lnTo>
                  <a:pt x="2109" y="15286"/>
                </a:lnTo>
                <a:lnTo>
                  <a:pt x="2196" y="15461"/>
                </a:lnTo>
                <a:lnTo>
                  <a:pt x="2196" y="15505"/>
                </a:lnTo>
                <a:lnTo>
                  <a:pt x="2416" y="15549"/>
                </a:lnTo>
                <a:lnTo>
                  <a:pt x="2592" y="15593"/>
                </a:lnTo>
                <a:lnTo>
                  <a:pt x="2636" y="15813"/>
                </a:lnTo>
                <a:lnTo>
                  <a:pt x="2723" y="15988"/>
                </a:lnTo>
                <a:lnTo>
                  <a:pt x="2899" y="16032"/>
                </a:lnTo>
                <a:lnTo>
                  <a:pt x="3119" y="16120"/>
                </a:lnTo>
                <a:lnTo>
                  <a:pt x="3163" y="16296"/>
                </a:lnTo>
                <a:lnTo>
                  <a:pt x="3251" y="16471"/>
                </a:lnTo>
                <a:lnTo>
                  <a:pt x="3251" y="16515"/>
                </a:lnTo>
                <a:lnTo>
                  <a:pt x="3426" y="16559"/>
                </a:lnTo>
                <a:lnTo>
                  <a:pt x="3646" y="16603"/>
                </a:lnTo>
                <a:lnTo>
                  <a:pt x="3690" y="16823"/>
                </a:lnTo>
                <a:lnTo>
                  <a:pt x="3778" y="16998"/>
                </a:lnTo>
                <a:lnTo>
                  <a:pt x="3953" y="17042"/>
                </a:lnTo>
                <a:lnTo>
                  <a:pt x="4129" y="17130"/>
                </a:lnTo>
                <a:lnTo>
                  <a:pt x="4217" y="17306"/>
                </a:lnTo>
                <a:lnTo>
                  <a:pt x="4305" y="17482"/>
                </a:lnTo>
                <a:lnTo>
                  <a:pt x="4480" y="17569"/>
                </a:lnTo>
                <a:lnTo>
                  <a:pt x="4656" y="17613"/>
                </a:lnTo>
                <a:lnTo>
                  <a:pt x="4744" y="17789"/>
                </a:lnTo>
                <a:lnTo>
                  <a:pt x="4832" y="18009"/>
                </a:lnTo>
                <a:lnTo>
                  <a:pt x="5007" y="18053"/>
                </a:lnTo>
                <a:lnTo>
                  <a:pt x="5095" y="18097"/>
                </a:lnTo>
                <a:lnTo>
                  <a:pt x="5183" y="18009"/>
                </a:lnTo>
                <a:lnTo>
                  <a:pt x="17305" y="4920"/>
                </a:lnTo>
                <a:lnTo>
                  <a:pt x="17261" y="4876"/>
                </a:lnTo>
                <a:lnTo>
                  <a:pt x="17218" y="4657"/>
                </a:lnTo>
                <a:lnTo>
                  <a:pt x="17174" y="4657"/>
                </a:lnTo>
                <a:lnTo>
                  <a:pt x="16998" y="4613"/>
                </a:lnTo>
                <a:lnTo>
                  <a:pt x="16822" y="4525"/>
                </a:lnTo>
                <a:lnTo>
                  <a:pt x="16734" y="4349"/>
                </a:lnTo>
                <a:lnTo>
                  <a:pt x="16690" y="4173"/>
                </a:lnTo>
                <a:lnTo>
                  <a:pt x="16647" y="4173"/>
                </a:lnTo>
                <a:lnTo>
                  <a:pt x="16471" y="4086"/>
                </a:lnTo>
                <a:lnTo>
                  <a:pt x="16295" y="4042"/>
                </a:lnTo>
                <a:lnTo>
                  <a:pt x="16251" y="3866"/>
                </a:lnTo>
                <a:lnTo>
                  <a:pt x="16163" y="3646"/>
                </a:lnTo>
                <a:lnTo>
                  <a:pt x="15944" y="3602"/>
                </a:lnTo>
                <a:lnTo>
                  <a:pt x="15768" y="3558"/>
                </a:lnTo>
                <a:lnTo>
                  <a:pt x="15724" y="3339"/>
                </a:lnTo>
                <a:lnTo>
                  <a:pt x="15636" y="3163"/>
                </a:lnTo>
                <a:lnTo>
                  <a:pt x="15461" y="3075"/>
                </a:lnTo>
                <a:lnTo>
                  <a:pt x="15241" y="3031"/>
                </a:lnTo>
                <a:lnTo>
                  <a:pt x="15197" y="2856"/>
                </a:lnTo>
                <a:lnTo>
                  <a:pt x="15109" y="2680"/>
                </a:lnTo>
                <a:lnTo>
                  <a:pt x="15109" y="2636"/>
                </a:lnTo>
                <a:lnTo>
                  <a:pt x="14934" y="2592"/>
                </a:lnTo>
                <a:lnTo>
                  <a:pt x="14758" y="2548"/>
                </a:lnTo>
                <a:lnTo>
                  <a:pt x="14670" y="2329"/>
                </a:lnTo>
                <a:lnTo>
                  <a:pt x="14582" y="2153"/>
                </a:lnTo>
                <a:lnTo>
                  <a:pt x="14407" y="2109"/>
                </a:lnTo>
                <a:lnTo>
                  <a:pt x="14231" y="2021"/>
                </a:lnTo>
                <a:lnTo>
                  <a:pt x="14143" y="1846"/>
                </a:lnTo>
                <a:lnTo>
                  <a:pt x="14055" y="1670"/>
                </a:lnTo>
                <a:lnTo>
                  <a:pt x="13880" y="1582"/>
                </a:lnTo>
                <a:lnTo>
                  <a:pt x="13704" y="1538"/>
                </a:lnTo>
                <a:lnTo>
                  <a:pt x="13616" y="1362"/>
                </a:lnTo>
                <a:lnTo>
                  <a:pt x="13572" y="1143"/>
                </a:lnTo>
                <a:lnTo>
                  <a:pt x="13528" y="1143"/>
                </a:lnTo>
                <a:lnTo>
                  <a:pt x="13352" y="1099"/>
                </a:lnTo>
                <a:lnTo>
                  <a:pt x="13177" y="1011"/>
                </a:lnTo>
                <a:lnTo>
                  <a:pt x="13089" y="835"/>
                </a:lnTo>
                <a:lnTo>
                  <a:pt x="13045" y="660"/>
                </a:lnTo>
                <a:lnTo>
                  <a:pt x="13001" y="660"/>
                </a:lnTo>
                <a:lnTo>
                  <a:pt x="12825" y="572"/>
                </a:lnTo>
                <a:lnTo>
                  <a:pt x="12650" y="528"/>
                </a:lnTo>
                <a:lnTo>
                  <a:pt x="12562" y="352"/>
                </a:lnTo>
                <a:lnTo>
                  <a:pt x="12518" y="133"/>
                </a:lnTo>
                <a:lnTo>
                  <a:pt x="12298" y="89"/>
                </a:lnTo>
                <a:lnTo>
                  <a:pt x="1212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7366" name="Google Shape;7366;p47"/>
          <p:cNvGrpSpPr/>
          <p:nvPr/>
        </p:nvGrpSpPr>
        <p:grpSpPr>
          <a:xfrm>
            <a:off x="4092550" y="3824438"/>
            <a:ext cx="3971039" cy="233700"/>
            <a:chOff x="3998100" y="4633825"/>
            <a:chExt cx="2329875" cy="175275"/>
          </a:xfrm>
        </p:grpSpPr>
        <p:sp>
          <p:nvSpPr>
            <p:cNvPr id="7367" name="Google Shape;7367;p47"/>
            <p:cNvSpPr/>
            <p:nvPr/>
          </p:nvSpPr>
          <p:spPr>
            <a:xfrm>
              <a:off x="4853875" y="4633825"/>
              <a:ext cx="1023725" cy="161150"/>
            </a:xfrm>
            <a:custGeom>
              <a:avLst/>
              <a:gdLst/>
              <a:ahLst/>
              <a:cxnLst/>
              <a:rect l="l" t="t" r="r" b="b"/>
              <a:pathLst>
                <a:path w="40949" h="6446" extrusionOk="0">
                  <a:moveTo>
                    <a:pt x="2449" y="524"/>
                  </a:moveTo>
                  <a:lnTo>
                    <a:pt x="2993" y="545"/>
                  </a:lnTo>
                  <a:cubicBezTo>
                    <a:pt x="3055" y="629"/>
                    <a:pt x="3097" y="629"/>
                    <a:pt x="3160" y="566"/>
                  </a:cubicBezTo>
                  <a:cubicBezTo>
                    <a:pt x="3641" y="503"/>
                    <a:pt x="4123" y="503"/>
                    <a:pt x="4583" y="587"/>
                  </a:cubicBezTo>
                  <a:cubicBezTo>
                    <a:pt x="4646" y="670"/>
                    <a:pt x="4667" y="775"/>
                    <a:pt x="4729" y="796"/>
                  </a:cubicBezTo>
                  <a:cubicBezTo>
                    <a:pt x="4897" y="838"/>
                    <a:pt x="4918" y="691"/>
                    <a:pt x="4939" y="587"/>
                  </a:cubicBezTo>
                  <a:cubicBezTo>
                    <a:pt x="5587" y="503"/>
                    <a:pt x="6257" y="503"/>
                    <a:pt x="6905" y="587"/>
                  </a:cubicBezTo>
                  <a:cubicBezTo>
                    <a:pt x="7261" y="984"/>
                    <a:pt x="7428" y="984"/>
                    <a:pt x="7784" y="587"/>
                  </a:cubicBezTo>
                  <a:cubicBezTo>
                    <a:pt x="8600" y="503"/>
                    <a:pt x="9437" y="503"/>
                    <a:pt x="10274" y="608"/>
                  </a:cubicBezTo>
                  <a:cubicBezTo>
                    <a:pt x="10316" y="670"/>
                    <a:pt x="10337" y="796"/>
                    <a:pt x="10400" y="817"/>
                  </a:cubicBezTo>
                  <a:cubicBezTo>
                    <a:pt x="10567" y="859"/>
                    <a:pt x="10588" y="712"/>
                    <a:pt x="10630" y="608"/>
                  </a:cubicBezTo>
                  <a:lnTo>
                    <a:pt x="10985" y="608"/>
                  </a:lnTo>
                  <a:cubicBezTo>
                    <a:pt x="11237" y="963"/>
                    <a:pt x="11278" y="963"/>
                    <a:pt x="11509" y="587"/>
                  </a:cubicBezTo>
                  <a:cubicBezTo>
                    <a:pt x="12157" y="524"/>
                    <a:pt x="12806" y="524"/>
                    <a:pt x="13454" y="587"/>
                  </a:cubicBezTo>
                  <a:cubicBezTo>
                    <a:pt x="13747" y="1005"/>
                    <a:pt x="13852" y="1005"/>
                    <a:pt x="14166" y="587"/>
                  </a:cubicBezTo>
                  <a:cubicBezTo>
                    <a:pt x="14752" y="524"/>
                    <a:pt x="15338" y="503"/>
                    <a:pt x="15944" y="545"/>
                  </a:cubicBezTo>
                  <a:cubicBezTo>
                    <a:pt x="16154" y="817"/>
                    <a:pt x="16488" y="712"/>
                    <a:pt x="16760" y="817"/>
                  </a:cubicBezTo>
                  <a:cubicBezTo>
                    <a:pt x="17032" y="942"/>
                    <a:pt x="17263" y="775"/>
                    <a:pt x="17346" y="461"/>
                  </a:cubicBezTo>
                  <a:cubicBezTo>
                    <a:pt x="18120" y="357"/>
                    <a:pt x="18895" y="315"/>
                    <a:pt x="19669" y="378"/>
                  </a:cubicBezTo>
                  <a:cubicBezTo>
                    <a:pt x="19711" y="419"/>
                    <a:pt x="19773" y="482"/>
                    <a:pt x="19815" y="482"/>
                  </a:cubicBezTo>
                  <a:cubicBezTo>
                    <a:pt x="21029" y="503"/>
                    <a:pt x="22221" y="503"/>
                    <a:pt x="23435" y="524"/>
                  </a:cubicBezTo>
                  <a:cubicBezTo>
                    <a:pt x="23602" y="524"/>
                    <a:pt x="23707" y="398"/>
                    <a:pt x="23728" y="252"/>
                  </a:cubicBezTo>
                  <a:cubicBezTo>
                    <a:pt x="24084" y="168"/>
                    <a:pt x="24439" y="168"/>
                    <a:pt x="24795" y="231"/>
                  </a:cubicBezTo>
                  <a:cubicBezTo>
                    <a:pt x="25025" y="629"/>
                    <a:pt x="25088" y="629"/>
                    <a:pt x="25318" y="252"/>
                  </a:cubicBezTo>
                  <a:lnTo>
                    <a:pt x="26030" y="189"/>
                  </a:lnTo>
                  <a:cubicBezTo>
                    <a:pt x="26553" y="524"/>
                    <a:pt x="27159" y="294"/>
                    <a:pt x="27703" y="461"/>
                  </a:cubicBezTo>
                  <a:cubicBezTo>
                    <a:pt x="27871" y="503"/>
                    <a:pt x="27955" y="252"/>
                    <a:pt x="27996" y="85"/>
                  </a:cubicBezTo>
                  <a:cubicBezTo>
                    <a:pt x="28227" y="1"/>
                    <a:pt x="28478" y="22"/>
                    <a:pt x="28708" y="106"/>
                  </a:cubicBezTo>
                  <a:cubicBezTo>
                    <a:pt x="29147" y="503"/>
                    <a:pt x="29691" y="503"/>
                    <a:pt x="30235" y="398"/>
                  </a:cubicBezTo>
                  <a:cubicBezTo>
                    <a:pt x="30256" y="398"/>
                    <a:pt x="30277" y="294"/>
                    <a:pt x="30298" y="252"/>
                  </a:cubicBezTo>
                  <a:lnTo>
                    <a:pt x="30821" y="252"/>
                  </a:lnTo>
                  <a:cubicBezTo>
                    <a:pt x="31198" y="650"/>
                    <a:pt x="31428" y="650"/>
                    <a:pt x="31867" y="273"/>
                  </a:cubicBezTo>
                  <a:lnTo>
                    <a:pt x="32913" y="357"/>
                  </a:lnTo>
                  <a:cubicBezTo>
                    <a:pt x="33018" y="524"/>
                    <a:pt x="33144" y="566"/>
                    <a:pt x="33269" y="378"/>
                  </a:cubicBezTo>
                  <a:cubicBezTo>
                    <a:pt x="34169" y="357"/>
                    <a:pt x="35048" y="378"/>
                    <a:pt x="35947" y="440"/>
                  </a:cubicBezTo>
                  <a:cubicBezTo>
                    <a:pt x="36010" y="712"/>
                    <a:pt x="36198" y="712"/>
                    <a:pt x="36429" y="712"/>
                  </a:cubicBezTo>
                  <a:cubicBezTo>
                    <a:pt x="36784" y="712"/>
                    <a:pt x="37161" y="670"/>
                    <a:pt x="37475" y="775"/>
                  </a:cubicBezTo>
                  <a:cubicBezTo>
                    <a:pt x="37893" y="942"/>
                    <a:pt x="37621" y="1403"/>
                    <a:pt x="37726" y="1717"/>
                  </a:cubicBezTo>
                  <a:cubicBezTo>
                    <a:pt x="37768" y="1800"/>
                    <a:pt x="37830" y="1863"/>
                    <a:pt x="37914" y="1884"/>
                  </a:cubicBezTo>
                  <a:cubicBezTo>
                    <a:pt x="38040" y="1884"/>
                    <a:pt x="38144" y="1800"/>
                    <a:pt x="38165" y="1675"/>
                  </a:cubicBezTo>
                  <a:cubicBezTo>
                    <a:pt x="38186" y="1591"/>
                    <a:pt x="38186" y="1486"/>
                    <a:pt x="38144" y="1403"/>
                  </a:cubicBezTo>
                  <a:cubicBezTo>
                    <a:pt x="37977" y="984"/>
                    <a:pt x="38270" y="880"/>
                    <a:pt x="38563" y="817"/>
                  </a:cubicBezTo>
                  <a:cubicBezTo>
                    <a:pt x="38939" y="712"/>
                    <a:pt x="39253" y="942"/>
                    <a:pt x="39483" y="1403"/>
                  </a:cubicBezTo>
                  <a:cubicBezTo>
                    <a:pt x="39651" y="1821"/>
                    <a:pt x="39944" y="2156"/>
                    <a:pt x="40341" y="2344"/>
                  </a:cubicBezTo>
                  <a:cubicBezTo>
                    <a:pt x="40927" y="2595"/>
                    <a:pt x="40948" y="2721"/>
                    <a:pt x="40781" y="3453"/>
                  </a:cubicBezTo>
                  <a:cubicBezTo>
                    <a:pt x="39776" y="3328"/>
                    <a:pt x="39776" y="3349"/>
                    <a:pt x="40069" y="4165"/>
                  </a:cubicBezTo>
                  <a:cubicBezTo>
                    <a:pt x="39295" y="4290"/>
                    <a:pt x="39295" y="4290"/>
                    <a:pt x="38939" y="4039"/>
                  </a:cubicBezTo>
                  <a:cubicBezTo>
                    <a:pt x="38521" y="3704"/>
                    <a:pt x="38207" y="3746"/>
                    <a:pt x="37893" y="4207"/>
                  </a:cubicBezTo>
                  <a:cubicBezTo>
                    <a:pt x="37454" y="4834"/>
                    <a:pt x="37328" y="4834"/>
                    <a:pt x="36847" y="4290"/>
                  </a:cubicBezTo>
                  <a:cubicBezTo>
                    <a:pt x="36742" y="4186"/>
                    <a:pt x="36659" y="4060"/>
                    <a:pt x="36491" y="4144"/>
                  </a:cubicBezTo>
                  <a:cubicBezTo>
                    <a:pt x="36345" y="4186"/>
                    <a:pt x="36282" y="4374"/>
                    <a:pt x="36366" y="4499"/>
                  </a:cubicBezTo>
                  <a:cubicBezTo>
                    <a:pt x="36450" y="4751"/>
                    <a:pt x="36491" y="5023"/>
                    <a:pt x="36470" y="5295"/>
                  </a:cubicBezTo>
                  <a:lnTo>
                    <a:pt x="35947" y="5315"/>
                  </a:lnTo>
                  <a:cubicBezTo>
                    <a:pt x="35843" y="5169"/>
                    <a:pt x="35654" y="5106"/>
                    <a:pt x="35487" y="5169"/>
                  </a:cubicBezTo>
                  <a:cubicBezTo>
                    <a:pt x="34525" y="5420"/>
                    <a:pt x="33541" y="5295"/>
                    <a:pt x="32558" y="5336"/>
                  </a:cubicBezTo>
                  <a:cubicBezTo>
                    <a:pt x="32348" y="5336"/>
                    <a:pt x="32160" y="5336"/>
                    <a:pt x="32056" y="5567"/>
                  </a:cubicBezTo>
                  <a:lnTo>
                    <a:pt x="31700" y="5608"/>
                  </a:lnTo>
                  <a:cubicBezTo>
                    <a:pt x="31679" y="5504"/>
                    <a:pt x="31658" y="5399"/>
                    <a:pt x="31512" y="5399"/>
                  </a:cubicBezTo>
                  <a:cubicBezTo>
                    <a:pt x="31386" y="5399"/>
                    <a:pt x="31365" y="5525"/>
                    <a:pt x="31344" y="5629"/>
                  </a:cubicBezTo>
                  <a:lnTo>
                    <a:pt x="30988" y="5671"/>
                  </a:lnTo>
                  <a:cubicBezTo>
                    <a:pt x="30737" y="5441"/>
                    <a:pt x="30361" y="5441"/>
                    <a:pt x="30110" y="5671"/>
                  </a:cubicBezTo>
                  <a:lnTo>
                    <a:pt x="29754" y="5650"/>
                  </a:lnTo>
                  <a:cubicBezTo>
                    <a:pt x="29712" y="5504"/>
                    <a:pt x="29649" y="5357"/>
                    <a:pt x="29482" y="5357"/>
                  </a:cubicBezTo>
                  <a:lnTo>
                    <a:pt x="27536" y="5357"/>
                  </a:lnTo>
                  <a:cubicBezTo>
                    <a:pt x="27369" y="5357"/>
                    <a:pt x="27306" y="5504"/>
                    <a:pt x="27285" y="5671"/>
                  </a:cubicBezTo>
                  <a:cubicBezTo>
                    <a:pt x="26574" y="5859"/>
                    <a:pt x="25862" y="5922"/>
                    <a:pt x="25130" y="5839"/>
                  </a:cubicBezTo>
                  <a:cubicBezTo>
                    <a:pt x="25025" y="5671"/>
                    <a:pt x="24900" y="5671"/>
                    <a:pt x="24795" y="5839"/>
                  </a:cubicBezTo>
                  <a:cubicBezTo>
                    <a:pt x="24565" y="5880"/>
                    <a:pt x="24314" y="5880"/>
                    <a:pt x="24084" y="5818"/>
                  </a:cubicBezTo>
                  <a:cubicBezTo>
                    <a:pt x="24000" y="5336"/>
                    <a:pt x="23644" y="5211"/>
                    <a:pt x="23309" y="5399"/>
                  </a:cubicBezTo>
                  <a:cubicBezTo>
                    <a:pt x="22912" y="5629"/>
                    <a:pt x="22682" y="5483"/>
                    <a:pt x="22347" y="5315"/>
                  </a:cubicBezTo>
                  <a:cubicBezTo>
                    <a:pt x="21803" y="5064"/>
                    <a:pt x="21217" y="4751"/>
                    <a:pt x="20673" y="5357"/>
                  </a:cubicBezTo>
                  <a:cubicBezTo>
                    <a:pt x="20548" y="5504"/>
                    <a:pt x="20359" y="5504"/>
                    <a:pt x="20192" y="5504"/>
                  </a:cubicBezTo>
                  <a:cubicBezTo>
                    <a:pt x="19669" y="5546"/>
                    <a:pt x="19167" y="5253"/>
                    <a:pt x="18623" y="5462"/>
                  </a:cubicBezTo>
                  <a:cubicBezTo>
                    <a:pt x="18476" y="5525"/>
                    <a:pt x="18330" y="5336"/>
                    <a:pt x="18246" y="5169"/>
                  </a:cubicBezTo>
                  <a:cubicBezTo>
                    <a:pt x="18016" y="4730"/>
                    <a:pt x="17723" y="4771"/>
                    <a:pt x="17346" y="4960"/>
                  </a:cubicBezTo>
                  <a:cubicBezTo>
                    <a:pt x="17179" y="5064"/>
                    <a:pt x="16928" y="5064"/>
                    <a:pt x="16781" y="5190"/>
                  </a:cubicBezTo>
                  <a:cubicBezTo>
                    <a:pt x="16447" y="5441"/>
                    <a:pt x="16028" y="5504"/>
                    <a:pt x="15631" y="5357"/>
                  </a:cubicBezTo>
                  <a:cubicBezTo>
                    <a:pt x="14814" y="5085"/>
                    <a:pt x="13936" y="5106"/>
                    <a:pt x="13141" y="5441"/>
                  </a:cubicBezTo>
                  <a:cubicBezTo>
                    <a:pt x="12701" y="5608"/>
                    <a:pt x="12220" y="5671"/>
                    <a:pt x="11760" y="5587"/>
                  </a:cubicBezTo>
                  <a:cubicBezTo>
                    <a:pt x="11237" y="5525"/>
                    <a:pt x="11069" y="5755"/>
                    <a:pt x="10965" y="6173"/>
                  </a:cubicBezTo>
                  <a:lnTo>
                    <a:pt x="10441" y="6173"/>
                  </a:lnTo>
                  <a:cubicBezTo>
                    <a:pt x="10169" y="5587"/>
                    <a:pt x="9960" y="6069"/>
                    <a:pt x="9730" y="6194"/>
                  </a:cubicBezTo>
                  <a:cubicBezTo>
                    <a:pt x="9040" y="6194"/>
                    <a:pt x="8328" y="6215"/>
                    <a:pt x="7617" y="6194"/>
                  </a:cubicBezTo>
                  <a:cubicBezTo>
                    <a:pt x="6236" y="6173"/>
                    <a:pt x="4855" y="6445"/>
                    <a:pt x="3474" y="6362"/>
                  </a:cubicBezTo>
                  <a:cubicBezTo>
                    <a:pt x="3244" y="6341"/>
                    <a:pt x="3014" y="6404"/>
                    <a:pt x="2783" y="6278"/>
                  </a:cubicBezTo>
                  <a:cubicBezTo>
                    <a:pt x="2825" y="5943"/>
                    <a:pt x="2721" y="5546"/>
                    <a:pt x="3223" y="5420"/>
                  </a:cubicBezTo>
                  <a:cubicBezTo>
                    <a:pt x="3537" y="5357"/>
                    <a:pt x="3390" y="5127"/>
                    <a:pt x="3265" y="4939"/>
                  </a:cubicBezTo>
                  <a:cubicBezTo>
                    <a:pt x="3202" y="4834"/>
                    <a:pt x="3202" y="4709"/>
                    <a:pt x="3348" y="4646"/>
                  </a:cubicBezTo>
                  <a:cubicBezTo>
                    <a:pt x="3453" y="4604"/>
                    <a:pt x="3599" y="4646"/>
                    <a:pt x="3641" y="4771"/>
                  </a:cubicBezTo>
                  <a:cubicBezTo>
                    <a:pt x="3725" y="4918"/>
                    <a:pt x="3662" y="5148"/>
                    <a:pt x="3830" y="5253"/>
                  </a:cubicBezTo>
                  <a:cubicBezTo>
                    <a:pt x="3976" y="5357"/>
                    <a:pt x="4248" y="5587"/>
                    <a:pt x="4353" y="5315"/>
                  </a:cubicBezTo>
                  <a:cubicBezTo>
                    <a:pt x="4499" y="4876"/>
                    <a:pt x="4959" y="5023"/>
                    <a:pt x="5190" y="4730"/>
                  </a:cubicBezTo>
                  <a:cubicBezTo>
                    <a:pt x="5336" y="4520"/>
                    <a:pt x="5545" y="4625"/>
                    <a:pt x="5692" y="4834"/>
                  </a:cubicBezTo>
                  <a:cubicBezTo>
                    <a:pt x="5796" y="5002"/>
                    <a:pt x="5901" y="5169"/>
                    <a:pt x="6048" y="5336"/>
                  </a:cubicBezTo>
                  <a:cubicBezTo>
                    <a:pt x="6257" y="5546"/>
                    <a:pt x="6654" y="5587"/>
                    <a:pt x="6696" y="5378"/>
                  </a:cubicBezTo>
                  <a:cubicBezTo>
                    <a:pt x="6759" y="5169"/>
                    <a:pt x="6822" y="5148"/>
                    <a:pt x="7010" y="5127"/>
                  </a:cubicBezTo>
                  <a:cubicBezTo>
                    <a:pt x="7282" y="5106"/>
                    <a:pt x="7575" y="5064"/>
                    <a:pt x="7889" y="5023"/>
                  </a:cubicBezTo>
                  <a:cubicBezTo>
                    <a:pt x="7763" y="5357"/>
                    <a:pt x="7533" y="5713"/>
                    <a:pt x="8140" y="5650"/>
                  </a:cubicBezTo>
                  <a:cubicBezTo>
                    <a:pt x="8349" y="5629"/>
                    <a:pt x="8558" y="5922"/>
                    <a:pt x="8768" y="5650"/>
                  </a:cubicBezTo>
                  <a:cubicBezTo>
                    <a:pt x="8412" y="4876"/>
                    <a:pt x="8412" y="4876"/>
                    <a:pt x="9207" y="4876"/>
                  </a:cubicBezTo>
                  <a:cubicBezTo>
                    <a:pt x="9228" y="4876"/>
                    <a:pt x="9270" y="4792"/>
                    <a:pt x="9291" y="4751"/>
                  </a:cubicBezTo>
                  <a:cubicBezTo>
                    <a:pt x="8914" y="4499"/>
                    <a:pt x="8914" y="4499"/>
                    <a:pt x="8642" y="4499"/>
                  </a:cubicBezTo>
                  <a:cubicBezTo>
                    <a:pt x="8119" y="4520"/>
                    <a:pt x="7638" y="4520"/>
                    <a:pt x="7177" y="4227"/>
                  </a:cubicBezTo>
                  <a:cubicBezTo>
                    <a:pt x="6864" y="4018"/>
                    <a:pt x="6487" y="3976"/>
                    <a:pt x="6152" y="4123"/>
                  </a:cubicBezTo>
                  <a:cubicBezTo>
                    <a:pt x="5859" y="4227"/>
                    <a:pt x="5566" y="4248"/>
                    <a:pt x="5273" y="4207"/>
                  </a:cubicBezTo>
                  <a:cubicBezTo>
                    <a:pt x="5148" y="4207"/>
                    <a:pt x="5043" y="4123"/>
                    <a:pt x="5022" y="4018"/>
                  </a:cubicBezTo>
                  <a:cubicBezTo>
                    <a:pt x="4980" y="3893"/>
                    <a:pt x="5022" y="3767"/>
                    <a:pt x="5148" y="3725"/>
                  </a:cubicBezTo>
                  <a:cubicBezTo>
                    <a:pt x="5503" y="3516"/>
                    <a:pt x="5817" y="3223"/>
                    <a:pt x="6340" y="3432"/>
                  </a:cubicBezTo>
                  <a:cubicBezTo>
                    <a:pt x="6696" y="3579"/>
                    <a:pt x="7136" y="3600"/>
                    <a:pt x="7449" y="3809"/>
                  </a:cubicBezTo>
                  <a:cubicBezTo>
                    <a:pt x="7617" y="3663"/>
                    <a:pt x="7659" y="3411"/>
                    <a:pt x="7575" y="3370"/>
                  </a:cubicBezTo>
                  <a:cubicBezTo>
                    <a:pt x="6989" y="3119"/>
                    <a:pt x="6822" y="2135"/>
                    <a:pt x="5922" y="2428"/>
                  </a:cubicBezTo>
                  <a:cubicBezTo>
                    <a:pt x="5671" y="2491"/>
                    <a:pt x="5483" y="2323"/>
                    <a:pt x="5294" y="2156"/>
                  </a:cubicBezTo>
                  <a:cubicBezTo>
                    <a:pt x="5127" y="1989"/>
                    <a:pt x="4918" y="1821"/>
                    <a:pt x="4771" y="1968"/>
                  </a:cubicBezTo>
                  <a:cubicBezTo>
                    <a:pt x="4374" y="2302"/>
                    <a:pt x="3976" y="2177"/>
                    <a:pt x="3537" y="2135"/>
                  </a:cubicBezTo>
                  <a:cubicBezTo>
                    <a:pt x="3286" y="2093"/>
                    <a:pt x="1716" y="1821"/>
                    <a:pt x="1549" y="1696"/>
                  </a:cubicBezTo>
                  <a:cubicBezTo>
                    <a:pt x="1214" y="1445"/>
                    <a:pt x="838" y="1277"/>
                    <a:pt x="419" y="1214"/>
                  </a:cubicBezTo>
                  <a:cubicBezTo>
                    <a:pt x="63" y="1173"/>
                    <a:pt x="1" y="963"/>
                    <a:pt x="1" y="670"/>
                  </a:cubicBezTo>
                  <a:cubicBezTo>
                    <a:pt x="440" y="670"/>
                    <a:pt x="879" y="691"/>
                    <a:pt x="1319" y="670"/>
                  </a:cubicBezTo>
                  <a:cubicBezTo>
                    <a:pt x="1758" y="650"/>
                    <a:pt x="2114" y="838"/>
                    <a:pt x="2449" y="524"/>
                  </a:cubicBezTo>
                  <a:close/>
                  <a:moveTo>
                    <a:pt x="9772" y="4792"/>
                  </a:moveTo>
                  <a:cubicBezTo>
                    <a:pt x="9730" y="4960"/>
                    <a:pt x="9814" y="5148"/>
                    <a:pt x="10002" y="5211"/>
                  </a:cubicBezTo>
                  <a:cubicBezTo>
                    <a:pt x="10128" y="5295"/>
                    <a:pt x="10316" y="5211"/>
                    <a:pt x="10358" y="5064"/>
                  </a:cubicBezTo>
                  <a:cubicBezTo>
                    <a:pt x="10462" y="4730"/>
                    <a:pt x="10609" y="4646"/>
                    <a:pt x="10985" y="4688"/>
                  </a:cubicBezTo>
                  <a:cubicBezTo>
                    <a:pt x="11362" y="4751"/>
                    <a:pt x="11697" y="4499"/>
                    <a:pt x="11739" y="4123"/>
                  </a:cubicBezTo>
                  <a:cubicBezTo>
                    <a:pt x="11760" y="4018"/>
                    <a:pt x="11843" y="3893"/>
                    <a:pt x="11739" y="3788"/>
                  </a:cubicBezTo>
                  <a:cubicBezTo>
                    <a:pt x="11655" y="3704"/>
                    <a:pt x="11509" y="3704"/>
                    <a:pt x="11425" y="3788"/>
                  </a:cubicBezTo>
                  <a:cubicBezTo>
                    <a:pt x="11132" y="4144"/>
                    <a:pt x="10818" y="4039"/>
                    <a:pt x="10483" y="3914"/>
                  </a:cubicBezTo>
                  <a:cubicBezTo>
                    <a:pt x="10190" y="3830"/>
                    <a:pt x="9960" y="3914"/>
                    <a:pt x="9918" y="4269"/>
                  </a:cubicBezTo>
                  <a:cubicBezTo>
                    <a:pt x="9877" y="4458"/>
                    <a:pt x="9835" y="4625"/>
                    <a:pt x="9772" y="4792"/>
                  </a:cubicBezTo>
                  <a:close/>
                  <a:moveTo>
                    <a:pt x="39023" y="2282"/>
                  </a:moveTo>
                  <a:cubicBezTo>
                    <a:pt x="39149" y="2261"/>
                    <a:pt x="39295" y="2240"/>
                    <a:pt x="39295" y="2093"/>
                  </a:cubicBezTo>
                  <a:cubicBezTo>
                    <a:pt x="39295" y="1947"/>
                    <a:pt x="39170" y="1821"/>
                    <a:pt x="39023" y="1821"/>
                  </a:cubicBezTo>
                  <a:cubicBezTo>
                    <a:pt x="38877" y="1800"/>
                    <a:pt x="38730" y="1926"/>
                    <a:pt x="38730" y="2072"/>
                  </a:cubicBezTo>
                  <a:cubicBezTo>
                    <a:pt x="38730" y="2261"/>
                    <a:pt x="38877" y="2282"/>
                    <a:pt x="39023" y="2282"/>
                  </a:cubicBezTo>
                  <a:close/>
                  <a:moveTo>
                    <a:pt x="19711" y="942"/>
                  </a:moveTo>
                  <a:cubicBezTo>
                    <a:pt x="19606" y="942"/>
                    <a:pt x="19522" y="1026"/>
                    <a:pt x="19522" y="1110"/>
                  </a:cubicBezTo>
                  <a:cubicBezTo>
                    <a:pt x="19501" y="1361"/>
                    <a:pt x="19690" y="1403"/>
                    <a:pt x="19878" y="1403"/>
                  </a:cubicBezTo>
                  <a:cubicBezTo>
                    <a:pt x="19983" y="1403"/>
                    <a:pt x="20129" y="1340"/>
                    <a:pt x="20087" y="1214"/>
                  </a:cubicBezTo>
                  <a:cubicBezTo>
                    <a:pt x="20045" y="1005"/>
                    <a:pt x="19857" y="963"/>
                    <a:pt x="19711" y="942"/>
                  </a:cubicBezTo>
                  <a:close/>
                  <a:moveTo>
                    <a:pt x="18225" y="1863"/>
                  </a:moveTo>
                  <a:cubicBezTo>
                    <a:pt x="18225" y="1738"/>
                    <a:pt x="18162" y="1675"/>
                    <a:pt x="18079" y="1675"/>
                  </a:cubicBezTo>
                  <a:cubicBezTo>
                    <a:pt x="17974" y="1654"/>
                    <a:pt x="17911" y="1738"/>
                    <a:pt x="17911" y="1821"/>
                  </a:cubicBezTo>
                  <a:cubicBezTo>
                    <a:pt x="17911" y="1947"/>
                    <a:pt x="17953" y="2072"/>
                    <a:pt x="18100" y="2030"/>
                  </a:cubicBezTo>
                  <a:cubicBezTo>
                    <a:pt x="18162" y="2010"/>
                    <a:pt x="18183" y="1905"/>
                    <a:pt x="18225" y="1863"/>
                  </a:cubicBezTo>
                  <a:close/>
                  <a:moveTo>
                    <a:pt x="20485" y="1884"/>
                  </a:moveTo>
                  <a:lnTo>
                    <a:pt x="20317" y="1821"/>
                  </a:lnTo>
                  <a:cubicBezTo>
                    <a:pt x="20296" y="1884"/>
                    <a:pt x="20255" y="1947"/>
                    <a:pt x="20276" y="1968"/>
                  </a:cubicBezTo>
                  <a:cubicBezTo>
                    <a:pt x="20276" y="2010"/>
                    <a:pt x="20359" y="2010"/>
                    <a:pt x="20401" y="2051"/>
                  </a:cubicBezTo>
                  <a:cubicBezTo>
                    <a:pt x="20443" y="1989"/>
                    <a:pt x="20464" y="1926"/>
                    <a:pt x="20485" y="1884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68" name="Google Shape;7368;p47"/>
            <p:cNvSpPr/>
            <p:nvPr/>
          </p:nvSpPr>
          <p:spPr>
            <a:xfrm>
              <a:off x="4232975" y="4637500"/>
              <a:ext cx="852650" cy="163225"/>
            </a:xfrm>
            <a:custGeom>
              <a:avLst/>
              <a:gdLst/>
              <a:ahLst/>
              <a:cxnLst/>
              <a:rect l="l" t="t" r="r" b="b"/>
              <a:pathLst>
                <a:path w="34106" h="6529" extrusionOk="0">
                  <a:moveTo>
                    <a:pt x="24816" y="544"/>
                  </a:moveTo>
                  <a:cubicBezTo>
                    <a:pt x="24816" y="837"/>
                    <a:pt x="24878" y="1026"/>
                    <a:pt x="25234" y="1088"/>
                  </a:cubicBezTo>
                  <a:cubicBezTo>
                    <a:pt x="25632" y="1130"/>
                    <a:pt x="26029" y="1298"/>
                    <a:pt x="26364" y="1570"/>
                  </a:cubicBezTo>
                  <a:cubicBezTo>
                    <a:pt x="26510" y="1674"/>
                    <a:pt x="28101" y="1967"/>
                    <a:pt x="28352" y="1988"/>
                  </a:cubicBezTo>
                  <a:cubicBezTo>
                    <a:pt x="28770" y="2051"/>
                    <a:pt x="29189" y="2176"/>
                    <a:pt x="29586" y="1821"/>
                  </a:cubicBezTo>
                  <a:cubicBezTo>
                    <a:pt x="29754" y="1674"/>
                    <a:pt x="29963" y="1883"/>
                    <a:pt x="30109" y="2030"/>
                  </a:cubicBezTo>
                  <a:cubicBezTo>
                    <a:pt x="30256" y="2176"/>
                    <a:pt x="30486" y="2365"/>
                    <a:pt x="30737" y="2281"/>
                  </a:cubicBezTo>
                  <a:cubicBezTo>
                    <a:pt x="31637" y="2009"/>
                    <a:pt x="31804" y="2972"/>
                    <a:pt x="32390" y="3244"/>
                  </a:cubicBezTo>
                  <a:cubicBezTo>
                    <a:pt x="32474" y="3285"/>
                    <a:pt x="32432" y="3516"/>
                    <a:pt x="32264" y="3662"/>
                  </a:cubicBezTo>
                  <a:cubicBezTo>
                    <a:pt x="31930" y="3474"/>
                    <a:pt x="31511" y="3432"/>
                    <a:pt x="31156" y="3306"/>
                  </a:cubicBezTo>
                  <a:cubicBezTo>
                    <a:pt x="30632" y="3097"/>
                    <a:pt x="30319" y="3369"/>
                    <a:pt x="29942" y="3578"/>
                  </a:cubicBezTo>
                  <a:cubicBezTo>
                    <a:pt x="29837" y="3641"/>
                    <a:pt x="29775" y="3767"/>
                    <a:pt x="29816" y="3871"/>
                  </a:cubicBezTo>
                  <a:cubicBezTo>
                    <a:pt x="29858" y="3997"/>
                    <a:pt x="29963" y="4060"/>
                    <a:pt x="30088" y="4060"/>
                  </a:cubicBezTo>
                  <a:cubicBezTo>
                    <a:pt x="30381" y="4122"/>
                    <a:pt x="30674" y="4101"/>
                    <a:pt x="30967" y="3997"/>
                  </a:cubicBezTo>
                  <a:cubicBezTo>
                    <a:pt x="31281" y="3850"/>
                    <a:pt x="31679" y="3892"/>
                    <a:pt x="31972" y="4101"/>
                  </a:cubicBezTo>
                  <a:cubicBezTo>
                    <a:pt x="32453" y="4394"/>
                    <a:pt x="32934" y="4373"/>
                    <a:pt x="33457" y="4352"/>
                  </a:cubicBezTo>
                  <a:cubicBezTo>
                    <a:pt x="33729" y="4352"/>
                    <a:pt x="33729" y="4332"/>
                    <a:pt x="34106" y="4624"/>
                  </a:cubicBezTo>
                  <a:cubicBezTo>
                    <a:pt x="34064" y="4666"/>
                    <a:pt x="34043" y="4750"/>
                    <a:pt x="34001" y="4750"/>
                  </a:cubicBezTo>
                  <a:cubicBezTo>
                    <a:pt x="33227" y="4729"/>
                    <a:pt x="33227" y="4729"/>
                    <a:pt x="33583" y="5524"/>
                  </a:cubicBezTo>
                  <a:cubicBezTo>
                    <a:pt x="33373" y="5754"/>
                    <a:pt x="33164" y="5482"/>
                    <a:pt x="32955" y="5524"/>
                  </a:cubicBezTo>
                  <a:cubicBezTo>
                    <a:pt x="32348" y="5587"/>
                    <a:pt x="32578" y="5231"/>
                    <a:pt x="32704" y="4896"/>
                  </a:cubicBezTo>
                  <a:cubicBezTo>
                    <a:pt x="32369" y="4938"/>
                    <a:pt x="32097" y="4980"/>
                    <a:pt x="31804" y="4980"/>
                  </a:cubicBezTo>
                  <a:cubicBezTo>
                    <a:pt x="31637" y="4980"/>
                    <a:pt x="31574" y="4980"/>
                    <a:pt x="31511" y="5252"/>
                  </a:cubicBezTo>
                  <a:cubicBezTo>
                    <a:pt x="31448" y="5503"/>
                    <a:pt x="31051" y="5399"/>
                    <a:pt x="30863" y="5189"/>
                  </a:cubicBezTo>
                  <a:cubicBezTo>
                    <a:pt x="30716" y="5043"/>
                    <a:pt x="30591" y="4876"/>
                    <a:pt x="30486" y="4708"/>
                  </a:cubicBezTo>
                  <a:cubicBezTo>
                    <a:pt x="30339" y="4499"/>
                    <a:pt x="30151" y="4394"/>
                    <a:pt x="29984" y="4604"/>
                  </a:cubicBezTo>
                  <a:cubicBezTo>
                    <a:pt x="29775" y="4896"/>
                    <a:pt x="29293" y="4729"/>
                    <a:pt x="29147" y="5189"/>
                  </a:cubicBezTo>
                  <a:cubicBezTo>
                    <a:pt x="29063" y="5440"/>
                    <a:pt x="28791" y="5231"/>
                    <a:pt x="28624" y="5106"/>
                  </a:cubicBezTo>
                  <a:cubicBezTo>
                    <a:pt x="28477" y="5001"/>
                    <a:pt x="28540" y="4792"/>
                    <a:pt x="28456" y="4624"/>
                  </a:cubicBezTo>
                  <a:cubicBezTo>
                    <a:pt x="28394" y="4520"/>
                    <a:pt x="28268" y="4457"/>
                    <a:pt x="28163" y="4520"/>
                  </a:cubicBezTo>
                  <a:cubicBezTo>
                    <a:pt x="28017" y="4562"/>
                    <a:pt x="28017" y="4687"/>
                    <a:pt x="28080" y="4813"/>
                  </a:cubicBezTo>
                  <a:cubicBezTo>
                    <a:pt x="28205" y="4980"/>
                    <a:pt x="28352" y="5210"/>
                    <a:pt x="28038" y="5294"/>
                  </a:cubicBezTo>
                  <a:cubicBezTo>
                    <a:pt x="27515" y="5420"/>
                    <a:pt x="27640" y="5796"/>
                    <a:pt x="27598" y="6131"/>
                  </a:cubicBezTo>
                  <a:lnTo>
                    <a:pt x="26029" y="6089"/>
                  </a:lnTo>
                  <a:cubicBezTo>
                    <a:pt x="25841" y="5650"/>
                    <a:pt x="25841" y="5650"/>
                    <a:pt x="25318" y="6047"/>
                  </a:cubicBezTo>
                  <a:lnTo>
                    <a:pt x="24795" y="6068"/>
                  </a:lnTo>
                  <a:cubicBezTo>
                    <a:pt x="24669" y="5880"/>
                    <a:pt x="24565" y="5880"/>
                    <a:pt x="24439" y="6068"/>
                  </a:cubicBezTo>
                  <a:lnTo>
                    <a:pt x="24083" y="6047"/>
                  </a:lnTo>
                  <a:cubicBezTo>
                    <a:pt x="24041" y="5775"/>
                    <a:pt x="23895" y="5671"/>
                    <a:pt x="23644" y="5754"/>
                  </a:cubicBezTo>
                  <a:cubicBezTo>
                    <a:pt x="23184" y="5964"/>
                    <a:pt x="22744" y="5943"/>
                    <a:pt x="22389" y="5545"/>
                  </a:cubicBezTo>
                  <a:cubicBezTo>
                    <a:pt x="22284" y="5420"/>
                    <a:pt x="22117" y="5336"/>
                    <a:pt x="21991" y="5440"/>
                  </a:cubicBezTo>
                  <a:cubicBezTo>
                    <a:pt x="21656" y="5733"/>
                    <a:pt x="21091" y="5712"/>
                    <a:pt x="20882" y="6236"/>
                  </a:cubicBezTo>
                  <a:lnTo>
                    <a:pt x="19480" y="6257"/>
                  </a:lnTo>
                  <a:cubicBezTo>
                    <a:pt x="19355" y="6068"/>
                    <a:pt x="19229" y="6068"/>
                    <a:pt x="19104" y="6257"/>
                  </a:cubicBezTo>
                  <a:lnTo>
                    <a:pt x="18769" y="6257"/>
                  </a:lnTo>
                  <a:cubicBezTo>
                    <a:pt x="18539" y="5985"/>
                    <a:pt x="18350" y="5985"/>
                    <a:pt x="18225" y="6340"/>
                  </a:cubicBezTo>
                  <a:cubicBezTo>
                    <a:pt x="17827" y="6445"/>
                    <a:pt x="17388" y="6466"/>
                    <a:pt x="16990" y="6403"/>
                  </a:cubicBezTo>
                  <a:cubicBezTo>
                    <a:pt x="16865" y="6005"/>
                    <a:pt x="16802" y="5503"/>
                    <a:pt x="16216" y="5985"/>
                  </a:cubicBezTo>
                  <a:cubicBezTo>
                    <a:pt x="16091" y="6089"/>
                    <a:pt x="15944" y="5964"/>
                    <a:pt x="15798" y="5964"/>
                  </a:cubicBezTo>
                  <a:cubicBezTo>
                    <a:pt x="15546" y="5964"/>
                    <a:pt x="15588" y="6173"/>
                    <a:pt x="15567" y="6340"/>
                  </a:cubicBezTo>
                  <a:cubicBezTo>
                    <a:pt x="15274" y="6424"/>
                    <a:pt x="14961" y="6424"/>
                    <a:pt x="14668" y="6340"/>
                  </a:cubicBezTo>
                  <a:cubicBezTo>
                    <a:pt x="14479" y="5943"/>
                    <a:pt x="14228" y="6026"/>
                    <a:pt x="13977" y="6257"/>
                  </a:cubicBezTo>
                  <a:cubicBezTo>
                    <a:pt x="12847" y="6319"/>
                    <a:pt x="11717" y="6298"/>
                    <a:pt x="10609" y="6194"/>
                  </a:cubicBezTo>
                  <a:cubicBezTo>
                    <a:pt x="10567" y="5838"/>
                    <a:pt x="10211" y="5880"/>
                    <a:pt x="10002" y="5754"/>
                  </a:cubicBezTo>
                  <a:cubicBezTo>
                    <a:pt x="9374" y="5399"/>
                    <a:pt x="9269" y="5461"/>
                    <a:pt x="9186" y="6236"/>
                  </a:cubicBezTo>
                  <a:cubicBezTo>
                    <a:pt x="8244" y="6529"/>
                    <a:pt x="7303" y="6382"/>
                    <a:pt x="6340" y="6361"/>
                  </a:cubicBezTo>
                  <a:cubicBezTo>
                    <a:pt x="6361" y="6005"/>
                    <a:pt x="6884" y="6131"/>
                    <a:pt x="6884" y="5733"/>
                  </a:cubicBezTo>
                  <a:cubicBezTo>
                    <a:pt x="6884" y="5294"/>
                    <a:pt x="7240" y="5064"/>
                    <a:pt x="7554" y="4855"/>
                  </a:cubicBezTo>
                  <a:cubicBezTo>
                    <a:pt x="7847" y="4708"/>
                    <a:pt x="8077" y="4478"/>
                    <a:pt x="8244" y="4185"/>
                  </a:cubicBezTo>
                  <a:cubicBezTo>
                    <a:pt x="8391" y="3871"/>
                    <a:pt x="8265" y="3348"/>
                    <a:pt x="8035" y="3327"/>
                  </a:cubicBezTo>
                  <a:cubicBezTo>
                    <a:pt x="7658" y="3306"/>
                    <a:pt x="7847" y="3704"/>
                    <a:pt x="7658" y="3829"/>
                  </a:cubicBezTo>
                  <a:cubicBezTo>
                    <a:pt x="7637" y="3850"/>
                    <a:pt x="7596" y="3829"/>
                    <a:pt x="7512" y="3850"/>
                  </a:cubicBezTo>
                  <a:cubicBezTo>
                    <a:pt x="7344" y="3557"/>
                    <a:pt x="7282" y="3160"/>
                    <a:pt x="6905" y="2972"/>
                  </a:cubicBezTo>
                  <a:cubicBezTo>
                    <a:pt x="6800" y="2909"/>
                    <a:pt x="6717" y="2783"/>
                    <a:pt x="6759" y="2679"/>
                  </a:cubicBezTo>
                  <a:cubicBezTo>
                    <a:pt x="6989" y="2218"/>
                    <a:pt x="6549" y="1904"/>
                    <a:pt x="6528" y="1507"/>
                  </a:cubicBezTo>
                  <a:cubicBezTo>
                    <a:pt x="6528" y="1256"/>
                    <a:pt x="6445" y="984"/>
                    <a:pt x="6131" y="1005"/>
                  </a:cubicBezTo>
                  <a:cubicBezTo>
                    <a:pt x="5838" y="1047"/>
                    <a:pt x="5712" y="1256"/>
                    <a:pt x="5691" y="1570"/>
                  </a:cubicBezTo>
                  <a:cubicBezTo>
                    <a:pt x="5587" y="2030"/>
                    <a:pt x="5545" y="2511"/>
                    <a:pt x="5545" y="2972"/>
                  </a:cubicBezTo>
                  <a:cubicBezTo>
                    <a:pt x="4457" y="3034"/>
                    <a:pt x="4101" y="2030"/>
                    <a:pt x="3369" y="1591"/>
                  </a:cubicBezTo>
                  <a:cubicBezTo>
                    <a:pt x="3160" y="1465"/>
                    <a:pt x="3118" y="1067"/>
                    <a:pt x="2720" y="1235"/>
                  </a:cubicBezTo>
                  <a:cubicBezTo>
                    <a:pt x="2386" y="1381"/>
                    <a:pt x="2114" y="1026"/>
                    <a:pt x="1779" y="1151"/>
                  </a:cubicBezTo>
                  <a:cubicBezTo>
                    <a:pt x="1695" y="1172"/>
                    <a:pt x="1590" y="1235"/>
                    <a:pt x="1632" y="1319"/>
                  </a:cubicBezTo>
                  <a:cubicBezTo>
                    <a:pt x="1758" y="1695"/>
                    <a:pt x="1590" y="2030"/>
                    <a:pt x="1465" y="2344"/>
                  </a:cubicBezTo>
                  <a:cubicBezTo>
                    <a:pt x="1298" y="2762"/>
                    <a:pt x="1800" y="2972"/>
                    <a:pt x="1821" y="3327"/>
                  </a:cubicBezTo>
                  <a:cubicBezTo>
                    <a:pt x="942" y="3432"/>
                    <a:pt x="544" y="2783"/>
                    <a:pt x="0" y="2323"/>
                  </a:cubicBezTo>
                  <a:cubicBezTo>
                    <a:pt x="565" y="1863"/>
                    <a:pt x="607" y="1339"/>
                    <a:pt x="230" y="754"/>
                  </a:cubicBezTo>
                  <a:cubicBezTo>
                    <a:pt x="189" y="628"/>
                    <a:pt x="147" y="523"/>
                    <a:pt x="147" y="398"/>
                  </a:cubicBezTo>
                  <a:cubicBezTo>
                    <a:pt x="314" y="398"/>
                    <a:pt x="523" y="440"/>
                    <a:pt x="670" y="251"/>
                  </a:cubicBezTo>
                  <a:lnTo>
                    <a:pt x="1381" y="210"/>
                  </a:lnTo>
                  <a:cubicBezTo>
                    <a:pt x="1904" y="691"/>
                    <a:pt x="2909" y="670"/>
                    <a:pt x="3683" y="147"/>
                  </a:cubicBezTo>
                  <a:cubicBezTo>
                    <a:pt x="4457" y="21"/>
                    <a:pt x="5231" y="0"/>
                    <a:pt x="6005" y="126"/>
                  </a:cubicBezTo>
                  <a:cubicBezTo>
                    <a:pt x="6319" y="565"/>
                    <a:pt x="6675" y="461"/>
                    <a:pt x="7052" y="231"/>
                  </a:cubicBezTo>
                  <a:lnTo>
                    <a:pt x="7951" y="293"/>
                  </a:lnTo>
                  <a:cubicBezTo>
                    <a:pt x="8202" y="670"/>
                    <a:pt x="8244" y="670"/>
                    <a:pt x="8474" y="293"/>
                  </a:cubicBezTo>
                  <a:lnTo>
                    <a:pt x="8851" y="251"/>
                  </a:lnTo>
                  <a:lnTo>
                    <a:pt x="9730" y="754"/>
                  </a:lnTo>
                  <a:cubicBezTo>
                    <a:pt x="10253" y="900"/>
                    <a:pt x="10776" y="984"/>
                    <a:pt x="11132" y="419"/>
                  </a:cubicBezTo>
                  <a:cubicBezTo>
                    <a:pt x="11278" y="419"/>
                    <a:pt x="11404" y="377"/>
                    <a:pt x="11487" y="251"/>
                  </a:cubicBezTo>
                  <a:lnTo>
                    <a:pt x="11843" y="293"/>
                  </a:lnTo>
                  <a:cubicBezTo>
                    <a:pt x="11927" y="649"/>
                    <a:pt x="12241" y="586"/>
                    <a:pt x="12492" y="586"/>
                  </a:cubicBezTo>
                  <a:lnTo>
                    <a:pt x="15212" y="586"/>
                  </a:lnTo>
                  <a:cubicBezTo>
                    <a:pt x="15254" y="837"/>
                    <a:pt x="15107" y="1235"/>
                    <a:pt x="15337" y="1339"/>
                  </a:cubicBezTo>
                  <a:cubicBezTo>
                    <a:pt x="15798" y="1528"/>
                    <a:pt x="16216" y="1904"/>
                    <a:pt x="16781" y="1821"/>
                  </a:cubicBezTo>
                  <a:cubicBezTo>
                    <a:pt x="16907" y="1800"/>
                    <a:pt x="17032" y="1800"/>
                    <a:pt x="17074" y="1674"/>
                  </a:cubicBezTo>
                  <a:cubicBezTo>
                    <a:pt x="17116" y="1486"/>
                    <a:pt x="16990" y="1402"/>
                    <a:pt x="16844" y="1339"/>
                  </a:cubicBezTo>
                  <a:cubicBezTo>
                    <a:pt x="16739" y="1298"/>
                    <a:pt x="16614" y="1298"/>
                    <a:pt x="16509" y="1298"/>
                  </a:cubicBezTo>
                  <a:cubicBezTo>
                    <a:pt x="16028" y="1298"/>
                    <a:pt x="15902" y="984"/>
                    <a:pt x="15923" y="586"/>
                  </a:cubicBezTo>
                  <a:cubicBezTo>
                    <a:pt x="16342" y="607"/>
                    <a:pt x="16760" y="544"/>
                    <a:pt x="17179" y="419"/>
                  </a:cubicBezTo>
                  <a:cubicBezTo>
                    <a:pt x="17137" y="921"/>
                    <a:pt x="17471" y="1088"/>
                    <a:pt x="17869" y="1088"/>
                  </a:cubicBezTo>
                  <a:cubicBezTo>
                    <a:pt x="18287" y="1067"/>
                    <a:pt x="18706" y="1193"/>
                    <a:pt x="19041" y="1465"/>
                  </a:cubicBezTo>
                  <a:cubicBezTo>
                    <a:pt x="18999" y="1088"/>
                    <a:pt x="18978" y="837"/>
                    <a:pt x="18936" y="586"/>
                  </a:cubicBezTo>
                  <a:cubicBezTo>
                    <a:pt x="19145" y="586"/>
                    <a:pt x="19355" y="607"/>
                    <a:pt x="19480" y="377"/>
                  </a:cubicBezTo>
                  <a:lnTo>
                    <a:pt x="20171" y="377"/>
                  </a:lnTo>
                  <a:cubicBezTo>
                    <a:pt x="20233" y="795"/>
                    <a:pt x="20568" y="837"/>
                    <a:pt x="20861" y="942"/>
                  </a:cubicBezTo>
                  <a:cubicBezTo>
                    <a:pt x="21489" y="1151"/>
                    <a:pt x="22158" y="1130"/>
                    <a:pt x="22765" y="1402"/>
                  </a:cubicBezTo>
                  <a:cubicBezTo>
                    <a:pt x="23330" y="1653"/>
                    <a:pt x="23665" y="1339"/>
                    <a:pt x="23728" y="586"/>
                  </a:cubicBezTo>
                  <a:lnTo>
                    <a:pt x="23916" y="356"/>
                  </a:lnTo>
                  <a:lnTo>
                    <a:pt x="24418" y="356"/>
                  </a:lnTo>
                  <a:cubicBezTo>
                    <a:pt x="24502" y="503"/>
                    <a:pt x="24669" y="565"/>
                    <a:pt x="24816" y="544"/>
                  </a:cubicBezTo>
                  <a:close/>
                  <a:moveTo>
                    <a:pt x="9207" y="3871"/>
                  </a:moveTo>
                  <a:cubicBezTo>
                    <a:pt x="9416" y="3892"/>
                    <a:pt x="9541" y="3788"/>
                    <a:pt x="9541" y="3641"/>
                  </a:cubicBezTo>
                  <a:cubicBezTo>
                    <a:pt x="9541" y="3411"/>
                    <a:pt x="9374" y="3244"/>
                    <a:pt x="9165" y="3223"/>
                  </a:cubicBezTo>
                  <a:cubicBezTo>
                    <a:pt x="9018" y="3181"/>
                    <a:pt x="8872" y="3306"/>
                    <a:pt x="8893" y="3474"/>
                  </a:cubicBezTo>
                  <a:cubicBezTo>
                    <a:pt x="8872" y="3662"/>
                    <a:pt x="8997" y="3850"/>
                    <a:pt x="9207" y="3871"/>
                  </a:cubicBezTo>
                  <a:close/>
                  <a:moveTo>
                    <a:pt x="7386" y="1109"/>
                  </a:moveTo>
                  <a:cubicBezTo>
                    <a:pt x="7386" y="984"/>
                    <a:pt x="7261" y="900"/>
                    <a:pt x="7156" y="921"/>
                  </a:cubicBezTo>
                  <a:cubicBezTo>
                    <a:pt x="7031" y="921"/>
                    <a:pt x="6926" y="1026"/>
                    <a:pt x="6947" y="1151"/>
                  </a:cubicBezTo>
                  <a:cubicBezTo>
                    <a:pt x="6926" y="1319"/>
                    <a:pt x="7072" y="1423"/>
                    <a:pt x="7240" y="1381"/>
                  </a:cubicBezTo>
                  <a:cubicBezTo>
                    <a:pt x="7365" y="1360"/>
                    <a:pt x="7407" y="1256"/>
                    <a:pt x="7386" y="1130"/>
                  </a:cubicBezTo>
                  <a:close/>
                  <a:moveTo>
                    <a:pt x="24209" y="4206"/>
                  </a:moveTo>
                  <a:cubicBezTo>
                    <a:pt x="24167" y="4185"/>
                    <a:pt x="24104" y="4143"/>
                    <a:pt x="24062" y="4143"/>
                  </a:cubicBezTo>
                  <a:cubicBezTo>
                    <a:pt x="24041" y="4164"/>
                    <a:pt x="24021" y="4248"/>
                    <a:pt x="24000" y="4290"/>
                  </a:cubicBezTo>
                  <a:cubicBezTo>
                    <a:pt x="24041" y="4311"/>
                    <a:pt x="24104" y="4352"/>
                    <a:pt x="24146" y="4352"/>
                  </a:cubicBezTo>
                  <a:cubicBezTo>
                    <a:pt x="24188" y="4332"/>
                    <a:pt x="24188" y="4269"/>
                    <a:pt x="24209" y="4227"/>
                  </a:cubicBezTo>
                  <a:close/>
                  <a:moveTo>
                    <a:pt x="21028" y="1381"/>
                  </a:moveTo>
                  <a:cubicBezTo>
                    <a:pt x="20966" y="1339"/>
                    <a:pt x="20903" y="1298"/>
                    <a:pt x="20882" y="1319"/>
                  </a:cubicBezTo>
                  <a:cubicBezTo>
                    <a:pt x="20840" y="1319"/>
                    <a:pt x="20840" y="1402"/>
                    <a:pt x="20798" y="1465"/>
                  </a:cubicBezTo>
                  <a:cubicBezTo>
                    <a:pt x="20861" y="1486"/>
                    <a:pt x="20924" y="1528"/>
                    <a:pt x="20945" y="1507"/>
                  </a:cubicBezTo>
                  <a:cubicBezTo>
                    <a:pt x="20987" y="1486"/>
                    <a:pt x="21008" y="1423"/>
                    <a:pt x="21028" y="138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69" name="Google Shape;7369;p47"/>
            <p:cNvSpPr/>
            <p:nvPr/>
          </p:nvSpPr>
          <p:spPr>
            <a:xfrm>
              <a:off x="5753075" y="4641150"/>
              <a:ext cx="574900" cy="128200"/>
            </a:xfrm>
            <a:custGeom>
              <a:avLst/>
              <a:gdLst/>
              <a:ahLst/>
              <a:cxnLst/>
              <a:rect l="l" t="t" r="r" b="b"/>
              <a:pathLst>
                <a:path w="22996" h="5128" extrusionOk="0">
                  <a:moveTo>
                    <a:pt x="544" y="4960"/>
                  </a:moveTo>
                  <a:cubicBezTo>
                    <a:pt x="565" y="4688"/>
                    <a:pt x="523" y="4416"/>
                    <a:pt x="419" y="4186"/>
                  </a:cubicBezTo>
                  <a:cubicBezTo>
                    <a:pt x="335" y="4039"/>
                    <a:pt x="398" y="3872"/>
                    <a:pt x="544" y="3809"/>
                  </a:cubicBezTo>
                  <a:cubicBezTo>
                    <a:pt x="712" y="3746"/>
                    <a:pt x="816" y="3851"/>
                    <a:pt x="900" y="3976"/>
                  </a:cubicBezTo>
                  <a:cubicBezTo>
                    <a:pt x="1381" y="4520"/>
                    <a:pt x="1528" y="4499"/>
                    <a:pt x="1946" y="3893"/>
                  </a:cubicBezTo>
                  <a:cubicBezTo>
                    <a:pt x="2281" y="3432"/>
                    <a:pt x="2574" y="3390"/>
                    <a:pt x="2992" y="3704"/>
                  </a:cubicBezTo>
                  <a:cubicBezTo>
                    <a:pt x="3348" y="3976"/>
                    <a:pt x="3348" y="3976"/>
                    <a:pt x="4143" y="3851"/>
                  </a:cubicBezTo>
                  <a:cubicBezTo>
                    <a:pt x="3829" y="3014"/>
                    <a:pt x="3850" y="3014"/>
                    <a:pt x="4855" y="3139"/>
                  </a:cubicBezTo>
                  <a:cubicBezTo>
                    <a:pt x="5001" y="2386"/>
                    <a:pt x="4980" y="2261"/>
                    <a:pt x="4415" y="2009"/>
                  </a:cubicBezTo>
                  <a:cubicBezTo>
                    <a:pt x="4018" y="1821"/>
                    <a:pt x="3704" y="1486"/>
                    <a:pt x="3557" y="1089"/>
                  </a:cubicBezTo>
                  <a:cubicBezTo>
                    <a:pt x="3327" y="608"/>
                    <a:pt x="2992" y="398"/>
                    <a:pt x="2637" y="503"/>
                  </a:cubicBezTo>
                  <a:cubicBezTo>
                    <a:pt x="2323" y="587"/>
                    <a:pt x="2030" y="670"/>
                    <a:pt x="2218" y="1089"/>
                  </a:cubicBezTo>
                  <a:cubicBezTo>
                    <a:pt x="2239" y="1173"/>
                    <a:pt x="2260" y="1256"/>
                    <a:pt x="2239" y="1361"/>
                  </a:cubicBezTo>
                  <a:cubicBezTo>
                    <a:pt x="2218" y="1465"/>
                    <a:pt x="2093" y="1549"/>
                    <a:pt x="1967" y="1549"/>
                  </a:cubicBezTo>
                  <a:cubicBezTo>
                    <a:pt x="1883" y="1528"/>
                    <a:pt x="1821" y="1465"/>
                    <a:pt x="1800" y="1403"/>
                  </a:cubicBezTo>
                  <a:cubicBezTo>
                    <a:pt x="1674" y="1089"/>
                    <a:pt x="1967" y="608"/>
                    <a:pt x="1528" y="461"/>
                  </a:cubicBezTo>
                  <a:cubicBezTo>
                    <a:pt x="1214" y="336"/>
                    <a:pt x="837" y="398"/>
                    <a:pt x="482" y="398"/>
                  </a:cubicBezTo>
                  <a:cubicBezTo>
                    <a:pt x="272" y="398"/>
                    <a:pt x="63" y="377"/>
                    <a:pt x="0" y="126"/>
                  </a:cubicBezTo>
                  <a:cubicBezTo>
                    <a:pt x="2072" y="22"/>
                    <a:pt x="4143" y="64"/>
                    <a:pt x="6215" y="64"/>
                  </a:cubicBezTo>
                  <a:cubicBezTo>
                    <a:pt x="7449" y="1"/>
                    <a:pt x="8684" y="22"/>
                    <a:pt x="9939" y="105"/>
                  </a:cubicBezTo>
                  <a:cubicBezTo>
                    <a:pt x="11320" y="252"/>
                    <a:pt x="12701" y="126"/>
                    <a:pt x="14082" y="377"/>
                  </a:cubicBezTo>
                  <a:cubicBezTo>
                    <a:pt x="14375" y="419"/>
                    <a:pt x="14668" y="419"/>
                    <a:pt x="14961" y="398"/>
                  </a:cubicBezTo>
                  <a:cubicBezTo>
                    <a:pt x="16572" y="398"/>
                    <a:pt x="18204" y="524"/>
                    <a:pt x="19815" y="733"/>
                  </a:cubicBezTo>
                  <a:cubicBezTo>
                    <a:pt x="20066" y="796"/>
                    <a:pt x="20338" y="796"/>
                    <a:pt x="20589" y="775"/>
                  </a:cubicBezTo>
                  <a:cubicBezTo>
                    <a:pt x="21426" y="629"/>
                    <a:pt x="22054" y="1026"/>
                    <a:pt x="22702" y="1486"/>
                  </a:cubicBezTo>
                  <a:cubicBezTo>
                    <a:pt x="22995" y="1675"/>
                    <a:pt x="22933" y="1863"/>
                    <a:pt x="22870" y="2156"/>
                  </a:cubicBezTo>
                  <a:cubicBezTo>
                    <a:pt x="22807" y="2428"/>
                    <a:pt x="22828" y="2805"/>
                    <a:pt x="22430" y="2805"/>
                  </a:cubicBezTo>
                  <a:cubicBezTo>
                    <a:pt x="22054" y="2846"/>
                    <a:pt x="21656" y="2993"/>
                    <a:pt x="21321" y="3181"/>
                  </a:cubicBezTo>
                  <a:cubicBezTo>
                    <a:pt x="21133" y="3286"/>
                    <a:pt x="20945" y="3349"/>
                    <a:pt x="20736" y="3349"/>
                  </a:cubicBezTo>
                  <a:cubicBezTo>
                    <a:pt x="19689" y="3244"/>
                    <a:pt x="18727" y="3788"/>
                    <a:pt x="17681" y="3746"/>
                  </a:cubicBezTo>
                  <a:cubicBezTo>
                    <a:pt x="17555" y="3725"/>
                    <a:pt x="17451" y="3746"/>
                    <a:pt x="17346" y="3809"/>
                  </a:cubicBezTo>
                  <a:cubicBezTo>
                    <a:pt x="16321" y="4541"/>
                    <a:pt x="15170" y="4248"/>
                    <a:pt x="14082" y="4227"/>
                  </a:cubicBezTo>
                  <a:cubicBezTo>
                    <a:pt x="13391" y="4186"/>
                    <a:pt x="12680" y="4186"/>
                    <a:pt x="11990" y="4269"/>
                  </a:cubicBezTo>
                  <a:cubicBezTo>
                    <a:pt x="11006" y="4395"/>
                    <a:pt x="10002" y="4227"/>
                    <a:pt x="9018" y="4458"/>
                  </a:cubicBezTo>
                  <a:cubicBezTo>
                    <a:pt x="7951" y="4709"/>
                    <a:pt x="6842" y="4667"/>
                    <a:pt x="5775" y="4730"/>
                  </a:cubicBezTo>
                  <a:cubicBezTo>
                    <a:pt x="4018" y="4855"/>
                    <a:pt x="2281" y="5127"/>
                    <a:pt x="544" y="496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70" name="Google Shape;7370;p47"/>
            <p:cNvSpPr/>
            <p:nvPr/>
          </p:nvSpPr>
          <p:spPr>
            <a:xfrm>
              <a:off x="3998100" y="4643250"/>
              <a:ext cx="445175" cy="158525"/>
            </a:xfrm>
            <a:custGeom>
              <a:avLst/>
              <a:gdLst/>
              <a:ahLst/>
              <a:cxnLst/>
              <a:rect l="l" t="t" r="r" b="b"/>
              <a:pathLst>
                <a:path w="17807" h="6341" extrusionOk="0">
                  <a:moveTo>
                    <a:pt x="9563" y="147"/>
                  </a:moveTo>
                  <a:cubicBezTo>
                    <a:pt x="9563" y="252"/>
                    <a:pt x="9604" y="377"/>
                    <a:pt x="9646" y="482"/>
                  </a:cubicBezTo>
                  <a:cubicBezTo>
                    <a:pt x="10023" y="1068"/>
                    <a:pt x="9981" y="1591"/>
                    <a:pt x="9437" y="2051"/>
                  </a:cubicBezTo>
                  <a:cubicBezTo>
                    <a:pt x="9981" y="2511"/>
                    <a:pt x="10358" y="3160"/>
                    <a:pt x="11237" y="3055"/>
                  </a:cubicBezTo>
                  <a:cubicBezTo>
                    <a:pt x="11216" y="2700"/>
                    <a:pt x="10713" y="2511"/>
                    <a:pt x="10881" y="2072"/>
                  </a:cubicBezTo>
                  <a:cubicBezTo>
                    <a:pt x="11006" y="1758"/>
                    <a:pt x="11174" y="1423"/>
                    <a:pt x="11048" y="1068"/>
                  </a:cubicBezTo>
                  <a:cubicBezTo>
                    <a:pt x="11027" y="963"/>
                    <a:pt x="11111" y="900"/>
                    <a:pt x="11195" y="879"/>
                  </a:cubicBezTo>
                  <a:cubicBezTo>
                    <a:pt x="11529" y="754"/>
                    <a:pt x="11822" y="1109"/>
                    <a:pt x="12157" y="963"/>
                  </a:cubicBezTo>
                  <a:cubicBezTo>
                    <a:pt x="12534" y="796"/>
                    <a:pt x="12576" y="1193"/>
                    <a:pt x="12785" y="1319"/>
                  </a:cubicBezTo>
                  <a:cubicBezTo>
                    <a:pt x="13517" y="1758"/>
                    <a:pt x="13873" y="2762"/>
                    <a:pt x="14982" y="2721"/>
                  </a:cubicBezTo>
                  <a:cubicBezTo>
                    <a:pt x="14961" y="2239"/>
                    <a:pt x="15003" y="1758"/>
                    <a:pt x="15107" y="1298"/>
                  </a:cubicBezTo>
                  <a:cubicBezTo>
                    <a:pt x="15149" y="984"/>
                    <a:pt x="15296" y="775"/>
                    <a:pt x="15568" y="754"/>
                  </a:cubicBezTo>
                  <a:cubicBezTo>
                    <a:pt x="15819" y="712"/>
                    <a:pt x="15923" y="984"/>
                    <a:pt x="15944" y="1235"/>
                  </a:cubicBezTo>
                  <a:cubicBezTo>
                    <a:pt x="15965" y="1633"/>
                    <a:pt x="16405" y="1946"/>
                    <a:pt x="16175" y="2407"/>
                  </a:cubicBezTo>
                  <a:cubicBezTo>
                    <a:pt x="16133" y="2511"/>
                    <a:pt x="16216" y="2658"/>
                    <a:pt x="16321" y="2700"/>
                  </a:cubicBezTo>
                  <a:cubicBezTo>
                    <a:pt x="16698" y="2888"/>
                    <a:pt x="16760" y="3306"/>
                    <a:pt x="16928" y="3578"/>
                  </a:cubicBezTo>
                  <a:cubicBezTo>
                    <a:pt x="17011" y="3578"/>
                    <a:pt x="17053" y="3578"/>
                    <a:pt x="17074" y="3578"/>
                  </a:cubicBezTo>
                  <a:cubicBezTo>
                    <a:pt x="17263" y="3453"/>
                    <a:pt x="17074" y="3055"/>
                    <a:pt x="17451" y="3076"/>
                  </a:cubicBezTo>
                  <a:cubicBezTo>
                    <a:pt x="17681" y="3097"/>
                    <a:pt x="17807" y="3599"/>
                    <a:pt x="17660" y="3934"/>
                  </a:cubicBezTo>
                  <a:cubicBezTo>
                    <a:pt x="17493" y="4206"/>
                    <a:pt x="17263" y="4436"/>
                    <a:pt x="16970" y="4604"/>
                  </a:cubicBezTo>
                  <a:cubicBezTo>
                    <a:pt x="16656" y="4813"/>
                    <a:pt x="16300" y="5022"/>
                    <a:pt x="16300" y="5462"/>
                  </a:cubicBezTo>
                  <a:cubicBezTo>
                    <a:pt x="16300" y="5859"/>
                    <a:pt x="15777" y="5755"/>
                    <a:pt x="15777" y="6089"/>
                  </a:cubicBezTo>
                  <a:cubicBezTo>
                    <a:pt x="15547" y="6173"/>
                    <a:pt x="15296" y="6194"/>
                    <a:pt x="15066" y="6131"/>
                  </a:cubicBezTo>
                  <a:cubicBezTo>
                    <a:pt x="15066" y="5817"/>
                    <a:pt x="15066" y="5482"/>
                    <a:pt x="15024" y="5169"/>
                  </a:cubicBezTo>
                  <a:cubicBezTo>
                    <a:pt x="15003" y="5043"/>
                    <a:pt x="14877" y="4938"/>
                    <a:pt x="14752" y="4980"/>
                  </a:cubicBezTo>
                  <a:cubicBezTo>
                    <a:pt x="14626" y="4980"/>
                    <a:pt x="14563" y="5085"/>
                    <a:pt x="14542" y="5210"/>
                  </a:cubicBezTo>
                  <a:cubicBezTo>
                    <a:pt x="14459" y="5441"/>
                    <a:pt x="14689" y="5650"/>
                    <a:pt x="14584" y="5901"/>
                  </a:cubicBezTo>
                  <a:cubicBezTo>
                    <a:pt x="14291" y="6047"/>
                    <a:pt x="13936" y="6006"/>
                    <a:pt x="13685" y="5796"/>
                  </a:cubicBezTo>
                  <a:cubicBezTo>
                    <a:pt x="13224" y="5524"/>
                    <a:pt x="13308" y="5922"/>
                    <a:pt x="13287" y="6173"/>
                  </a:cubicBezTo>
                  <a:lnTo>
                    <a:pt x="12931" y="6173"/>
                  </a:lnTo>
                  <a:cubicBezTo>
                    <a:pt x="12889" y="5859"/>
                    <a:pt x="13015" y="5524"/>
                    <a:pt x="12785" y="5169"/>
                  </a:cubicBezTo>
                  <a:cubicBezTo>
                    <a:pt x="12178" y="5901"/>
                    <a:pt x="11383" y="5587"/>
                    <a:pt x="10651" y="5650"/>
                  </a:cubicBezTo>
                  <a:cubicBezTo>
                    <a:pt x="10546" y="5650"/>
                    <a:pt x="10421" y="5608"/>
                    <a:pt x="10337" y="5524"/>
                  </a:cubicBezTo>
                  <a:cubicBezTo>
                    <a:pt x="9835" y="5127"/>
                    <a:pt x="9793" y="5148"/>
                    <a:pt x="9521" y="5650"/>
                  </a:cubicBezTo>
                  <a:cubicBezTo>
                    <a:pt x="9458" y="5796"/>
                    <a:pt x="9458" y="6006"/>
                    <a:pt x="9249" y="6047"/>
                  </a:cubicBezTo>
                  <a:cubicBezTo>
                    <a:pt x="8872" y="5713"/>
                    <a:pt x="8851" y="5692"/>
                    <a:pt x="8412" y="5901"/>
                  </a:cubicBezTo>
                  <a:cubicBezTo>
                    <a:pt x="8182" y="6027"/>
                    <a:pt x="8035" y="5901"/>
                    <a:pt x="7847" y="5838"/>
                  </a:cubicBezTo>
                  <a:cubicBezTo>
                    <a:pt x="7366" y="5629"/>
                    <a:pt x="6759" y="5838"/>
                    <a:pt x="6361" y="6319"/>
                  </a:cubicBezTo>
                  <a:lnTo>
                    <a:pt x="5106" y="6340"/>
                  </a:lnTo>
                  <a:cubicBezTo>
                    <a:pt x="4750" y="6047"/>
                    <a:pt x="4269" y="6236"/>
                    <a:pt x="3871" y="6089"/>
                  </a:cubicBezTo>
                  <a:cubicBezTo>
                    <a:pt x="3767" y="6047"/>
                    <a:pt x="3725" y="6236"/>
                    <a:pt x="3704" y="6340"/>
                  </a:cubicBezTo>
                  <a:lnTo>
                    <a:pt x="3348" y="6340"/>
                  </a:lnTo>
                  <a:cubicBezTo>
                    <a:pt x="3202" y="5880"/>
                    <a:pt x="2930" y="5964"/>
                    <a:pt x="2637" y="6173"/>
                  </a:cubicBezTo>
                  <a:cubicBezTo>
                    <a:pt x="2323" y="6173"/>
                    <a:pt x="2009" y="6068"/>
                    <a:pt x="1737" y="5880"/>
                  </a:cubicBezTo>
                  <a:cubicBezTo>
                    <a:pt x="1905" y="5127"/>
                    <a:pt x="1800" y="4897"/>
                    <a:pt x="1089" y="4646"/>
                  </a:cubicBezTo>
                  <a:cubicBezTo>
                    <a:pt x="963" y="4604"/>
                    <a:pt x="817" y="4604"/>
                    <a:pt x="670" y="4604"/>
                  </a:cubicBezTo>
                  <a:cubicBezTo>
                    <a:pt x="607" y="4541"/>
                    <a:pt x="565" y="4478"/>
                    <a:pt x="503" y="4436"/>
                  </a:cubicBezTo>
                  <a:cubicBezTo>
                    <a:pt x="670" y="4164"/>
                    <a:pt x="691" y="3830"/>
                    <a:pt x="900" y="3558"/>
                  </a:cubicBezTo>
                  <a:cubicBezTo>
                    <a:pt x="1109" y="3286"/>
                    <a:pt x="1109" y="2930"/>
                    <a:pt x="921" y="2658"/>
                  </a:cubicBezTo>
                  <a:cubicBezTo>
                    <a:pt x="754" y="2407"/>
                    <a:pt x="565" y="2051"/>
                    <a:pt x="168" y="2386"/>
                  </a:cubicBezTo>
                  <a:cubicBezTo>
                    <a:pt x="126" y="2428"/>
                    <a:pt x="1" y="2323"/>
                    <a:pt x="21" y="2239"/>
                  </a:cubicBezTo>
                  <a:cubicBezTo>
                    <a:pt x="21" y="2135"/>
                    <a:pt x="63" y="2030"/>
                    <a:pt x="105" y="2009"/>
                  </a:cubicBezTo>
                  <a:cubicBezTo>
                    <a:pt x="545" y="1800"/>
                    <a:pt x="1026" y="1653"/>
                    <a:pt x="1528" y="1591"/>
                  </a:cubicBezTo>
                  <a:cubicBezTo>
                    <a:pt x="1737" y="1591"/>
                    <a:pt x="1988" y="1549"/>
                    <a:pt x="2009" y="1298"/>
                  </a:cubicBezTo>
                  <a:cubicBezTo>
                    <a:pt x="2051" y="984"/>
                    <a:pt x="1716" y="1109"/>
                    <a:pt x="1570" y="1005"/>
                  </a:cubicBezTo>
                  <a:cubicBezTo>
                    <a:pt x="1528" y="963"/>
                    <a:pt x="1507" y="900"/>
                    <a:pt x="1486" y="858"/>
                  </a:cubicBezTo>
                  <a:cubicBezTo>
                    <a:pt x="1570" y="649"/>
                    <a:pt x="1946" y="691"/>
                    <a:pt x="1926" y="398"/>
                  </a:cubicBezTo>
                  <a:lnTo>
                    <a:pt x="2449" y="356"/>
                  </a:lnTo>
                  <a:cubicBezTo>
                    <a:pt x="2721" y="691"/>
                    <a:pt x="3265" y="377"/>
                    <a:pt x="3516" y="837"/>
                  </a:cubicBezTo>
                  <a:cubicBezTo>
                    <a:pt x="3704" y="1172"/>
                    <a:pt x="3955" y="1109"/>
                    <a:pt x="4039" y="712"/>
                  </a:cubicBezTo>
                  <a:cubicBezTo>
                    <a:pt x="4102" y="545"/>
                    <a:pt x="4164" y="398"/>
                    <a:pt x="4206" y="231"/>
                  </a:cubicBezTo>
                  <a:cubicBezTo>
                    <a:pt x="4562" y="147"/>
                    <a:pt x="4918" y="147"/>
                    <a:pt x="5273" y="210"/>
                  </a:cubicBezTo>
                  <a:cubicBezTo>
                    <a:pt x="5378" y="733"/>
                    <a:pt x="5378" y="733"/>
                    <a:pt x="5755" y="482"/>
                  </a:cubicBezTo>
                  <a:lnTo>
                    <a:pt x="5985" y="356"/>
                  </a:lnTo>
                  <a:lnTo>
                    <a:pt x="6340" y="356"/>
                  </a:lnTo>
                  <a:cubicBezTo>
                    <a:pt x="6445" y="712"/>
                    <a:pt x="6508" y="1068"/>
                    <a:pt x="6152" y="1361"/>
                  </a:cubicBezTo>
                  <a:cubicBezTo>
                    <a:pt x="5922" y="1549"/>
                    <a:pt x="5901" y="1884"/>
                    <a:pt x="6089" y="2093"/>
                  </a:cubicBezTo>
                  <a:cubicBezTo>
                    <a:pt x="6236" y="2323"/>
                    <a:pt x="6424" y="2511"/>
                    <a:pt x="6738" y="2428"/>
                  </a:cubicBezTo>
                  <a:cubicBezTo>
                    <a:pt x="7156" y="2323"/>
                    <a:pt x="7700" y="2825"/>
                    <a:pt x="7993" y="2177"/>
                  </a:cubicBezTo>
                  <a:cubicBezTo>
                    <a:pt x="7993" y="2156"/>
                    <a:pt x="8161" y="2197"/>
                    <a:pt x="8244" y="2197"/>
                  </a:cubicBezTo>
                  <a:cubicBezTo>
                    <a:pt x="8558" y="2197"/>
                    <a:pt x="9270" y="1570"/>
                    <a:pt x="9312" y="1277"/>
                  </a:cubicBezTo>
                  <a:cubicBezTo>
                    <a:pt x="9332" y="1151"/>
                    <a:pt x="9312" y="984"/>
                    <a:pt x="9207" y="963"/>
                  </a:cubicBezTo>
                  <a:cubicBezTo>
                    <a:pt x="8516" y="900"/>
                    <a:pt x="8788" y="440"/>
                    <a:pt x="8830" y="84"/>
                  </a:cubicBezTo>
                  <a:cubicBezTo>
                    <a:pt x="9060" y="1"/>
                    <a:pt x="9291" y="1"/>
                    <a:pt x="9521" y="42"/>
                  </a:cubicBezTo>
                  <a:cubicBezTo>
                    <a:pt x="9542" y="84"/>
                    <a:pt x="9542" y="105"/>
                    <a:pt x="9563" y="147"/>
                  </a:cubicBezTo>
                  <a:close/>
                  <a:moveTo>
                    <a:pt x="12304" y="2407"/>
                  </a:moveTo>
                  <a:cubicBezTo>
                    <a:pt x="12345" y="2386"/>
                    <a:pt x="12471" y="2365"/>
                    <a:pt x="12471" y="2323"/>
                  </a:cubicBezTo>
                  <a:cubicBezTo>
                    <a:pt x="12534" y="2177"/>
                    <a:pt x="12429" y="2114"/>
                    <a:pt x="12304" y="2114"/>
                  </a:cubicBezTo>
                  <a:cubicBezTo>
                    <a:pt x="12220" y="2114"/>
                    <a:pt x="12136" y="2156"/>
                    <a:pt x="12136" y="2260"/>
                  </a:cubicBezTo>
                  <a:cubicBezTo>
                    <a:pt x="12115" y="2344"/>
                    <a:pt x="12178" y="2407"/>
                    <a:pt x="12304" y="2407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71" name="Google Shape;7371;p47"/>
            <p:cNvSpPr/>
            <p:nvPr/>
          </p:nvSpPr>
          <p:spPr>
            <a:xfrm>
              <a:off x="5127975" y="4751525"/>
              <a:ext cx="328525" cy="37700"/>
            </a:xfrm>
            <a:custGeom>
              <a:avLst/>
              <a:gdLst/>
              <a:ahLst/>
              <a:cxnLst/>
              <a:rect l="l" t="t" r="r" b="b"/>
              <a:pathLst>
                <a:path w="13141" h="1508" extrusionOk="0">
                  <a:moveTo>
                    <a:pt x="1" y="1424"/>
                  </a:moveTo>
                  <a:cubicBezTo>
                    <a:pt x="126" y="1005"/>
                    <a:pt x="314" y="796"/>
                    <a:pt x="817" y="859"/>
                  </a:cubicBezTo>
                  <a:cubicBezTo>
                    <a:pt x="1277" y="921"/>
                    <a:pt x="1758" y="879"/>
                    <a:pt x="2198" y="691"/>
                  </a:cubicBezTo>
                  <a:cubicBezTo>
                    <a:pt x="2993" y="377"/>
                    <a:pt x="3871" y="335"/>
                    <a:pt x="4687" y="607"/>
                  </a:cubicBezTo>
                  <a:cubicBezTo>
                    <a:pt x="5085" y="775"/>
                    <a:pt x="5503" y="712"/>
                    <a:pt x="5838" y="461"/>
                  </a:cubicBezTo>
                  <a:cubicBezTo>
                    <a:pt x="5985" y="335"/>
                    <a:pt x="6215" y="315"/>
                    <a:pt x="6403" y="231"/>
                  </a:cubicBezTo>
                  <a:cubicBezTo>
                    <a:pt x="6759" y="43"/>
                    <a:pt x="7073" y="1"/>
                    <a:pt x="7282" y="419"/>
                  </a:cubicBezTo>
                  <a:cubicBezTo>
                    <a:pt x="7366" y="587"/>
                    <a:pt x="7512" y="796"/>
                    <a:pt x="7680" y="733"/>
                  </a:cubicBezTo>
                  <a:cubicBezTo>
                    <a:pt x="8203" y="503"/>
                    <a:pt x="8726" y="796"/>
                    <a:pt x="9228" y="775"/>
                  </a:cubicBezTo>
                  <a:cubicBezTo>
                    <a:pt x="9416" y="754"/>
                    <a:pt x="9584" y="775"/>
                    <a:pt x="9730" y="628"/>
                  </a:cubicBezTo>
                  <a:cubicBezTo>
                    <a:pt x="10274" y="22"/>
                    <a:pt x="10860" y="335"/>
                    <a:pt x="11404" y="587"/>
                  </a:cubicBezTo>
                  <a:cubicBezTo>
                    <a:pt x="11739" y="733"/>
                    <a:pt x="11969" y="900"/>
                    <a:pt x="12345" y="670"/>
                  </a:cubicBezTo>
                  <a:cubicBezTo>
                    <a:pt x="12701" y="461"/>
                    <a:pt x="13036" y="607"/>
                    <a:pt x="13141" y="1068"/>
                  </a:cubicBezTo>
                  <a:cubicBezTo>
                    <a:pt x="12053" y="1089"/>
                    <a:pt x="10944" y="1068"/>
                    <a:pt x="9856" y="1131"/>
                  </a:cubicBezTo>
                  <a:cubicBezTo>
                    <a:pt x="8140" y="1235"/>
                    <a:pt x="6403" y="1256"/>
                    <a:pt x="4667" y="1319"/>
                  </a:cubicBezTo>
                  <a:cubicBezTo>
                    <a:pt x="3118" y="1403"/>
                    <a:pt x="1570" y="1507"/>
                    <a:pt x="1" y="1424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72" name="Google Shape;7372;p47"/>
            <p:cNvSpPr/>
            <p:nvPr/>
          </p:nvSpPr>
          <p:spPr>
            <a:xfrm>
              <a:off x="4146125" y="4641675"/>
              <a:ext cx="85825" cy="71700"/>
            </a:xfrm>
            <a:custGeom>
              <a:avLst/>
              <a:gdLst/>
              <a:ahLst/>
              <a:cxnLst/>
              <a:rect l="l" t="t" r="r" b="b"/>
              <a:pathLst>
                <a:path w="3433" h="2868" extrusionOk="0">
                  <a:moveTo>
                    <a:pt x="2930" y="105"/>
                  </a:moveTo>
                  <a:cubicBezTo>
                    <a:pt x="2888" y="461"/>
                    <a:pt x="2616" y="921"/>
                    <a:pt x="3307" y="984"/>
                  </a:cubicBezTo>
                  <a:cubicBezTo>
                    <a:pt x="3411" y="984"/>
                    <a:pt x="3432" y="1172"/>
                    <a:pt x="3411" y="1298"/>
                  </a:cubicBezTo>
                  <a:cubicBezTo>
                    <a:pt x="3370" y="1591"/>
                    <a:pt x="2658" y="2219"/>
                    <a:pt x="2344" y="2219"/>
                  </a:cubicBezTo>
                  <a:cubicBezTo>
                    <a:pt x="2261" y="2219"/>
                    <a:pt x="2114" y="2177"/>
                    <a:pt x="2114" y="2198"/>
                  </a:cubicBezTo>
                  <a:cubicBezTo>
                    <a:pt x="1800" y="2867"/>
                    <a:pt x="1256" y="2365"/>
                    <a:pt x="838" y="2449"/>
                  </a:cubicBezTo>
                  <a:cubicBezTo>
                    <a:pt x="524" y="2532"/>
                    <a:pt x="336" y="2344"/>
                    <a:pt x="189" y="2114"/>
                  </a:cubicBezTo>
                  <a:cubicBezTo>
                    <a:pt x="1" y="1905"/>
                    <a:pt x="43" y="1570"/>
                    <a:pt x="252" y="1382"/>
                  </a:cubicBezTo>
                  <a:cubicBezTo>
                    <a:pt x="629" y="1089"/>
                    <a:pt x="545" y="733"/>
                    <a:pt x="440" y="377"/>
                  </a:cubicBezTo>
                  <a:cubicBezTo>
                    <a:pt x="608" y="377"/>
                    <a:pt x="754" y="315"/>
                    <a:pt x="796" y="126"/>
                  </a:cubicBezTo>
                  <a:cubicBezTo>
                    <a:pt x="1026" y="22"/>
                    <a:pt x="1277" y="1"/>
                    <a:pt x="1507" y="84"/>
                  </a:cubicBezTo>
                  <a:cubicBezTo>
                    <a:pt x="1759" y="461"/>
                    <a:pt x="1800" y="461"/>
                    <a:pt x="2031" y="84"/>
                  </a:cubicBezTo>
                  <a:cubicBezTo>
                    <a:pt x="2323" y="1"/>
                    <a:pt x="2637" y="22"/>
                    <a:pt x="2930" y="105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73" name="Google Shape;7373;p47"/>
            <p:cNvSpPr/>
            <p:nvPr/>
          </p:nvSpPr>
          <p:spPr>
            <a:xfrm>
              <a:off x="4157125" y="4770875"/>
              <a:ext cx="166375" cy="35075"/>
            </a:xfrm>
            <a:custGeom>
              <a:avLst/>
              <a:gdLst/>
              <a:ahLst/>
              <a:cxnLst/>
              <a:rect l="l" t="t" r="r" b="b"/>
              <a:pathLst>
                <a:path w="6655" h="1403" extrusionOk="0">
                  <a:moveTo>
                    <a:pt x="0" y="1194"/>
                  </a:moveTo>
                  <a:cubicBezTo>
                    <a:pt x="419" y="712"/>
                    <a:pt x="1026" y="503"/>
                    <a:pt x="1507" y="712"/>
                  </a:cubicBezTo>
                  <a:cubicBezTo>
                    <a:pt x="1695" y="796"/>
                    <a:pt x="1821" y="901"/>
                    <a:pt x="2072" y="796"/>
                  </a:cubicBezTo>
                  <a:cubicBezTo>
                    <a:pt x="2490" y="566"/>
                    <a:pt x="2511" y="587"/>
                    <a:pt x="2888" y="922"/>
                  </a:cubicBezTo>
                  <a:cubicBezTo>
                    <a:pt x="3097" y="880"/>
                    <a:pt x="3097" y="670"/>
                    <a:pt x="3181" y="524"/>
                  </a:cubicBezTo>
                  <a:cubicBezTo>
                    <a:pt x="3432" y="1"/>
                    <a:pt x="3474" y="1"/>
                    <a:pt x="3976" y="398"/>
                  </a:cubicBezTo>
                  <a:cubicBezTo>
                    <a:pt x="4080" y="482"/>
                    <a:pt x="4185" y="524"/>
                    <a:pt x="4311" y="524"/>
                  </a:cubicBezTo>
                  <a:cubicBezTo>
                    <a:pt x="5022" y="461"/>
                    <a:pt x="5838" y="775"/>
                    <a:pt x="6424" y="43"/>
                  </a:cubicBezTo>
                  <a:cubicBezTo>
                    <a:pt x="6654" y="398"/>
                    <a:pt x="6528" y="733"/>
                    <a:pt x="6570" y="1047"/>
                  </a:cubicBezTo>
                  <a:cubicBezTo>
                    <a:pt x="4792" y="1403"/>
                    <a:pt x="3013" y="1173"/>
                    <a:pt x="1235" y="1235"/>
                  </a:cubicBezTo>
                  <a:cubicBezTo>
                    <a:pt x="816" y="1235"/>
                    <a:pt x="419" y="1214"/>
                    <a:pt x="0" y="1194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74" name="Google Shape;7374;p47"/>
            <p:cNvSpPr/>
            <p:nvPr/>
          </p:nvSpPr>
          <p:spPr>
            <a:xfrm>
              <a:off x="4737750" y="4641675"/>
              <a:ext cx="88950" cy="35600"/>
            </a:xfrm>
            <a:custGeom>
              <a:avLst/>
              <a:gdLst/>
              <a:ahLst/>
              <a:cxnLst/>
              <a:rect l="l" t="t" r="r" b="b"/>
              <a:pathLst>
                <a:path w="3558" h="1424" extrusionOk="0">
                  <a:moveTo>
                    <a:pt x="3558" y="377"/>
                  </a:moveTo>
                  <a:cubicBezTo>
                    <a:pt x="3474" y="1110"/>
                    <a:pt x="3160" y="1424"/>
                    <a:pt x="2595" y="1172"/>
                  </a:cubicBezTo>
                  <a:cubicBezTo>
                    <a:pt x="1967" y="921"/>
                    <a:pt x="1319" y="942"/>
                    <a:pt x="691" y="733"/>
                  </a:cubicBezTo>
                  <a:cubicBezTo>
                    <a:pt x="377" y="628"/>
                    <a:pt x="42" y="587"/>
                    <a:pt x="1" y="168"/>
                  </a:cubicBezTo>
                  <a:cubicBezTo>
                    <a:pt x="147" y="22"/>
                    <a:pt x="377" y="1"/>
                    <a:pt x="545" y="105"/>
                  </a:cubicBezTo>
                  <a:cubicBezTo>
                    <a:pt x="649" y="461"/>
                    <a:pt x="963" y="356"/>
                    <a:pt x="1214" y="356"/>
                  </a:cubicBezTo>
                  <a:cubicBezTo>
                    <a:pt x="1988" y="419"/>
                    <a:pt x="2783" y="231"/>
                    <a:pt x="3558" y="377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75" name="Google Shape;7375;p47"/>
            <p:cNvSpPr/>
            <p:nvPr/>
          </p:nvSpPr>
          <p:spPr>
            <a:xfrm>
              <a:off x="4756050" y="4770350"/>
              <a:ext cx="79550" cy="27225"/>
            </a:xfrm>
            <a:custGeom>
              <a:avLst/>
              <a:gdLst/>
              <a:ahLst/>
              <a:cxnLst/>
              <a:rect l="l" t="t" r="r" b="b"/>
              <a:pathLst>
                <a:path w="3182" h="1089" extrusionOk="0">
                  <a:moveTo>
                    <a:pt x="1" y="901"/>
                  </a:moveTo>
                  <a:cubicBezTo>
                    <a:pt x="189" y="378"/>
                    <a:pt x="754" y="398"/>
                    <a:pt x="1110" y="106"/>
                  </a:cubicBezTo>
                  <a:cubicBezTo>
                    <a:pt x="1235" y="1"/>
                    <a:pt x="1403" y="85"/>
                    <a:pt x="1486" y="189"/>
                  </a:cubicBezTo>
                  <a:cubicBezTo>
                    <a:pt x="1863" y="608"/>
                    <a:pt x="2282" y="608"/>
                    <a:pt x="2763" y="419"/>
                  </a:cubicBezTo>
                  <a:cubicBezTo>
                    <a:pt x="2993" y="315"/>
                    <a:pt x="3160" y="440"/>
                    <a:pt x="3181" y="691"/>
                  </a:cubicBezTo>
                  <a:cubicBezTo>
                    <a:pt x="2302" y="963"/>
                    <a:pt x="1382" y="922"/>
                    <a:pt x="482" y="1026"/>
                  </a:cubicBezTo>
                  <a:cubicBezTo>
                    <a:pt x="315" y="1089"/>
                    <a:pt x="126" y="1026"/>
                    <a:pt x="1" y="90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76" name="Google Shape;7376;p47"/>
            <p:cNvSpPr/>
            <p:nvPr/>
          </p:nvSpPr>
          <p:spPr>
            <a:xfrm>
              <a:off x="5655775" y="4760950"/>
              <a:ext cx="97325" cy="21475"/>
            </a:xfrm>
            <a:custGeom>
              <a:avLst/>
              <a:gdLst/>
              <a:ahLst/>
              <a:cxnLst/>
              <a:rect l="l" t="t" r="r" b="b"/>
              <a:pathLst>
                <a:path w="3893" h="859" extrusionOk="0">
                  <a:moveTo>
                    <a:pt x="0" y="461"/>
                  </a:moveTo>
                  <a:cubicBezTo>
                    <a:pt x="105" y="210"/>
                    <a:pt x="293" y="230"/>
                    <a:pt x="503" y="210"/>
                  </a:cubicBezTo>
                  <a:cubicBezTo>
                    <a:pt x="1486" y="189"/>
                    <a:pt x="2469" y="314"/>
                    <a:pt x="3432" y="42"/>
                  </a:cubicBezTo>
                  <a:cubicBezTo>
                    <a:pt x="3599" y="0"/>
                    <a:pt x="3788" y="63"/>
                    <a:pt x="3892" y="210"/>
                  </a:cubicBezTo>
                  <a:cubicBezTo>
                    <a:pt x="3139" y="461"/>
                    <a:pt x="2428" y="858"/>
                    <a:pt x="1570" y="565"/>
                  </a:cubicBezTo>
                  <a:cubicBezTo>
                    <a:pt x="1089" y="398"/>
                    <a:pt x="524" y="607"/>
                    <a:pt x="0" y="46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77" name="Google Shape;7377;p47"/>
            <p:cNvSpPr/>
            <p:nvPr/>
          </p:nvSpPr>
          <p:spPr>
            <a:xfrm>
              <a:off x="4661900" y="4641675"/>
              <a:ext cx="47625" cy="31425"/>
            </a:xfrm>
            <a:custGeom>
              <a:avLst/>
              <a:gdLst/>
              <a:ahLst/>
              <a:cxnLst/>
              <a:rect l="l" t="t" r="r" b="b"/>
              <a:pathLst>
                <a:path w="1905" h="1257" extrusionOk="0">
                  <a:moveTo>
                    <a:pt x="22" y="210"/>
                  </a:moveTo>
                  <a:lnTo>
                    <a:pt x="22" y="64"/>
                  </a:lnTo>
                  <a:cubicBezTo>
                    <a:pt x="314" y="1"/>
                    <a:pt x="628" y="1"/>
                    <a:pt x="921" y="84"/>
                  </a:cubicBezTo>
                  <a:cubicBezTo>
                    <a:pt x="1089" y="587"/>
                    <a:pt x="1507" y="294"/>
                    <a:pt x="1800" y="377"/>
                  </a:cubicBezTo>
                  <a:cubicBezTo>
                    <a:pt x="1842" y="628"/>
                    <a:pt x="1863" y="880"/>
                    <a:pt x="1905" y="1256"/>
                  </a:cubicBezTo>
                  <a:cubicBezTo>
                    <a:pt x="1570" y="1005"/>
                    <a:pt x="1151" y="880"/>
                    <a:pt x="733" y="900"/>
                  </a:cubicBezTo>
                  <a:cubicBezTo>
                    <a:pt x="335" y="900"/>
                    <a:pt x="1" y="712"/>
                    <a:pt x="22" y="21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78" name="Google Shape;7378;p47"/>
            <p:cNvSpPr/>
            <p:nvPr/>
          </p:nvSpPr>
          <p:spPr>
            <a:xfrm>
              <a:off x="4328700" y="4766700"/>
              <a:ext cx="46050" cy="36125"/>
            </a:xfrm>
            <a:custGeom>
              <a:avLst/>
              <a:gdLst/>
              <a:ahLst/>
              <a:cxnLst/>
              <a:rect l="l" t="t" r="r" b="b"/>
              <a:pathLst>
                <a:path w="1842" h="1445" extrusionOk="0">
                  <a:moveTo>
                    <a:pt x="63" y="1214"/>
                  </a:moveTo>
                  <a:cubicBezTo>
                    <a:pt x="84" y="984"/>
                    <a:pt x="0" y="586"/>
                    <a:pt x="461" y="858"/>
                  </a:cubicBezTo>
                  <a:cubicBezTo>
                    <a:pt x="712" y="1068"/>
                    <a:pt x="1067" y="1089"/>
                    <a:pt x="1360" y="963"/>
                  </a:cubicBezTo>
                  <a:cubicBezTo>
                    <a:pt x="1486" y="712"/>
                    <a:pt x="1235" y="503"/>
                    <a:pt x="1318" y="272"/>
                  </a:cubicBezTo>
                  <a:cubicBezTo>
                    <a:pt x="1360" y="147"/>
                    <a:pt x="1402" y="42"/>
                    <a:pt x="1549" y="42"/>
                  </a:cubicBezTo>
                  <a:cubicBezTo>
                    <a:pt x="1674" y="0"/>
                    <a:pt x="1779" y="84"/>
                    <a:pt x="1800" y="210"/>
                  </a:cubicBezTo>
                  <a:cubicBezTo>
                    <a:pt x="1821" y="544"/>
                    <a:pt x="1821" y="858"/>
                    <a:pt x="1842" y="1193"/>
                  </a:cubicBezTo>
                  <a:cubicBezTo>
                    <a:pt x="1277" y="1423"/>
                    <a:pt x="628" y="1444"/>
                    <a:pt x="63" y="1214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79" name="Google Shape;7379;p47"/>
            <p:cNvSpPr/>
            <p:nvPr/>
          </p:nvSpPr>
          <p:spPr>
            <a:xfrm>
              <a:off x="4059825" y="4643250"/>
              <a:ext cx="44500" cy="28275"/>
            </a:xfrm>
            <a:custGeom>
              <a:avLst/>
              <a:gdLst/>
              <a:ahLst/>
              <a:cxnLst/>
              <a:rect l="l" t="t" r="r" b="b"/>
              <a:pathLst>
                <a:path w="1780" h="1131" extrusionOk="0">
                  <a:moveTo>
                    <a:pt x="1779" y="189"/>
                  </a:moveTo>
                  <a:cubicBezTo>
                    <a:pt x="1716" y="356"/>
                    <a:pt x="1653" y="524"/>
                    <a:pt x="1612" y="691"/>
                  </a:cubicBezTo>
                  <a:cubicBezTo>
                    <a:pt x="1486" y="1047"/>
                    <a:pt x="1256" y="1130"/>
                    <a:pt x="1089" y="817"/>
                  </a:cubicBezTo>
                  <a:cubicBezTo>
                    <a:pt x="817" y="356"/>
                    <a:pt x="273" y="649"/>
                    <a:pt x="1" y="314"/>
                  </a:cubicBezTo>
                  <a:cubicBezTo>
                    <a:pt x="565" y="1"/>
                    <a:pt x="1172" y="231"/>
                    <a:pt x="1779" y="189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80" name="Google Shape;7380;p47"/>
            <p:cNvSpPr/>
            <p:nvPr/>
          </p:nvSpPr>
          <p:spPr>
            <a:xfrm>
              <a:off x="5535975" y="4766700"/>
              <a:ext cx="62275" cy="7875"/>
            </a:xfrm>
            <a:custGeom>
              <a:avLst/>
              <a:gdLst/>
              <a:ahLst/>
              <a:cxnLst/>
              <a:rect l="l" t="t" r="r" b="b"/>
              <a:pathLst>
                <a:path w="2491" h="315" extrusionOk="0">
                  <a:moveTo>
                    <a:pt x="1" y="314"/>
                  </a:moveTo>
                  <a:cubicBezTo>
                    <a:pt x="43" y="168"/>
                    <a:pt x="106" y="0"/>
                    <a:pt x="273" y="0"/>
                  </a:cubicBezTo>
                  <a:lnTo>
                    <a:pt x="2198" y="0"/>
                  </a:lnTo>
                  <a:cubicBezTo>
                    <a:pt x="2365" y="0"/>
                    <a:pt x="2449" y="147"/>
                    <a:pt x="2491" y="293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81" name="Google Shape;7381;p47"/>
            <p:cNvSpPr/>
            <p:nvPr/>
          </p:nvSpPr>
          <p:spPr>
            <a:xfrm>
              <a:off x="4463125" y="4771400"/>
              <a:ext cx="35600" cy="20950"/>
            </a:xfrm>
            <a:custGeom>
              <a:avLst/>
              <a:gdLst/>
              <a:ahLst/>
              <a:cxnLst/>
              <a:rect l="l" t="t" r="r" b="b"/>
              <a:pathLst>
                <a:path w="1424" h="838" extrusionOk="0">
                  <a:moveTo>
                    <a:pt x="1" y="838"/>
                  </a:moveTo>
                  <a:cubicBezTo>
                    <a:pt x="84" y="64"/>
                    <a:pt x="189" y="1"/>
                    <a:pt x="817" y="356"/>
                  </a:cubicBezTo>
                  <a:cubicBezTo>
                    <a:pt x="1026" y="482"/>
                    <a:pt x="1382" y="440"/>
                    <a:pt x="1423" y="796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82" name="Google Shape;7382;p47"/>
            <p:cNvSpPr/>
            <p:nvPr/>
          </p:nvSpPr>
          <p:spPr>
            <a:xfrm>
              <a:off x="4622150" y="4774550"/>
              <a:ext cx="36125" cy="23550"/>
            </a:xfrm>
            <a:custGeom>
              <a:avLst/>
              <a:gdLst/>
              <a:ahLst/>
              <a:cxnLst/>
              <a:rect l="l" t="t" r="r" b="b"/>
              <a:pathLst>
                <a:path w="1445" h="942" extrusionOk="0">
                  <a:moveTo>
                    <a:pt x="21" y="816"/>
                  </a:moveTo>
                  <a:cubicBezTo>
                    <a:pt x="42" y="670"/>
                    <a:pt x="0" y="440"/>
                    <a:pt x="252" y="440"/>
                  </a:cubicBezTo>
                  <a:cubicBezTo>
                    <a:pt x="398" y="440"/>
                    <a:pt x="544" y="586"/>
                    <a:pt x="670" y="482"/>
                  </a:cubicBezTo>
                  <a:cubicBezTo>
                    <a:pt x="1277" y="0"/>
                    <a:pt x="1319" y="482"/>
                    <a:pt x="1444" y="879"/>
                  </a:cubicBezTo>
                  <a:cubicBezTo>
                    <a:pt x="963" y="942"/>
                    <a:pt x="482" y="921"/>
                    <a:pt x="21" y="816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83" name="Google Shape;7383;p47"/>
            <p:cNvSpPr/>
            <p:nvPr/>
          </p:nvSpPr>
          <p:spPr>
            <a:xfrm>
              <a:off x="4090700" y="4793900"/>
              <a:ext cx="35575" cy="15200"/>
            </a:xfrm>
            <a:custGeom>
              <a:avLst/>
              <a:gdLst/>
              <a:ahLst/>
              <a:cxnLst/>
              <a:rect l="l" t="t" r="r" b="b"/>
              <a:pathLst>
                <a:path w="1423" h="608" extrusionOk="0">
                  <a:moveTo>
                    <a:pt x="0" y="314"/>
                  </a:moveTo>
                  <a:cubicBezTo>
                    <a:pt x="21" y="189"/>
                    <a:pt x="63" y="1"/>
                    <a:pt x="167" y="42"/>
                  </a:cubicBezTo>
                  <a:cubicBezTo>
                    <a:pt x="565" y="210"/>
                    <a:pt x="1046" y="1"/>
                    <a:pt x="1423" y="314"/>
                  </a:cubicBezTo>
                  <a:cubicBezTo>
                    <a:pt x="942" y="607"/>
                    <a:pt x="460" y="503"/>
                    <a:pt x="0" y="314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84" name="Google Shape;7384;p47"/>
            <p:cNvSpPr/>
            <p:nvPr/>
          </p:nvSpPr>
          <p:spPr>
            <a:xfrm>
              <a:off x="5097625" y="4772975"/>
              <a:ext cx="17300" cy="20950"/>
            </a:xfrm>
            <a:custGeom>
              <a:avLst/>
              <a:gdLst/>
              <a:ahLst/>
              <a:cxnLst/>
              <a:rect l="l" t="t" r="r" b="b"/>
              <a:pathLst>
                <a:path w="692" h="838" extrusionOk="0">
                  <a:moveTo>
                    <a:pt x="1" y="607"/>
                  </a:moveTo>
                  <a:cubicBezTo>
                    <a:pt x="210" y="482"/>
                    <a:pt x="440" y="1"/>
                    <a:pt x="691" y="586"/>
                  </a:cubicBezTo>
                  <a:cubicBezTo>
                    <a:pt x="524" y="817"/>
                    <a:pt x="168" y="838"/>
                    <a:pt x="1" y="607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85" name="Google Shape;7385;p47"/>
            <p:cNvSpPr/>
            <p:nvPr/>
          </p:nvSpPr>
          <p:spPr>
            <a:xfrm>
              <a:off x="4866425" y="4778200"/>
              <a:ext cx="18350" cy="15725"/>
            </a:xfrm>
            <a:custGeom>
              <a:avLst/>
              <a:gdLst/>
              <a:ahLst/>
              <a:cxnLst/>
              <a:rect l="l" t="t" r="r" b="b"/>
              <a:pathLst>
                <a:path w="734" h="629" extrusionOk="0">
                  <a:moveTo>
                    <a:pt x="1" y="398"/>
                  </a:moveTo>
                  <a:cubicBezTo>
                    <a:pt x="524" y="1"/>
                    <a:pt x="524" y="1"/>
                    <a:pt x="733" y="440"/>
                  </a:cubicBezTo>
                  <a:cubicBezTo>
                    <a:pt x="524" y="629"/>
                    <a:pt x="189" y="608"/>
                    <a:pt x="1" y="398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86" name="Google Shape;7386;p47"/>
            <p:cNvSpPr/>
            <p:nvPr/>
          </p:nvSpPr>
          <p:spPr>
            <a:xfrm>
              <a:off x="5607125" y="476880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1" y="230"/>
                  </a:moveTo>
                  <a:cubicBezTo>
                    <a:pt x="252" y="0"/>
                    <a:pt x="628" y="0"/>
                    <a:pt x="879" y="230"/>
                  </a:cubicBezTo>
                  <a:cubicBezTo>
                    <a:pt x="628" y="481"/>
                    <a:pt x="252" y="481"/>
                    <a:pt x="1" y="23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87" name="Google Shape;7387;p47"/>
            <p:cNvSpPr/>
            <p:nvPr/>
          </p:nvSpPr>
          <p:spPr>
            <a:xfrm>
              <a:off x="4130450" y="4645350"/>
              <a:ext cx="17800" cy="15175"/>
            </a:xfrm>
            <a:custGeom>
              <a:avLst/>
              <a:gdLst/>
              <a:ahLst/>
              <a:cxnLst/>
              <a:rect l="l" t="t" r="r" b="b"/>
              <a:pathLst>
                <a:path w="712" h="607" extrusionOk="0">
                  <a:moveTo>
                    <a:pt x="712" y="230"/>
                  </a:moveTo>
                  <a:lnTo>
                    <a:pt x="502" y="356"/>
                  </a:lnTo>
                  <a:cubicBezTo>
                    <a:pt x="105" y="607"/>
                    <a:pt x="105" y="607"/>
                    <a:pt x="0" y="84"/>
                  </a:cubicBezTo>
                  <a:cubicBezTo>
                    <a:pt x="230" y="21"/>
                    <a:pt x="481" y="0"/>
                    <a:pt x="712" y="42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88" name="Google Shape;7388;p47"/>
            <p:cNvSpPr/>
            <p:nvPr/>
          </p:nvSpPr>
          <p:spPr>
            <a:xfrm>
              <a:off x="4582925" y="4785525"/>
              <a:ext cx="17800" cy="12575"/>
            </a:xfrm>
            <a:custGeom>
              <a:avLst/>
              <a:gdLst/>
              <a:ahLst/>
              <a:cxnLst/>
              <a:rect l="l" t="t" r="r" b="b"/>
              <a:pathLst>
                <a:path w="712" h="503" extrusionOk="0">
                  <a:moveTo>
                    <a:pt x="0" y="294"/>
                  </a:moveTo>
                  <a:cubicBezTo>
                    <a:pt x="251" y="84"/>
                    <a:pt x="523" y="1"/>
                    <a:pt x="712" y="377"/>
                  </a:cubicBezTo>
                  <a:cubicBezTo>
                    <a:pt x="481" y="503"/>
                    <a:pt x="188" y="482"/>
                    <a:pt x="0" y="294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89" name="Google Shape;7389;p47"/>
            <p:cNvSpPr/>
            <p:nvPr/>
          </p:nvSpPr>
          <p:spPr>
            <a:xfrm>
              <a:off x="4689100" y="4786575"/>
              <a:ext cx="13625" cy="11000"/>
            </a:xfrm>
            <a:custGeom>
              <a:avLst/>
              <a:gdLst/>
              <a:ahLst/>
              <a:cxnLst/>
              <a:rect l="l" t="t" r="r" b="b"/>
              <a:pathLst>
                <a:path w="545" h="440" extrusionOk="0">
                  <a:moveTo>
                    <a:pt x="1" y="356"/>
                  </a:moveTo>
                  <a:cubicBezTo>
                    <a:pt x="126" y="1"/>
                    <a:pt x="314" y="1"/>
                    <a:pt x="545" y="252"/>
                  </a:cubicBezTo>
                  <a:cubicBezTo>
                    <a:pt x="398" y="419"/>
                    <a:pt x="189" y="440"/>
                    <a:pt x="1" y="356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90" name="Google Shape;7390;p47"/>
            <p:cNvSpPr/>
            <p:nvPr/>
          </p:nvSpPr>
          <p:spPr>
            <a:xfrm>
              <a:off x="5638000" y="476775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42" y="21"/>
                    <a:pt x="167" y="21"/>
                  </a:cubicBezTo>
                  <a:cubicBezTo>
                    <a:pt x="314" y="0"/>
                    <a:pt x="335" y="126"/>
                    <a:pt x="356" y="210"/>
                  </a:cubicBezTo>
                  <a:cubicBezTo>
                    <a:pt x="251" y="272"/>
                    <a:pt x="126" y="272"/>
                    <a:pt x="0" y="23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91" name="Google Shape;7391;p47"/>
            <p:cNvSpPr/>
            <p:nvPr/>
          </p:nvSpPr>
          <p:spPr>
            <a:xfrm>
              <a:off x="4711600" y="4788150"/>
              <a:ext cx="8925" cy="8925"/>
            </a:xfrm>
            <a:custGeom>
              <a:avLst/>
              <a:gdLst/>
              <a:ahLst/>
              <a:cxnLst/>
              <a:rect l="l" t="t" r="r" b="b"/>
              <a:pathLst>
                <a:path w="357" h="357" extrusionOk="0">
                  <a:moveTo>
                    <a:pt x="0" y="189"/>
                  </a:moveTo>
                  <a:cubicBezTo>
                    <a:pt x="105" y="0"/>
                    <a:pt x="231" y="21"/>
                    <a:pt x="356" y="189"/>
                  </a:cubicBezTo>
                  <a:cubicBezTo>
                    <a:pt x="231" y="356"/>
                    <a:pt x="105" y="356"/>
                    <a:pt x="0" y="189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92" name="Google Shape;7392;p47"/>
            <p:cNvSpPr/>
            <p:nvPr/>
          </p:nvSpPr>
          <p:spPr>
            <a:xfrm>
              <a:off x="4844450" y="4783450"/>
              <a:ext cx="8925" cy="9425"/>
            </a:xfrm>
            <a:custGeom>
              <a:avLst/>
              <a:gdLst/>
              <a:ahLst/>
              <a:cxnLst/>
              <a:rect l="l" t="t" r="r" b="b"/>
              <a:pathLst>
                <a:path w="357" h="377" extrusionOk="0">
                  <a:moveTo>
                    <a:pt x="1" y="188"/>
                  </a:moveTo>
                  <a:cubicBezTo>
                    <a:pt x="126" y="0"/>
                    <a:pt x="252" y="21"/>
                    <a:pt x="357" y="209"/>
                  </a:cubicBezTo>
                  <a:cubicBezTo>
                    <a:pt x="231" y="377"/>
                    <a:pt x="126" y="356"/>
                    <a:pt x="1" y="188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93" name="Google Shape;7393;p47"/>
            <p:cNvSpPr/>
            <p:nvPr/>
          </p:nvSpPr>
          <p:spPr>
            <a:xfrm>
              <a:off x="5474250" y="4775075"/>
              <a:ext cx="8400" cy="8400"/>
            </a:xfrm>
            <a:custGeom>
              <a:avLst/>
              <a:gdLst/>
              <a:ahLst/>
              <a:cxnLst/>
              <a:rect l="l" t="t" r="r" b="b"/>
              <a:pathLst>
                <a:path w="336" h="336" extrusionOk="0">
                  <a:moveTo>
                    <a:pt x="1" y="168"/>
                  </a:moveTo>
                  <a:cubicBezTo>
                    <a:pt x="106" y="0"/>
                    <a:pt x="231" y="0"/>
                    <a:pt x="336" y="168"/>
                  </a:cubicBezTo>
                  <a:cubicBezTo>
                    <a:pt x="231" y="335"/>
                    <a:pt x="106" y="335"/>
                    <a:pt x="1" y="168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94" name="Google Shape;7394;p47"/>
            <p:cNvSpPr/>
            <p:nvPr/>
          </p:nvSpPr>
          <p:spPr>
            <a:xfrm>
              <a:off x="5097125" y="4725900"/>
              <a:ext cx="52850" cy="39775"/>
            </a:xfrm>
            <a:custGeom>
              <a:avLst/>
              <a:gdLst/>
              <a:ahLst/>
              <a:cxnLst/>
              <a:rect l="l" t="t" r="r" b="b"/>
              <a:pathLst>
                <a:path w="2114" h="1591" extrusionOk="0">
                  <a:moveTo>
                    <a:pt x="42" y="1109"/>
                  </a:moveTo>
                  <a:cubicBezTo>
                    <a:pt x="84" y="942"/>
                    <a:pt x="147" y="754"/>
                    <a:pt x="167" y="586"/>
                  </a:cubicBezTo>
                  <a:cubicBezTo>
                    <a:pt x="209" y="210"/>
                    <a:pt x="439" y="126"/>
                    <a:pt x="732" y="231"/>
                  </a:cubicBezTo>
                  <a:cubicBezTo>
                    <a:pt x="1088" y="335"/>
                    <a:pt x="1402" y="461"/>
                    <a:pt x="1695" y="105"/>
                  </a:cubicBezTo>
                  <a:cubicBezTo>
                    <a:pt x="1779" y="0"/>
                    <a:pt x="1925" y="0"/>
                    <a:pt x="2009" y="105"/>
                  </a:cubicBezTo>
                  <a:cubicBezTo>
                    <a:pt x="2113" y="210"/>
                    <a:pt x="2030" y="314"/>
                    <a:pt x="2009" y="419"/>
                  </a:cubicBezTo>
                  <a:cubicBezTo>
                    <a:pt x="1967" y="796"/>
                    <a:pt x="1611" y="1068"/>
                    <a:pt x="1255" y="1005"/>
                  </a:cubicBezTo>
                  <a:cubicBezTo>
                    <a:pt x="879" y="963"/>
                    <a:pt x="732" y="1026"/>
                    <a:pt x="607" y="1360"/>
                  </a:cubicBezTo>
                  <a:cubicBezTo>
                    <a:pt x="565" y="1528"/>
                    <a:pt x="398" y="1591"/>
                    <a:pt x="251" y="1528"/>
                  </a:cubicBezTo>
                  <a:cubicBezTo>
                    <a:pt x="84" y="1444"/>
                    <a:pt x="0" y="1277"/>
                    <a:pt x="42" y="1109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95" name="Google Shape;7395;p47"/>
            <p:cNvSpPr/>
            <p:nvPr/>
          </p:nvSpPr>
          <p:spPr>
            <a:xfrm>
              <a:off x="5821600" y="4678825"/>
              <a:ext cx="14150" cy="12050"/>
            </a:xfrm>
            <a:custGeom>
              <a:avLst/>
              <a:gdLst/>
              <a:ahLst/>
              <a:cxnLst/>
              <a:rect l="l" t="t" r="r" b="b"/>
              <a:pathLst>
                <a:path w="566" h="482" extrusionOk="0">
                  <a:moveTo>
                    <a:pt x="314" y="482"/>
                  </a:moveTo>
                  <a:cubicBezTo>
                    <a:pt x="168" y="482"/>
                    <a:pt x="0" y="461"/>
                    <a:pt x="21" y="272"/>
                  </a:cubicBezTo>
                  <a:cubicBezTo>
                    <a:pt x="0" y="105"/>
                    <a:pt x="147" y="0"/>
                    <a:pt x="293" y="0"/>
                  </a:cubicBezTo>
                  <a:cubicBezTo>
                    <a:pt x="461" y="0"/>
                    <a:pt x="565" y="126"/>
                    <a:pt x="565" y="293"/>
                  </a:cubicBezTo>
                  <a:cubicBezTo>
                    <a:pt x="565" y="461"/>
                    <a:pt x="440" y="461"/>
                    <a:pt x="314" y="482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96" name="Google Shape;7396;p47"/>
            <p:cNvSpPr/>
            <p:nvPr/>
          </p:nvSpPr>
          <p:spPr>
            <a:xfrm>
              <a:off x="5341400" y="4657375"/>
              <a:ext cx="15725" cy="11525"/>
            </a:xfrm>
            <a:custGeom>
              <a:avLst/>
              <a:gdLst/>
              <a:ahLst/>
              <a:cxnLst/>
              <a:rect l="l" t="t" r="r" b="b"/>
              <a:pathLst>
                <a:path w="629" h="461" extrusionOk="0">
                  <a:moveTo>
                    <a:pt x="210" y="0"/>
                  </a:moveTo>
                  <a:cubicBezTo>
                    <a:pt x="356" y="21"/>
                    <a:pt x="544" y="84"/>
                    <a:pt x="586" y="272"/>
                  </a:cubicBezTo>
                  <a:cubicBezTo>
                    <a:pt x="628" y="398"/>
                    <a:pt x="482" y="461"/>
                    <a:pt x="377" y="461"/>
                  </a:cubicBezTo>
                  <a:cubicBezTo>
                    <a:pt x="189" y="461"/>
                    <a:pt x="0" y="419"/>
                    <a:pt x="21" y="168"/>
                  </a:cubicBezTo>
                  <a:cubicBezTo>
                    <a:pt x="21" y="84"/>
                    <a:pt x="105" y="0"/>
                    <a:pt x="21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97" name="Google Shape;7397;p47"/>
            <p:cNvSpPr/>
            <p:nvPr/>
          </p:nvSpPr>
          <p:spPr>
            <a:xfrm>
              <a:off x="5301650" y="4675150"/>
              <a:ext cx="7875" cy="9975"/>
            </a:xfrm>
            <a:custGeom>
              <a:avLst/>
              <a:gdLst/>
              <a:ahLst/>
              <a:cxnLst/>
              <a:rect l="l" t="t" r="r" b="b"/>
              <a:pathLst>
                <a:path w="315" h="399" extrusionOk="0">
                  <a:moveTo>
                    <a:pt x="314" y="210"/>
                  </a:moveTo>
                  <a:cubicBezTo>
                    <a:pt x="272" y="252"/>
                    <a:pt x="251" y="357"/>
                    <a:pt x="189" y="357"/>
                  </a:cubicBezTo>
                  <a:cubicBezTo>
                    <a:pt x="42" y="398"/>
                    <a:pt x="21" y="273"/>
                    <a:pt x="0" y="168"/>
                  </a:cubicBezTo>
                  <a:cubicBezTo>
                    <a:pt x="0" y="85"/>
                    <a:pt x="63" y="1"/>
                    <a:pt x="168" y="1"/>
                  </a:cubicBezTo>
                  <a:cubicBezTo>
                    <a:pt x="251" y="22"/>
                    <a:pt x="293" y="85"/>
                    <a:pt x="314" y="21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98" name="Google Shape;7398;p47"/>
            <p:cNvSpPr/>
            <p:nvPr/>
          </p:nvSpPr>
          <p:spPr>
            <a:xfrm>
              <a:off x="5360225" y="467935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68"/>
                    <a:pt x="168" y="209"/>
                  </a:cubicBezTo>
                  <a:cubicBezTo>
                    <a:pt x="105" y="189"/>
                    <a:pt x="42" y="189"/>
                    <a:pt x="22" y="147"/>
                  </a:cubicBezTo>
                  <a:cubicBezTo>
                    <a:pt x="1" y="105"/>
                    <a:pt x="63" y="42"/>
                    <a:pt x="8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99" name="Google Shape;7399;p47"/>
            <p:cNvSpPr/>
            <p:nvPr/>
          </p:nvSpPr>
          <p:spPr>
            <a:xfrm>
              <a:off x="4611175" y="4651100"/>
              <a:ext cx="50225" cy="32975"/>
            </a:xfrm>
            <a:custGeom>
              <a:avLst/>
              <a:gdLst/>
              <a:ahLst/>
              <a:cxnLst/>
              <a:rect l="l" t="t" r="r" b="b"/>
              <a:pathLst>
                <a:path w="2009" h="1319" extrusionOk="0">
                  <a:moveTo>
                    <a:pt x="105" y="0"/>
                  </a:moveTo>
                  <a:lnTo>
                    <a:pt x="837" y="0"/>
                  </a:lnTo>
                  <a:cubicBezTo>
                    <a:pt x="816" y="398"/>
                    <a:pt x="942" y="691"/>
                    <a:pt x="1402" y="691"/>
                  </a:cubicBezTo>
                  <a:cubicBezTo>
                    <a:pt x="1527" y="691"/>
                    <a:pt x="1632" y="712"/>
                    <a:pt x="1758" y="754"/>
                  </a:cubicBezTo>
                  <a:cubicBezTo>
                    <a:pt x="1883" y="795"/>
                    <a:pt x="2009" y="900"/>
                    <a:pt x="1967" y="1067"/>
                  </a:cubicBezTo>
                  <a:cubicBezTo>
                    <a:pt x="1925" y="1214"/>
                    <a:pt x="1799" y="1214"/>
                    <a:pt x="1695" y="1235"/>
                  </a:cubicBezTo>
                  <a:cubicBezTo>
                    <a:pt x="1109" y="1319"/>
                    <a:pt x="691" y="942"/>
                    <a:pt x="230" y="733"/>
                  </a:cubicBezTo>
                  <a:cubicBezTo>
                    <a:pt x="0" y="649"/>
                    <a:pt x="146" y="251"/>
                    <a:pt x="10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00" name="Google Shape;7400;p47"/>
            <p:cNvSpPr/>
            <p:nvPr/>
          </p:nvSpPr>
          <p:spPr>
            <a:xfrm>
              <a:off x="4476200" y="4645875"/>
              <a:ext cx="35600" cy="15175"/>
            </a:xfrm>
            <a:custGeom>
              <a:avLst/>
              <a:gdLst/>
              <a:ahLst/>
              <a:cxnLst/>
              <a:rect l="l" t="t" r="r" b="b"/>
              <a:pathLst>
                <a:path w="1424" h="607" extrusionOk="0">
                  <a:moveTo>
                    <a:pt x="1" y="377"/>
                  </a:moveTo>
                  <a:cubicBezTo>
                    <a:pt x="1" y="168"/>
                    <a:pt x="189" y="0"/>
                    <a:pt x="398" y="42"/>
                  </a:cubicBezTo>
                  <a:lnTo>
                    <a:pt x="1424" y="42"/>
                  </a:lnTo>
                  <a:cubicBezTo>
                    <a:pt x="1068" y="607"/>
                    <a:pt x="545" y="523"/>
                    <a:pt x="1" y="377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01" name="Google Shape;7401;p47"/>
            <p:cNvSpPr/>
            <p:nvPr/>
          </p:nvSpPr>
          <p:spPr>
            <a:xfrm>
              <a:off x="4454750" y="4717525"/>
              <a:ext cx="16775" cy="17300"/>
            </a:xfrm>
            <a:custGeom>
              <a:avLst/>
              <a:gdLst/>
              <a:ahLst/>
              <a:cxnLst/>
              <a:rect l="l" t="t" r="r" b="b"/>
              <a:pathLst>
                <a:path w="671" h="692" extrusionOk="0">
                  <a:moveTo>
                    <a:pt x="336" y="670"/>
                  </a:moveTo>
                  <a:cubicBezTo>
                    <a:pt x="126" y="649"/>
                    <a:pt x="1" y="461"/>
                    <a:pt x="22" y="273"/>
                  </a:cubicBezTo>
                  <a:cubicBezTo>
                    <a:pt x="1" y="126"/>
                    <a:pt x="147" y="1"/>
                    <a:pt x="294" y="43"/>
                  </a:cubicBezTo>
                  <a:cubicBezTo>
                    <a:pt x="503" y="43"/>
                    <a:pt x="670" y="231"/>
                    <a:pt x="649" y="440"/>
                  </a:cubicBezTo>
                  <a:cubicBezTo>
                    <a:pt x="670" y="607"/>
                    <a:pt x="545" y="691"/>
                    <a:pt x="336" y="67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02" name="Google Shape;7402;p47"/>
            <p:cNvSpPr/>
            <p:nvPr/>
          </p:nvSpPr>
          <p:spPr>
            <a:xfrm>
              <a:off x="4406100" y="4660500"/>
              <a:ext cx="12075" cy="13125"/>
            </a:xfrm>
            <a:custGeom>
              <a:avLst/>
              <a:gdLst/>
              <a:ahLst/>
              <a:cxnLst/>
              <a:rect l="l" t="t" r="r" b="b"/>
              <a:pathLst>
                <a:path w="483" h="525" extrusionOk="0">
                  <a:moveTo>
                    <a:pt x="461" y="210"/>
                  </a:moveTo>
                  <a:cubicBezTo>
                    <a:pt x="482" y="336"/>
                    <a:pt x="440" y="440"/>
                    <a:pt x="315" y="461"/>
                  </a:cubicBezTo>
                  <a:cubicBezTo>
                    <a:pt x="147" y="524"/>
                    <a:pt x="1" y="399"/>
                    <a:pt x="22" y="252"/>
                  </a:cubicBezTo>
                  <a:cubicBezTo>
                    <a:pt x="1" y="127"/>
                    <a:pt x="106" y="22"/>
                    <a:pt x="231" y="22"/>
                  </a:cubicBezTo>
                  <a:cubicBezTo>
                    <a:pt x="336" y="1"/>
                    <a:pt x="461" y="85"/>
                    <a:pt x="461" y="21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03" name="Google Shape;7403;p47"/>
            <p:cNvSpPr/>
            <p:nvPr/>
          </p:nvSpPr>
          <p:spPr>
            <a:xfrm>
              <a:off x="4832950" y="47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10" y="84"/>
                  </a:moveTo>
                  <a:cubicBezTo>
                    <a:pt x="189" y="126"/>
                    <a:pt x="189" y="209"/>
                    <a:pt x="147" y="209"/>
                  </a:cubicBezTo>
                  <a:cubicBezTo>
                    <a:pt x="105" y="230"/>
                    <a:pt x="42" y="189"/>
                    <a:pt x="1" y="168"/>
                  </a:cubicBezTo>
                  <a:cubicBezTo>
                    <a:pt x="22" y="105"/>
                    <a:pt x="42" y="42"/>
                    <a:pt x="63" y="21"/>
                  </a:cubicBezTo>
                  <a:cubicBezTo>
                    <a:pt x="105" y="0"/>
                    <a:pt x="168" y="63"/>
                    <a:pt x="210" y="84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04" name="Google Shape;7404;p47"/>
            <p:cNvSpPr/>
            <p:nvPr/>
          </p:nvSpPr>
          <p:spPr>
            <a:xfrm>
              <a:off x="4753450" y="4670450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209" y="63"/>
                  </a:moveTo>
                  <a:cubicBezTo>
                    <a:pt x="189" y="105"/>
                    <a:pt x="168" y="189"/>
                    <a:pt x="126" y="210"/>
                  </a:cubicBezTo>
                  <a:cubicBezTo>
                    <a:pt x="105" y="210"/>
                    <a:pt x="42" y="168"/>
                    <a:pt x="0" y="147"/>
                  </a:cubicBezTo>
                  <a:cubicBezTo>
                    <a:pt x="21" y="105"/>
                    <a:pt x="21" y="21"/>
                    <a:pt x="63" y="1"/>
                  </a:cubicBezTo>
                  <a:cubicBezTo>
                    <a:pt x="105" y="1"/>
                    <a:pt x="147" y="42"/>
                    <a:pt x="209" y="63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05" name="Google Shape;7405;p47"/>
            <p:cNvSpPr/>
            <p:nvPr/>
          </p:nvSpPr>
          <p:spPr>
            <a:xfrm>
              <a:off x="4300975" y="4696075"/>
              <a:ext cx="10475" cy="7350"/>
            </a:xfrm>
            <a:custGeom>
              <a:avLst/>
              <a:gdLst/>
              <a:ahLst/>
              <a:cxnLst/>
              <a:rect l="l" t="t" r="r" b="b"/>
              <a:pathLst>
                <a:path w="419" h="294" extrusionOk="0">
                  <a:moveTo>
                    <a:pt x="189" y="294"/>
                  </a:moveTo>
                  <a:cubicBezTo>
                    <a:pt x="63" y="273"/>
                    <a:pt x="0" y="231"/>
                    <a:pt x="21" y="147"/>
                  </a:cubicBezTo>
                  <a:cubicBezTo>
                    <a:pt x="21" y="43"/>
                    <a:pt x="105" y="1"/>
                    <a:pt x="189" y="1"/>
                  </a:cubicBezTo>
                  <a:cubicBezTo>
                    <a:pt x="314" y="1"/>
                    <a:pt x="419" y="64"/>
                    <a:pt x="356" y="210"/>
                  </a:cubicBezTo>
                  <a:cubicBezTo>
                    <a:pt x="356" y="252"/>
                    <a:pt x="230" y="294"/>
                    <a:pt x="189" y="294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908900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52" name="Google Shape;7152;p41"/>
          <p:cNvPicPr preferRelativeResize="0"/>
          <p:nvPr/>
        </p:nvPicPr>
        <p:blipFill>
          <a:blip r:embed="rId3">
            <a:alphaModFix amt="3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15076" y="1363175"/>
            <a:ext cx="8349267" cy="4416300"/>
          </a:xfrm>
          <a:prstGeom prst="rect">
            <a:avLst/>
          </a:prstGeom>
          <a:noFill/>
          <a:ln>
            <a:noFill/>
          </a:ln>
        </p:spPr>
      </p:pic>
      <p:sp>
        <p:nvSpPr>
          <p:cNvPr id="7154" name="Google Shape;7154;p41"/>
          <p:cNvSpPr/>
          <p:nvPr/>
        </p:nvSpPr>
        <p:spPr>
          <a:xfrm>
            <a:off x="4162867" y="3988334"/>
            <a:ext cx="7700" cy="10300"/>
          </a:xfrm>
          <a:custGeom>
            <a:avLst/>
            <a:gdLst/>
            <a:ahLst/>
            <a:cxnLst/>
            <a:rect l="l" t="t" r="r" b="b"/>
            <a:pathLst>
              <a:path w="231" h="309" extrusionOk="0">
                <a:moveTo>
                  <a:pt x="231" y="0"/>
                </a:moveTo>
                <a:lnTo>
                  <a:pt x="0" y="103"/>
                </a:lnTo>
                <a:lnTo>
                  <a:pt x="77" y="308"/>
                </a:lnTo>
                <a:lnTo>
                  <a:pt x="23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55" name="Google Shape;7155;p41"/>
          <p:cNvSpPr/>
          <p:nvPr/>
        </p:nvSpPr>
        <p:spPr>
          <a:xfrm>
            <a:off x="4628701" y="3986634"/>
            <a:ext cx="3433" cy="33"/>
          </a:xfrm>
          <a:custGeom>
            <a:avLst/>
            <a:gdLst/>
            <a:ahLst/>
            <a:cxnLst/>
            <a:rect l="l" t="t" r="r" b="b"/>
            <a:pathLst>
              <a:path w="103" h="1" extrusionOk="0">
                <a:moveTo>
                  <a:pt x="103" y="0"/>
                </a:moveTo>
                <a:lnTo>
                  <a:pt x="0" y="0"/>
                </a:lnTo>
                <a:cubicBezTo>
                  <a:pt x="52" y="0"/>
                  <a:pt x="77" y="0"/>
                  <a:pt x="1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56" name="Google Shape;7156;p41"/>
          <p:cNvSpPr/>
          <p:nvPr/>
        </p:nvSpPr>
        <p:spPr>
          <a:xfrm>
            <a:off x="4671433" y="4003733"/>
            <a:ext cx="2600" cy="867"/>
          </a:xfrm>
          <a:custGeom>
            <a:avLst/>
            <a:gdLst/>
            <a:ahLst/>
            <a:cxnLst/>
            <a:rect l="l" t="t" r="r" b="b"/>
            <a:pathLst>
              <a:path w="78" h="26" extrusionOk="0">
                <a:moveTo>
                  <a:pt x="77" y="0"/>
                </a:moveTo>
                <a:cubicBezTo>
                  <a:pt x="64" y="0"/>
                  <a:pt x="52" y="6"/>
                  <a:pt x="39" y="13"/>
                </a:cubicBezTo>
                <a:lnTo>
                  <a:pt x="77" y="0"/>
                </a:lnTo>
                <a:close/>
                <a:moveTo>
                  <a:pt x="39" y="13"/>
                </a:moveTo>
                <a:lnTo>
                  <a:pt x="0" y="26"/>
                </a:lnTo>
                <a:cubicBezTo>
                  <a:pt x="13" y="26"/>
                  <a:pt x="26" y="19"/>
                  <a:pt x="39" y="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57" name="Google Shape;7157;p41"/>
          <p:cNvSpPr/>
          <p:nvPr/>
        </p:nvSpPr>
        <p:spPr>
          <a:xfrm>
            <a:off x="4738101" y="3989200"/>
            <a:ext cx="900" cy="867"/>
          </a:xfrm>
          <a:custGeom>
            <a:avLst/>
            <a:gdLst/>
            <a:ahLst/>
            <a:cxnLst/>
            <a:rect l="l" t="t" r="r" b="b"/>
            <a:pathLst>
              <a:path w="27" h="26" extrusionOk="0">
                <a:moveTo>
                  <a:pt x="0" y="0"/>
                </a:moveTo>
                <a:lnTo>
                  <a:pt x="0" y="26"/>
                </a:lnTo>
                <a:cubicBezTo>
                  <a:pt x="26" y="0"/>
                  <a:pt x="26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58" name="Google Shape;7158;p41"/>
          <p:cNvSpPr/>
          <p:nvPr/>
        </p:nvSpPr>
        <p:spPr>
          <a:xfrm>
            <a:off x="4321001" y="3986634"/>
            <a:ext cx="7633" cy="3433"/>
          </a:xfrm>
          <a:custGeom>
            <a:avLst/>
            <a:gdLst/>
            <a:ahLst/>
            <a:cxnLst/>
            <a:rect l="l" t="t" r="r" b="b"/>
            <a:pathLst>
              <a:path w="229" h="103" extrusionOk="0">
                <a:moveTo>
                  <a:pt x="128" y="0"/>
                </a:moveTo>
                <a:lnTo>
                  <a:pt x="2" y="101"/>
                </a:lnTo>
                <a:lnTo>
                  <a:pt x="2" y="101"/>
                </a:lnTo>
                <a:cubicBezTo>
                  <a:pt x="37" y="78"/>
                  <a:pt x="228" y="100"/>
                  <a:pt x="128" y="0"/>
                </a:cubicBezTo>
                <a:close/>
                <a:moveTo>
                  <a:pt x="2" y="101"/>
                </a:moveTo>
                <a:cubicBezTo>
                  <a:pt x="2" y="101"/>
                  <a:pt x="1" y="102"/>
                  <a:pt x="0" y="103"/>
                </a:cubicBezTo>
                <a:lnTo>
                  <a:pt x="2" y="1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59" name="Google Shape;7159;p41"/>
          <p:cNvSpPr/>
          <p:nvPr/>
        </p:nvSpPr>
        <p:spPr>
          <a:xfrm>
            <a:off x="4620000" y="4002001"/>
            <a:ext cx="7000" cy="7300"/>
          </a:xfrm>
          <a:custGeom>
            <a:avLst/>
            <a:gdLst/>
            <a:ahLst/>
            <a:cxnLst/>
            <a:rect l="l" t="t" r="r" b="b"/>
            <a:pathLst>
              <a:path w="210" h="219" extrusionOk="0">
                <a:moveTo>
                  <a:pt x="82" y="1"/>
                </a:moveTo>
                <a:lnTo>
                  <a:pt x="82" y="1"/>
                </a:lnTo>
                <a:cubicBezTo>
                  <a:pt x="41" y="62"/>
                  <a:pt x="1" y="218"/>
                  <a:pt x="99" y="218"/>
                </a:cubicBezTo>
                <a:cubicBezTo>
                  <a:pt x="125" y="218"/>
                  <a:pt x="162" y="207"/>
                  <a:pt x="210" y="180"/>
                </a:cubicBezTo>
                <a:cubicBezTo>
                  <a:pt x="133" y="155"/>
                  <a:pt x="56" y="78"/>
                  <a:pt x="8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60" name="Google Shape;7160;p41"/>
          <p:cNvSpPr/>
          <p:nvPr/>
        </p:nvSpPr>
        <p:spPr>
          <a:xfrm>
            <a:off x="4720167" y="3999601"/>
            <a:ext cx="6000" cy="4167"/>
          </a:xfrm>
          <a:custGeom>
            <a:avLst/>
            <a:gdLst/>
            <a:ahLst/>
            <a:cxnLst/>
            <a:rect l="l" t="t" r="r" b="b"/>
            <a:pathLst>
              <a:path w="180" h="125" extrusionOk="0">
                <a:moveTo>
                  <a:pt x="138" y="0"/>
                </a:moveTo>
                <a:lnTo>
                  <a:pt x="138" y="0"/>
                </a:lnTo>
                <a:cubicBezTo>
                  <a:pt x="136" y="0"/>
                  <a:pt x="133" y="6"/>
                  <a:pt x="128" y="21"/>
                </a:cubicBezTo>
                <a:lnTo>
                  <a:pt x="0" y="124"/>
                </a:lnTo>
                <a:lnTo>
                  <a:pt x="180" y="124"/>
                </a:lnTo>
                <a:cubicBezTo>
                  <a:pt x="138" y="103"/>
                  <a:pt x="147" y="0"/>
                  <a:pt x="13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61" name="Google Shape;7161;p41"/>
          <p:cNvSpPr/>
          <p:nvPr/>
        </p:nvSpPr>
        <p:spPr>
          <a:xfrm>
            <a:off x="4725267" y="4003734"/>
            <a:ext cx="900" cy="33"/>
          </a:xfrm>
          <a:custGeom>
            <a:avLst/>
            <a:gdLst/>
            <a:ahLst/>
            <a:cxnLst/>
            <a:rect l="l" t="t" r="r" b="b"/>
            <a:pathLst>
              <a:path w="27" h="1" extrusionOk="0">
                <a:moveTo>
                  <a:pt x="27" y="0"/>
                </a:moveTo>
                <a:lnTo>
                  <a:pt x="1" y="0"/>
                </a:lnTo>
                <a:cubicBezTo>
                  <a:pt x="27" y="0"/>
                  <a:pt x="27" y="0"/>
                  <a:pt x="2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62" name="Google Shape;7162;p41"/>
          <p:cNvSpPr/>
          <p:nvPr/>
        </p:nvSpPr>
        <p:spPr>
          <a:xfrm>
            <a:off x="4427834" y="3993467"/>
            <a:ext cx="17567" cy="15667"/>
          </a:xfrm>
          <a:custGeom>
            <a:avLst/>
            <a:gdLst/>
            <a:ahLst/>
            <a:cxnLst/>
            <a:rect l="l" t="t" r="r" b="b"/>
            <a:pathLst>
              <a:path w="527" h="470" extrusionOk="0">
                <a:moveTo>
                  <a:pt x="129" y="0"/>
                </a:moveTo>
                <a:lnTo>
                  <a:pt x="129" y="0"/>
                </a:lnTo>
                <a:cubicBezTo>
                  <a:pt x="0" y="180"/>
                  <a:pt x="462" y="282"/>
                  <a:pt x="205" y="462"/>
                </a:cubicBezTo>
                <a:cubicBezTo>
                  <a:pt x="246" y="467"/>
                  <a:pt x="278" y="469"/>
                  <a:pt x="302" y="469"/>
                </a:cubicBezTo>
                <a:cubicBezTo>
                  <a:pt x="527" y="469"/>
                  <a:pt x="156" y="277"/>
                  <a:pt x="411" y="231"/>
                </a:cubicBezTo>
                <a:cubicBezTo>
                  <a:pt x="282" y="231"/>
                  <a:pt x="154" y="129"/>
                  <a:pt x="12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63" name="Google Shape;7163;p41"/>
          <p:cNvSpPr/>
          <p:nvPr/>
        </p:nvSpPr>
        <p:spPr>
          <a:xfrm>
            <a:off x="4441500" y="4001168"/>
            <a:ext cx="2600" cy="33"/>
          </a:xfrm>
          <a:custGeom>
            <a:avLst/>
            <a:gdLst/>
            <a:ahLst/>
            <a:cxnLst/>
            <a:rect l="l" t="t" r="r" b="b"/>
            <a:pathLst>
              <a:path w="78" h="1" extrusionOk="0">
                <a:moveTo>
                  <a:pt x="1" y="0"/>
                </a:moveTo>
                <a:cubicBezTo>
                  <a:pt x="26" y="0"/>
                  <a:pt x="52" y="0"/>
                  <a:pt x="7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64" name="Google Shape;7164;p41"/>
          <p:cNvSpPr/>
          <p:nvPr/>
        </p:nvSpPr>
        <p:spPr>
          <a:xfrm>
            <a:off x="4959467" y="3991767"/>
            <a:ext cx="5167" cy="1733"/>
          </a:xfrm>
          <a:custGeom>
            <a:avLst/>
            <a:gdLst/>
            <a:ahLst/>
            <a:cxnLst/>
            <a:rect l="l" t="t" r="r" b="b"/>
            <a:pathLst>
              <a:path w="155" h="52" extrusionOk="0">
                <a:moveTo>
                  <a:pt x="155" y="0"/>
                </a:moveTo>
                <a:lnTo>
                  <a:pt x="78" y="26"/>
                </a:lnTo>
                <a:cubicBezTo>
                  <a:pt x="103" y="19"/>
                  <a:pt x="129" y="13"/>
                  <a:pt x="155" y="0"/>
                </a:cubicBezTo>
                <a:close/>
                <a:moveTo>
                  <a:pt x="78" y="26"/>
                </a:moveTo>
                <a:lnTo>
                  <a:pt x="78" y="26"/>
                </a:lnTo>
                <a:cubicBezTo>
                  <a:pt x="52" y="32"/>
                  <a:pt x="27" y="39"/>
                  <a:pt x="1" y="51"/>
                </a:cubicBezTo>
                <a:lnTo>
                  <a:pt x="78" y="2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65" name="Google Shape;7165;p41"/>
          <p:cNvSpPr/>
          <p:nvPr/>
        </p:nvSpPr>
        <p:spPr>
          <a:xfrm>
            <a:off x="5362933" y="4004567"/>
            <a:ext cx="867" cy="900"/>
          </a:xfrm>
          <a:custGeom>
            <a:avLst/>
            <a:gdLst/>
            <a:ahLst/>
            <a:cxnLst/>
            <a:rect l="l" t="t" r="r" b="b"/>
            <a:pathLst>
              <a:path w="26" h="27" extrusionOk="0">
                <a:moveTo>
                  <a:pt x="0" y="26"/>
                </a:moveTo>
                <a:cubicBezTo>
                  <a:pt x="0" y="26"/>
                  <a:pt x="26" y="1"/>
                  <a:pt x="26" y="1"/>
                </a:cubicBezTo>
                <a:cubicBezTo>
                  <a:pt x="26" y="1"/>
                  <a:pt x="0" y="26"/>
                  <a:pt x="0" y="2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66" name="Google Shape;7166;p41"/>
          <p:cNvSpPr/>
          <p:nvPr/>
        </p:nvSpPr>
        <p:spPr>
          <a:xfrm>
            <a:off x="4989400" y="3991768"/>
            <a:ext cx="867" cy="3433"/>
          </a:xfrm>
          <a:custGeom>
            <a:avLst/>
            <a:gdLst/>
            <a:ahLst/>
            <a:cxnLst/>
            <a:rect l="l" t="t" r="r" b="b"/>
            <a:pathLst>
              <a:path w="26" h="103" extrusionOk="0">
                <a:moveTo>
                  <a:pt x="26" y="0"/>
                </a:moveTo>
                <a:lnTo>
                  <a:pt x="26" y="0"/>
                </a:lnTo>
                <a:cubicBezTo>
                  <a:pt x="0" y="51"/>
                  <a:pt x="0" y="77"/>
                  <a:pt x="0" y="103"/>
                </a:cubicBezTo>
                <a:cubicBezTo>
                  <a:pt x="26" y="77"/>
                  <a:pt x="26" y="26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67" name="Google Shape;7167;p41"/>
          <p:cNvSpPr/>
          <p:nvPr/>
        </p:nvSpPr>
        <p:spPr>
          <a:xfrm>
            <a:off x="4988534" y="3995167"/>
            <a:ext cx="900" cy="2600"/>
          </a:xfrm>
          <a:custGeom>
            <a:avLst/>
            <a:gdLst/>
            <a:ahLst/>
            <a:cxnLst/>
            <a:rect l="l" t="t" r="r" b="b"/>
            <a:pathLst>
              <a:path w="27" h="78" extrusionOk="0">
                <a:moveTo>
                  <a:pt x="26" y="1"/>
                </a:moveTo>
                <a:cubicBezTo>
                  <a:pt x="1" y="26"/>
                  <a:pt x="1" y="52"/>
                  <a:pt x="1" y="78"/>
                </a:cubicBezTo>
                <a:lnTo>
                  <a:pt x="26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68" name="Google Shape;7168;p41"/>
          <p:cNvSpPr/>
          <p:nvPr/>
        </p:nvSpPr>
        <p:spPr>
          <a:xfrm>
            <a:off x="5403934" y="3993467"/>
            <a:ext cx="33" cy="867"/>
          </a:xfrm>
          <a:custGeom>
            <a:avLst/>
            <a:gdLst/>
            <a:ahLst/>
            <a:cxnLst/>
            <a:rect l="l" t="t" r="r" b="b"/>
            <a:pathLst>
              <a:path w="1" h="26" extrusionOk="0">
                <a:moveTo>
                  <a:pt x="1" y="0"/>
                </a:moveTo>
                <a:lnTo>
                  <a:pt x="1" y="26"/>
                </a:lnTo>
                <a:cubicBezTo>
                  <a:pt x="1" y="26"/>
                  <a:pt x="1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69" name="Google Shape;7169;p41"/>
          <p:cNvSpPr/>
          <p:nvPr/>
        </p:nvSpPr>
        <p:spPr>
          <a:xfrm>
            <a:off x="5094533" y="3996867"/>
            <a:ext cx="6867" cy="4333"/>
          </a:xfrm>
          <a:custGeom>
            <a:avLst/>
            <a:gdLst/>
            <a:ahLst/>
            <a:cxnLst/>
            <a:rect l="l" t="t" r="r" b="b"/>
            <a:pathLst>
              <a:path w="206" h="130" extrusionOk="0">
                <a:moveTo>
                  <a:pt x="103" y="1"/>
                </a:moveTo>
                <a:cubicBezTo>
                  <a:pt x="52" y="1"/>
                  <a:pt x="52" y="78"/>
                  <a:pt x="0" y="129"/>
                </a:cubicBezTo>
                <a:cubicBezTo>
                  <a:pt x="26" y="103"/>
                  <a:pt x="58" y="91"/>
                  <a:pt x="93" y="91"/>
                </a:cubicBezTo>
                <a:cubicBezTo>
                  <a:pt x="129" y="91"/>
                  <a:pt x="167" y="103"/>
                  <a:pt x="206" y="129"/>
                </a:cubicBezTo>
                <a:cubicBezTo>
                  <a:pt x="154" y="78"/>
                  <a:pt x="129" y="27"/>
                  <a:pt x="1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70" name="Google Shape;7170;p41"/>
          <p:cNvSpPr/>
          <p:nvPr/>
        </p:nvSpPr>
        <p:spPr>
          <a:xfrm>
            <a:off x="5094534" y="4001168"/>
            <a:ext cx="33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71" name="Google Shape;7171;p41"/>
          <p:cNvSpPr/>
          <p:nvPr/>
        </p:nvSpPr>
        <p:spPr>
          <a:xfrm>
            <a:off x="4966334" y="4004567"/>
            <a:ext cx="3433" cy="3467"/>
          </a:xfrm>
          <a:custGeom>
            <a:avLst/>
            <a:gdLst/>
            <a:ahLst/>
            <a:cxnLst/>
            <a:rect l="l" t="t" r="r" b="b"/>
            <a:pathLst>
              <a:path w="103" h="104" extrusionOk="0">
                <a:moveTo>
                  <a:pt x="103" y="1"/>
                </a:moveTo>
                <a:lnTo>
                  <a:pt x="0" y="103"/>
                </a:lnTo>
                <a:lnTo>
                  <a:pt x="26" y="103"/>
                </a:lnTo>
                <a:lnTo>
                  <a:pt x="10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72" name="Google Shape;7172;p41"/>
          <p:cNvSpPr/>
          <p:nvPr/>
        </p:nvSpPr>
        <p:spPr>
          <a:xfrm>
            <a:off x="5329933" y="4001168"/>
            <a:ext cx="4800" cy="6433"/>
          </a:xfrm>
          <a:custGeom>
            <a:avLst/>
            <a:gdLst/>
            <a:ahLst/>
            <a:cxnLst/>
            <a:rect l="l" t="t" r="r" b="b"/>
            <a:pathLst>
              <a:path w="144" h="193" extrusionOk="0">
                <a:moveTo>
                  <a:pt x="41" y="0"/>
                </a:moveTo>
                <a:lnTo>
                  <a:pt x="41" y="0"/>
                </a:lnTo>
                <a:cubicBezTo>
                  <a:pt x="21" y="41"/>
                  <a:pt x="1" y="192"/>
                  <a:pt x="68" y="192"/>
                </a:cubicBezTo>
                <a:cubicBezTo>
                  <a:pt x="87" y="192"/>
                  <a:pt x="111" y="181"/>
                  <a:pt x="144" y="154"/>
                </a:cubicBezTo>
                <a:cubicBezTo>
                  <a:pt x="93" y="154"/>
                  <a:pt x="41" y="77"/>
                  <a:pt x="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73" name="Google Shape;7173;p41"/>
          <p:cNvSpPr/>
          <p:nvPr/>
        </p:nvSpPr>
        <p:spPr>
          <a:xfrm>
            <a:off x="5393701" y="4003001"/>
            <a:ext cx="3433" cy="4167"/>
          </a:xfrm>
          <a:custGeom>
            <a:avLst/>
            <a:gdLst/>
            <a:ahLst/>
            <a:cxnLst/>
            <a:rect l="l" t="t" r="r" b="b"/>
            <a:pathLst>
              <a:path w="103" h="125" extrusionOk="0">
                <a:moveTo>
                  <a:pt x="64" y="1"/>
                </a:moveTo>
                <a:cubicBezTo>
                  <a:pt x="61" y="1"/>
                  <a:pt x="57" y="7"/>
                  <a:pt x="51" y="22"/>
                </a:cubicBezTo>
                <a:lnTo>
                  <a:pt x="0" y="125"/>
                </a:lnTo>
                <a:lnTo>
                  <a:pt x="103" y="125"/>
                </a:lnTo>
                <a:cubicBezTo>
                  <a:pt x="82" y="104"/>
                  <a:pt x="78" y="1"/>
                  <a:pt x="6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74" name="Google Shape;7174;p41"/>
          <p:cNvSpPr/>
          <p:nvPr/>
        </p:nvSpPr>
        <p:spPr>
          <a:xfrm>
            <a:off x="5397101" y="4007134"/>
            <a:ext cx="900" cy="33"/>
          </a:xfrm>
          <a:custGeom>
            <a:avLst/>
            <a:gdLst/>
            <a:ahLst/>
            <a:cxnLst/>
            <a:rect l="l" t="t" r="r" b="b"/>
            <a:pathLst>
              <a:path w="27" h="1" extrusionOk="0">
                <a:moveTo>
                  <a:pt x="26" y="1"/>
                </a:moveTo>
                <a:lnTo>
                  <a:pt x="1" y="1"/>
                </a:lnTo>
                <a:cubicBezTo>
                  <a:pt x="1" y="1"/>
                  <a:pt x="26" y="1"/>
                  <a:pt x="2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75" name="Google Shape;7175;p41"/>
          <p:cNvSpPr/>
          <p:nvPr/>
        </p:nvSpPr>
        <p:spPr>
          <a:xfrm>
            <a:off x="5407367" y="3989200"/>
            <a:ext cx="4300" cy="2600"/>
          </a:xfrm>
          <a:custGeom>
            <a:avLst/>
            <a:gdLst/>
            <a:ahLst/>
            <a:cxnLst/>
            <a:rect l="l" t="t" r="r" b="b"/>
            <a:pathLst>
              <a:path w="129" h="78" extrusionOk="0">
                <a:moveTo>
                  <a:pt x="129" y="0"/>
                </a:moveTo>
                <a:lnTo>
                  <a:pt x="0" y="77"/>
                </a:lnTo>
                <a:lnTo>
                  <a:pt x="12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76" name="Google Shape;7176;p41"/>
          <p:cNvSpPr/>
          <p:nvPr/>
        </p:nvSpPr>
        <p:spPr>
          <a:xfrm>
            <a:off x="5434734" y="3991767"/>
            <a:ext cx="4300" cy="4300"/>
          </a:xfrm>
          <a:custGeom>
            <a:avLst/>
            <a:gdLst/>
            <a:ahLst/>
            <a:cxnLst/>
            <a:rect l="l" t="t" r="r" b="b"/>
            <a:pathLst>
              <a:path w="129" h="129" extrusionOk="0">
                <a:moveTo>
                  <a:pt x="77" y="0"/>
                </a:moveTo>
                <a:lnTo>
                  <a:pt x="0" y="103"/>
                </a:lnTo>
                <a:lnTo>
                  <a:pt x="26" y="128"/>
                </a:lnTo>
                <a:lnTo>
                  <a:pt x="128" y="26"/>
                </a:lnTo>
                <a:lnTo>
                  <a:pt x="7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77" name="Google Shape;7177;p41"/>
          <p:cNvSpPr/>
          <p:nvPr/>
        </p:nvSpPr>
        <p:spPr>
          <a:xfrm>
            <a:off x="5104800" y="4006267"/>
            <a:ext cx="20533" cy="18867"/>
          </a:xfrm>
          <a:custGeom>
            <a:avLst/>
            <a:gdLst/>
            <a:ahLst/>
            <a:cxnLst/>
            <a:rect l="l" t="t" r="r" b="b"/>
            <a:pathLst>
              <a:path w="616" h="566" extrusionOk="0">
                <a:moveTo>
                  <a:pt x="359" y="1"/>
                </a:moveTo>
                <a:cubicBezTo>
                  <a:pt x="308" y="129"/>
                  <a:pt x="257" y="1"/>
                  <a:pt x="308" y="232"/>
                </a:cubicBezTo>
                <a:cubicBezTo>
                  <a:pt x="300" y="270"/>
                  <a:pt x="286" y="286"/>
                  <a:pt x="270" y="286"/>
                </a:cubicBezTo>
                <a:cubicBezTo>
                  <a:pt x="235" y="286"/>
                  <a:pt x="195" y="201"/>
                  <a:pt x="231" y="129"/>
                </a:cubicBezTo>
                <a:lnTo>
                  <a:pt x="231" y="129"/>
                </a:lnTo>
                <a:lnTo>
                  <a:pt x="77" y="309"/>
                </a:lnTo>
                <a:lnTo>
                  <a:pt x="205" y="309"/>
                </a:lnTo>
                <a:cubicBezTo>
                  <a:pt x="231" y="514"/>
                  <a:pt x="0" y="309"/>
                  <a:pt x="51" y="539"/>
                </a:cubicBezTo>
                <a:lnTo>
                  <a:pt x="231" y="463"/>
                </a:lnTo>
                <a:lnTo>
                  <a:pt x="231" y="514"/>
                </a:lnTo>
                <a:cubicBezTo>
                  <a:pt x="250" y="476"/>
                  <a:pt x="296" y="452"/>
                  <a:pt x="339" y="452"/>
                </a:cubicBezTo>
                <a:cubicBezTo>
                  <a:pt x="355" y="452"/>
                  <a:pt x="371" y="456"/>
                  <a:pt x="385" y="463"/>
                </a:cubicBezTo>
                <a:cubicBezTo>
                  <a:pt x="385" y="488"/>
                  <a:pt x="410" y="539"/>
                  <a:pt x="385" y="565"/>
                </a:cubicBezTo>
                <a:cubicBezTo>
                  <a:pt x="615" y="514"/>
                  <a:pt x="359" y="206"/>
                  <a:pt x="539" y="104"/>
                </a:cubicBezTo>
                <a:lnTo>
                  <a:pt x="462" y="104"/>
                </a:lnTo>
                <a:cubicBezTo>
                  <a:pt x="458" y="107"/>
                  <a:pt x="454" y="109"/>
                  <a:pt x="449" y="109"/>
                </a:cubicBezTo>
                <a:cubicBezTo>
                  <a:pt x="416" y="109"/>
                  <a:pt x="359" y="45"/>
                  <a:pt x="35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78" name="Google Shape;7178;p41"/>
          <p:cNvSpPr/>
          <p:nvPr/>
        </p:nvSpPr>
        <p:spPr>
          <a:xfrm>
            <a:off x="5122734" y="3998601"/>
            <a:ext cx="17133" cy="33367"/>
          </a:xfrm>
          <a:custGeom>
            <a:avLst/>
            <a:gdLst/>
            <a:ahLst/>
            <a:cxnLst/>
            <a:rect l="l" t="t" r="r" b="b"/>
            <a:pathLst>
              <a:path w="514" h="1001" extrusionOk="0">
                <a:moveTo>
                  <a:pt x="411" y="0"/>
                </a:moveTo>
                <a:cubicBezTo>
                  <a:pt x="334" y="77"/>
                  <a:pt x="308" y="51"/>
                  <a:pt x="283" y="205"/>
                </a:cubicBezTo>
                <a:cubicBezTo>
                  <a:pt x="255" y="212"/>
                  <a:pt x="228" y="215"/>
                  <a:pt x="201" y="215"/>
                </a:cubicBezTo>
                <a:cubicBezTo>
                  <a:pt x="129" y="215"/>
                  <a:pt x="64" y="192"/>
                  <a:pt x="26" y="154"/>
                </a:cubicBezTo>
                <a:cubicBezTo>
                  <a:pt x="1" y="180"/>
                  <a:pt x="26" y="308"/>
                  <a:pt x="1" y="334"/>
                </a:cubicBezTo>
                <a:lnTo>
                  <a:pt x="26" y="334"/>
                </a:lnTo>
                <a:lnTo>
                  <a:pt x="103" y="590"/>
                </a:lnTo>
                <a:cubicBezTo>
                  <a:pt x="103" y="539"/>
                  <a:pt x="154" y="539"/>
                  <a:pt x="180" y="539"/>
                </a:cubicBezTo>
                <a:lnTo>
                  <a:pt x="103" y="872"/>
                </a:lnTo>
                <a:cubicBezTo>
                  <a:pt x="159" y="972"/>
                  <a:pt x="210" y="995"/>
                  <a:pt x="258" y="995"/>
                </a:cubicBezTo>
                <a:cubicBezTo>
                  <a:pt x="298" y="995"/>
                  <a:pt x="336" y="980"/>
                  <a:pt x="373" y="980"/>
                </a:cubicBezTo>
                <a:cubicBezTo>
                  <a:pt x="395" y="980"/>
                  <a:pt x="416" y="985"/>
                  <a:pt x="436" y="1000"/>
                </a:cubicBezTo>
                <a:cubicBezTo>
                  <a:pt x="308" y="795"/>
                  <a:pt x="462" y="872"/>
                  <a:pt x="257" y="718"/>
                </a:cubicBezTo>
                <a:lnTo>
                  <a:pt x="283" y="462"/>
                </a:lnTo>
                <a:lnTo>
                  <a:pt x="436" y="487"/>
                </a:lnTo>
                <a:cubicBezTo>
                  <a:pt x="411" y="410"/>
                  <a:pt x="488" y="308"/>
                  <a:pt x="411" y="257"/>
                </a:cubicBezTo>
                <a:cubicBezTo>
                  <a:pt x="411" y="257"/>
                  <a:pt x="385" y="308"/>
                  <a:pt x="360" y="308"/>
                </a:cubicBezTo>
                <a:cubicBezTo>
                  <a:pt x="308" y="128"/>
                  <a:pt x="513" y="180"/>
                  <a:pt x="4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79" name="Google Shape;7179;p41"/>
          <p:cNvSpPr/>
          <p:nvPr/>
        </p:nvSpPr>
        <p:spPr>
          <a:xfrm>
            <a:off x="5374034" y="3988333"/>
            <a:ext cx="1733" cy="2600"/>
          </a:xfrm>
          <a:custGeom>
            <a:avLst/>
            <a:gdLst/>
            <a:ahLst/>
            <a:cxnLst/>
            <a:rect l="l" t="t" r="r" b="b"/>
            <a:pathLst>
              <a:path w="52" h="78" extrusionOk="0">
                <a:moveTo>
                  <a:pt x="52" y="0"/>
                </a:moveTo>
                <a:lnTo>
                  <a:pt x="0" y="77"/>
                </a:lnTo>
                <a:cubicBezTo>
                  <a:pt x="26" y="52"/>
                  <a:pt x="52" y="26"/>
                  <a:pt x="5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80" name="Google Shape;7180;p41"/>
          <p:cNvSpPr/>
          <p:nvPr/>
        </p:nvSpPr>
        <p:spPr>
          <a:xfrm>
            <a:off x="5186001" y="4006267"/>
            <a:ext cx="33" cy="900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27"/>
                </a:moveTo>
                <a:lnTo>
                  <a:pt x="0" y="27"/>
                </a:ln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81" name="Google Shape;7181;p41"/>
          <p:cNvSpPr/>
          <p:nvPr/>
        </p:nvSpPr>
        <p:spPr>
          <a:xfrm>
            <a:off x="5376601" y="3987467"/>
            <a:ext cx="33" cy="900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1"/>
                </a:moveTo>
                <a:lnTo>
                  <a:pt x="0" y="1"/>
                </a:lnTo>
                <a:lnTo>
                  <a:pt x="0" y="2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82" name="Google Shape;7182;p41"/>
          <p:cNvSpPr/>
          <p:nvPr/>
        </p:nvSpPr>
        <p:spPr>
          <a:xfrm>
            <a:off x="5147534" y="3988334"/>
            <a:ext cx="33" cy="900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26"/>
                </a:moveTo>
                <a:lnTo>
                  <a:pt x="0" y="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83" name="Google Shape;7183;p41"/>
          <p:cNvSpPr/>
          <p:nvPr/>
        </p:nvSpPr>
        <p:spPr>
          <a:xfrm>
            <a:off x="5144967" y="4002867"/>
            <a:ext cx="867" cy="1733"/>
          </a:xfrm>
          <a:custGeom>
            <a:avLst/>
            <a:gdLst/>
            <a:ahLst/>
            <a:cxnLst/>
            <a:rect l="l" t="t" r="r" b="b"/>
            <a:pathLst>
              <a:path w="26" h="52" extrusionOk="0">
                <a:moveTo>
                  <a:pt x="26" y="0"/>
                </a:moveTo>
                <a:lnTo>
                  <a:pt x="0" y="52"/>
                </a:lnTo>
                <a:cubicBezTo>
                  <a:pt x="0" y="52"/>
                  <a:pt x="26" y="26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84" name="Google Shape;7184;p41"/>
          <p:cNvSpPr/>
          <p:nvPr/>
        </p:nvSpPr>
        <p:spPr>
          <a:xfrm>
            <a:off x="5137101" y="4003734"/>
            <a:ext cx="17300" cy="29933"/>
          </a:xfrm>
          <a:custGeom>
            <a:avLst/>
            <a:gdLst/>
            <a:ahLst/>
            <a:cxnLst/>
            <a:rect l="l" t="t" r="r" b="b"/>
            <a:pathLst>
              <a:path w="519" h="898" extrusionOk="0">
                <a:moveTo>
                  <a:pt x="159" y="0"/>
                </a:moveTo>
                <a:cubicBezTo>
                  <a:pt x="159" y="48"/>
                  <a:pt x="0" y="233"/>
                  <a:pt x="153" y="233"/>
                </a:cubicBezTo>
                <a:cubicBezTo>
                  <a:pt x="162" y="233"/>
                  <a:pt x="173" y="232"/>
                  <a:pt x="185" y="231"/>
                </a:cubicBezTo>
                <a:lnTo>
                  <a:pt x="185" y="231"/>
                </a:lnTo>
                <a:cubicBezTo>
                  <a:pt x="236" y="436"/>
                  <a:pt x="82" y="359"/>
                  <a:pt x="57" y="410"/>
                </a:cubicBezTo>
                <a:cubicBezTo>
                  <a:pt x="108" y="462"/>
                  <a:pt x="57" y="564"/>
                  <a:pt x="108" y="615"/>
                </a:cubicBezTo>
                <a:cubicBezTo>
                  <a:pt x="108" y="590"/>
                  <a:pt x="134" y="513"/>
                  <a:pt x="185" y="513"/>
                </a:cubicBezTo>
                <a:cubicBezTo>
                  <a:pt x="207" y="602"/>
                  <a:pt x="191" y="672"/>
                  <a:pt x="136" y="672"/>
                </a:cubicBezTo>
                <a:cubicBezTo>
                  <a:pt x="127" y="672"/>
                  <a:pt x="118" y="670"/>
                  <a:pt x="108" y="667"/>
                </a:cubicBezTo>
                <a:lnTo>
                  <a:pt x="108" y="667"/>
                </a:lnTo>
                <a:cubicBezTo>
                  <a:pt x="211" y="744"/>
                  <a:pt x="82" y="846"/>
                  <a:pt x="185" y="898"/>
                </a:cubicBezTo>
                <a:cubicBezTo>
                  <a:pt x="390" y="769"/>
                  <a:pt x="518" y="564"/>
                  <a:pt x="518" y="333"/>
                </a:cubicBezTo>
                <a:lnTo>
                  <a:pt x="518" y="333"/>
                </a:lnTo>
                <a:cubicBezTo>
                  <a:pt x="456" y="396"/>
                  <a:pt x="376" y="475"/>
                  <a:pt x="280" y="475"/>
                </a:cubicBezTo>
                <a:cubicBezTo>
                  <a:pt x="258" y="475"/>
                  <a:pt x="235" y="471"/>
                  <a:pt x="211" y="462"/>
                </a:cubicBezTo>
                <a:lnTo>
                  <a:pt x="211" y="282"/>
                </a:lnTo>
                <a:cubicBezTo>
                  <a:pt x="260" y="324"/>
                  <a:pt x="297" y="338"/>
                  <a:pt x="327" y="338"/>
                </a:cubicBezTo>
                <a:cubicBezTo>
                  <a:pt x="389" y="338"/>
                  <a:pt x="423" y="274"/>
                  <a:pt x="493" y="256"/>
                </a:cubicBezTo>
                <a:lnTo>
                  <a:pt x="236" y="231"/>
                </a:lnTo>
                <a:cubicBezTo>
                  <a:pt x="82" y="128"/>
                  <a:pt x="159" y="77"/>
                  <a:pt x="236" y="26"/>
                </a:cubicBezTo>
                <a:cubicBezTo>
                  <a:pt x="211" y="26"/>
                  <a:pt x="185" y="26"/>
                  <a:pt x="1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85" name="Google Shape;7185;p41"/>
          <p:cNvSpPr/>
          <p:nvPr/>
        </p:nvSpPr>
        <p:spPr>
          <a:xfrm>
            <a:off x="5279167" y="4003733"/>
            <a:ext cx="1733" cy="867"/>
          </a:xfrm>
          <a:custGeom>
            <a:avLst/>
            <a:gdLst/>
            <a:ahLst/>
            <a:cxnLst/>
            <a:rect l="l" t="t" r="r" b="b"/>
            <a:pathLst>
              <a:path w="52" h="26" extrusionOk="0">
                <a:moveTo>
                  <a:pt x="51" y="0"/>
                </a:moveTo>
                <a:cubicBezTo>
                  <a:pt x="26" y="0"/>
                  <a:pt x="0" y="26"/>
                  <a:pt x="0" y="26"/>
                </a:cubicBezTo>
                <a:cubicBezTo>
                  <a:pt x="0" y="26"/>
                  <a:pt x="26" y="26"/>
                  <a:pt x="5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86" name="Google Shape;7186;p41"/>
          <p:cNvSpPr/>
          <p:nvPr/>
        </p:nvSpPr>
        <p:spPr>
          <a:xfrm>
            <a:off x="5141533" y="3989200"/>
            <a:ext cx="6867" cy="6867"/>
          </a:xfrm>
          <a:custGeom>
            <a:avLst/>
            <a:gdLst/>
            <a:ahLst/>
            <a:cxnLst/>
            <a:rect l="l" t="t" r="r" b="b"/>
            <a:pathLst>
              <a:path w="206" h="206" extrusionOk="0">
                <a:moveTo>
                  <a:pt x="103" y="0"/>
                </a:moveTo>
                <a:cubicBezTo>
                  <a:pt x="103" y="77"/>
                  <a:pt x="1" y="77"/>
                  <a:pt x="78" y="205"/>
                </a:cubicBezTo>
                <a:cubicBezTo>
                  <a:pt x="26" y="51"/>
                  <a:pt x="206" y="128"/>
                  <a:pt x="1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87" name="Google Shape;7187;p41"/>
          <p:cNvSpPr/>
          <p:nvPr/>
        </p:nvSpPr>
        <p:spPr>
          <a:xfrm>
            <a:off x="5273168" y="3992601"/>
            <a:ext cx="6033" cy="13700"/>
          </a:xfrm>
          <a:custGeom>
            <a:avLst/>
            <a:gdLst/>
            <a:ahLst/>
            <a:cxnLst/>
            <a:rect l="l" t="t" r="r" b="b"/>
            <a:pathLst>
              <a:path w="181" h="411" extrusionOk="0">
                <a:moveTo>
                  <a:pt x="103" y="1"/>
                </a:moveTo>
                <a:lnTo>
                  <a:pt x="103" y="1"/>
                </a:lnTo>
                <a:cubicBezTo>
                  <a:pt x="1" y="78"/>
                  <a:pt x="103" y="206"/>
                  <a:pt x="1" y="206"/>
                </a:cubicBezTo>
                <a:lnTo>
                  <a:pt x="103" y="411"/>
                </a:lnTo>
                <a:cubicBezTo>
                  <a:pt x="26" y="206"/>
                  <a:pt x="180" y="155"/>
                  <a:pt x="1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88" name="Google Shape;7188;p41"/>
          <p:cNvSpPr/>
          <p:nvPr/>
        </p:nvSpPr>
        <p:spPr>
          <a:xfrm>
            <a:off x="5299667" y="3993467"/>
            <a:ext cx="3467" cy="2600"/>
          </a:xfrm>
          <a:custGeom>
            <a:avLst/>
            <a:gdLst/>
            <a:ahLst/>
            <a:cxnLst/>
            <a:rect l="l" t="t" r="r" b="b"/>
            <a:pathLst>
              <a:path w="104" h="78" extrusionOk="0">
                <a:moveTo>
                  <a:pt x="1" y="0"/>
                </a:moveTo>
                <a:lnTo>
                  <a:pt x="1" y="52"/>
                </a:lnTo>
                <a:lnTo>
                  <a:pt x="103" y="77"/>
                </a:lnTo>
                <a:lnTo>
                  <a:pt x="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89" name="Google Shape;7189;p41"/>
          <p:cNvSpPr/>
          <p:nvPr/>
        </p:nvSpPr>
        <p:spPr>
          <a:xfrm>
            <a:off x="5298801" y="3995167"/>
            <a:ext cx="33" cy="1733"/>
          </a:xfrm>
          <a:custGeom>
            <a:avLst/>
            <a:gdLst/>
            <a:ahLst/>
            <a:cxnLst/>
            <a:rect l="l" t="t" r="r" b="b"/>
            <a:pathLst>
              <a:path w="1" h="52" extrusionOk="0">
                <a:moveTo>
                  <a:pt x="1" y="52"/>
                </a:moveTo>
                <a:lnTo>
                  <a:pt x="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90" name="Google Shape;7190;p41"/>
          <p:cNvSpPr/>
          <p:nvPr/>
        </p:nvSpPr>
        <p:spPr>
          <a:xfrm>
            <a:off x="5316767" y="3988333"/>
            <a:ext cx="1733" cy="3467"/>
          </a:xfrm>
          <a:custGeom>
            <a:avLst/>
            <a:gdLst/>
            <a:ahLst/>
            <a:cxnLst/>
            <a:rect l="l" t="t" r="r" b="b"/>
            <a:pathLst>
              <a:path w="52" h="104" extrusionOk="0">
                <a:moveTo>
                  <a:pt x="52" y="0"/>
                </a:moveTo>
                <a:lnTo>
                  <a:pt x="0" y="77"/>
                </a:lnTo>
                <a:lnTo>
                  <a:pt x="0" y="103"/>
                </a:lnTo>
                <a:lnTo>
                  <a:pt x="5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91" name="Google Shape;7191;p41"/>
          <p:cNvSpPr/>
          <p:nvPr/>
        </p:nvSpPr>
        <p:spPr>
          <a:xfrm>
            <a:off x="5379167" y="3990901"/>
            <a:ext cx="867" cy="900"/>
          </a:xfrm>
          <a:custGeom>
            <a:avLst/>
            <a:gdLst/>
            <a:ahLst/>
            <a:cxnLst/>
            <a:rect l="l" t="t" r="r" b="b"/>
            <a:pathLst>
              <a:path w="26" h="27" extrusionOk="0">
                <a:moveTo>
                  <a:pt x="26" y="0"/>
                </a:moveTo>
                <a:lnTo>
                  <a:pt x="0" y="26"/>
                </a:lnTo>
                <a:cubicBezTo>
                  <a:pt x="0" y="26"/>
                  <a:pt x="26" y="0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92" name="Google Shape;7192;p41"/>
          <p:cNvSpPr/>
          <p:nvPr/>
        </p:nvSpPr>
        <p:spPr>
          <a:xfrm>
            <a:off x="5393701" y="3987468"/>
            <a:ext cx="3100" cy="1833"/>
          </a:xfrm>
          <a:custGeom>
            <a:avLst/>
            <a:gdLst/>
            <a:ahLst/>
            <a:cxnLst/>
            <a:rect l="l" t="t" r="r" b="b"/>
            <a:pathLst>
              <a:path w="93" h="55" extrusionOk="0">
                <a:moveTo>
                  <a:pt x="0" y="1"/>
                </a:moveTo>
                <a:lnTo>
                  <a:pt x="0" y="1"/>
                </a:lnTo>
                <a:cubicBezTo>
                  <a:pt x="10" y="42"/>
                  <a:pt x="29" y="54"/>
                  <a:pt x="46" y="54"/>
                </a:cubicBezTo>
                <a:cubicBezTo>
                  <a:pt x="71" y="54"/>
                  <a:pt x="93" y="26"/>
                  <a:pt x="77" y="26"/>
                </a:cubicBezTo>
                <a:cubicBezTo>
                  <a:pt x="51" y="26"/>
                  <a:pt x="26" y="26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93" name="Google Shape;7193;p41"/>
          <p:cNvSpPr/>
          <p:nvPr/>
        </p:nvSpPr>
        <p:spPr>
          <a:xfrm>
            <a:off x="5103934" y="3990901"/>
            <a:ext cx="33" cy="900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26"/>
                </a:moveTo>
                <a:lnTo>
                  <a:pt x="0" y="0"/>
                </a:lnTo>
                <a:cubicBezTo>
                  <a:pt x="0" y="26"/>
                  <a:pt x="0" y="26"/>
                  <a:pt x="0" y="2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94" name="Google Shape;7194;p41"/>
          <p:cNvSpPr/>
          <p:nvPr/>
        </p:nvSpPr>
        <p:spPr>
          <a:xfrm>
            <a:off x="5103068" y="3988968"/>
            <a:ext cx="1433" cy="2833"/>
          </a:xfrm>
          <a:custGeom>
            <a:avLst/>
            <a:gdLst/>
            <a:ahLst/>
            <a:cxnLst/>
            <a:rect l="l" t="t" r="r" b="b"/>
            <a:pathLst>
              <a:path w="43" h="85" extrusionOk="0">
                <a:moveTo>
                  <a:pt x="22" y="0"/>
                </a:moveTo>
                <a:cubicBezTo>
                  <a:pt x="17" y="0"/>
                  <a:pt x="10" y="2"/>
                  <a:pt x="1" y="7"/>
                </a:cubicBezTo>
                <a:lnTo>
                  <a:pt x="1" y="84"/>
                </a:lnTo>
                <a:cubicBezTo>
                  <a:pt x="22" y="42"/>
                  <a:pt x="43" y="0"/>
                  <a:pt x="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95" name="Google Shape;7195;p41"/>
          <p:cNvSpPr/>
          <p:nvPr/>
        </p:nvSpPr>
        <p:spPr>
          <a:xfrm>
            <a:off x="5321034" y="3991768"/>
            <a:ext cx="1733" cy="33"/>
          </a:xfrm>
          <a:custGeom>
            <a:avLst/>
            <a:gdLst/>
            <a:ahLst/>
            <a:cxnLst/>
            <a:rect l="l" t="t" r="r" b="b"/>
            <a:pathLst>
              <a:path w="52" h="1" extrusionOk="0">
                <a:moveTo>
                  <a:pt x="52" y="0"/>
                </a:moveTo>
                <a:cubicBezTo>
                  <a:pt x="26" y="0"/>
                  <a:pt x="1" y="0"/>
                  <a:pt x="1" y="0"/>
                </a:cubicBezTo>
                <a:cubicBezTo>
                  <a:pt x="1" y="0"/>
                  <a:pt x="26" y="0"/>
                  <a:pt x="5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96" name="Google Shape;7196;p41"/>
          <p:cNvSpPr/>
          <p:nvPr/>
        </p:nvSpPr>
        <p:spPr>
          <a:xfrm>
            <a:off x="5304801" y="4005433"/>
            <a:ext cx="900" cy="867"/>
          </a:xfrm>
          <a:custGeom>
            <a:avLst/>
            <a:gdLst/>
            <a:ahLst/>
            <a:cxnLst/>
            <a:rect l="l" t="t" r="r" b="b"/>
            <a:pathLst>
              <a:path w="27" h="26" extrusionOk="0">
                <a:moveTo>
                  <a:pt x="26" y="0"/>
                </a:moveTo>
                <a:lnTo>
                  <a:pt x="26" y="0"/>
                </a:lnTo>
                <a:lnTo>
                  <a:pt x="0" y="2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97" name="Google Shape;7197;p41"/>
          <p:cNvSpPr/>
          <p:nvPr/>
        </p:nvSpPr>
        <p:spPr>
          <a:xfrm>
            <a:off x="5231300" y="3990900"/>
            <a:ext cx="867" cy="1733"/>
          </a:xfrm>
          <a:custGeom>
            <a:avLst/>
            <a:gdLst/>
            <a:ahLst/>
            <a:cxnLst/>
            <a:rect l="l" t="t" r="r" b="b"/>
            <a:pathLst>
              <a:path w="26" h="52" extrusionOk="0">
                <a:moveTo>
                  <a:pt x="26" y="0"/>
                </a:moveTo>
                <a:lnTo>
                  <a:pt x="0" y="52"/>
                </a:lnTo>
                <a:cubicBezTo>
                  <a:pt x="26" y="52"/>
                  <a:pt x="26" y="26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98" name="Google Shape;7198;p41"/>
          <p:cNvSpPr/>
          <p:nvPr/>
        </p:nvSpPr>
        <p:spPr>
          <a:xfrm>
            <a:off x="5198801" y="3996867"/>
            <a:ext cx="6033" cy="6900"/>
          </a:xfrm>
          <a:custGeom>
            <a:avLst/>
            <a:gdLst/>
            <a:ahLst/>
            <a:cxnLst/>
            <a:rect l="l" t="t" r="r" b="b"/>
            <a:pathLst>
              <a:path w="181" h="207" extrusionOk="0">
                <a:moveTo>
                  <a:pt x="78" y="1"/>
                </a:moveTo>
                <a:cubicBezTo>
                  <a:pt x="78" y="52"/>
                  <a:pt x="1" y="129"/>
                  <a:pt x="52" y="206"/>
                </a:cubicBezTo>
                <a:lnTo>
                  <a:pt x="180" y="103"/>
                </a:lnTo>
                <a:cubicBezTo>
                  <a:pt x="129" y="103"/>
                  <a:pt x="103" y="52"/>
                  <a:pt x="7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99" name="Google Shape;7199;p41"/>
          <p:cNvSpPr/>
          <p:nvPr/>
        </p:nvSpPr>
        <p:spPr>
          <a:xfrm>
            <a:off x="5204800" y="3998600"/>
            <a:ext cx="1733" cy="1733"/>
          </a:xfrm>
          <a:custGeom>
            <a:avLst/>
            <a:gdLst/>
            <a:ahLst/>
            <a:cxnLst/>
            <a:rect l="l" t="t" r="r" b="b"/>
            <a:pathLst>
              <a:path w="52" h="52" extrusionOk="0">
                <a:moveTo>
                  <a:pt x="52" y="0"/>
                </a:moveTo>
                <a:lnTo>
                  <a:pt x="0" y="51"/>
                </a:lnTo>
                <a:cubicBezTo>
                  <a:pt x="26" y="26"/>
                  <a:pt x="52" y="26"/>
                  <a:pt x="5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200" name="Google Shape;7200;p41"/>
          <p:cNvSpPr/>
          <p:nvPr/>
        </p:nvSpPr>
        <p:spPr>
          <a:xfrm>
            <a:off x="5200533" y="3996033"/>
            <a:ext cx="867" cy="867"/>
          </a:xfrm>
          <a:custGeom>
            <a:avLst/>
            <a:gdLst/>
            <a:ahLst/>
            <a:cxnLst/>
            <a:rect l="l" t="t" r="r" b="b"/>
            <a:pathLst>
              <a:path w="26" h="26" extrusionOk="0">
                <a:moveTo>
                  <a:pt x="0" y="0"/>
                </a:moveTo>
                <a:cubicBezTo>
                  <a:pt x="26" y="26"/>
                  <a:pt x="26" y="26"/>
                  <a:pt x="26" y="26"/>
                </a:cubicBezTo>
                <a:cubicBezTo>
                  <a:pt x="26" y="26"/>
                  <a:pt x="26" y="2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201" name="Google Shape;7201;p41"/>
          <p:cNvSpPr/>
          <p:nvPr/>
        </p:nvSpPr>
        <p:spPr>
          <a:xfrm>
            <a:off x="5013333" y="3986634"/>
            <a:ext cx="2600" cy="1733"/>
          </a:xfrm>
          <a:custGeom>
            <a:avLst/>
            <a:gdLst/>
            <a:ahLst/>
            <a:cxnLst/>
            <a:rect l="l" t="t" r="r" b="b"/>
            <a:pathLst>
              <a:path w="78" h="52" extrusionOk="0">
                <a:moveTo>
                  <a:pt x="0" y="0"/>
                </a:moveTo>
                <a:lnTo>
                  <a:pt x="0" y="0"/>
                </a:lnTo>
                <a:cubicBezTo>
                  <a:pt x="26" y="26"/>
                  <a:pt x="52" y="51"/>
                  <a:pt x="77" y="5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202" name="Google Shape;7202;p41"/>
          <p:cNvSpPr/>
          <p:nvPr/>
        </p:nvSpPr>
        <p:spPr>
          <a:xfrm>
            <a:off x="5233000" y="4002000"/>
            <a:ext cx="1733" cy="3467"/>
          </a:xfrm>
          <a:custGeom>
            <a:avLst/>
            <a:gdLst/>
            <a:ahLst/>
            <a:cxnLst/>
            <a:rect l="l" t="t" r="r" b="b"/>
            <a:pathLst>
              <a:path w="52" h="104" extrusionOk="0">
                <a:moveTo>
                  <a:pt x="52" y="1"/>
                </a:moveTo>
                <a:lnTo>
                  <a:pt x="52" y="1"/>
                </a:lnTo>
                <a:cubicBezTo>
                  <a:pt x="26" y="26"/>
                  <a:pt x="0" y="78"/>
                  <a:pt x="0" y="103"/>
                </a:cubicBezTo>
                <a:cubicBezTo>
                  <a:pt x="52" y="52"/>
                  <a:pt x="52" y="26"/>
                  <a:pt x="5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203" name="Google Shape;7203;p41"/>
          <p:cNvSpPr/>
          <p:nvPr/>
        </p:nvSpPr>
        <p:spPr>
          <a:xfrm>
            <a:off x="5500533" y="4003268"/>
            <a:ext cx="3467" cy="3033"/>
          </a:xfrm>
          <a:custGeom>
            <a:avLst/>
            <a:gdLst/>
            <a:ahLst/>
            <a:cxnLst/>
            <a:rect l="l" t="t" r="r" b="b"/>
            <a:pathLst>
              <a:path w="104" h="91" extrusionOk="0">
                <a:moveTo>
                  <a:pt x="81" y="0"/>
                </a:moveTo>
                <a:cubicBezTo>
                  <a:pt x="61" y="0"/>
                  <a:pt x="38" y="72"/>
                  <a:pt x="1" y="91"/>
                </a:cubicBezTo>
                <a:cubicBezTo>
                  <a:pt x="52" y="91"/>
                  <a:pt x="77" y="65"/>
                  <a:pt x="103" y="40"/>
                </a:cubicBezTo>
                <a:cubicBezTo>
                  <a:pt x="96" y="11"/>
                  <a:pt x="89" y="0"/>
                  <a:pt x="8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204" name="Google Shape;7204;p41"/>
          <p:cNvSpPr txBox="1">
            <a:spLocks noGrp="1"/>
          </p:cNvSpPr>
          <p:nvPr>
            <p:ph type="title"/>
          </p:nvPr>
        </p:nvSpPr>
        <p:spPr>
          <a:xfrm>
            <a:off x="928915" y="1897452"/>
            <a:ext cx="10101943" cy="3119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/>
            <a:r>
              <a:rPr lang="en-US" sz="6400" dirty="0" err="1">
                <a:solidFill>
                  <a:srgbClr val="003D6A"/>
                </a:solidFill>
              </a:rPr>
              <a:t>Mavzu:Ko‘paytirish</a:t>
            </a:r>
            <a:r>
              <a:rPr lang="en-US" sz="6400" dirty="0">
                <a:solidFill>
                  <a:srgbClr val="003D6A"/>
                </a:solidFill>
              </a:rPr>
              <a:t> </a:t>
            </a:r>
            <a:r>
              <a:rPr lang="en-US" sz="6400" dirty="0" err="1">
                <a:solidFill>
                  <a:srgbClr val="003D6A"/>
                </a:solidFill>
              </a:rPr>
              <a:t>va</a:t>
            </a:r>
            <a:r>
              <a:rPr lang="en-US" sz="6400" dirty="0">
                <a:solidFill>
                  <a:srgbClr val="003D6A"/>
                </a:solidFill>
              </a:rPr>
              <a:t> </a:t>
            </a:r>
            <a:r>
              <a:rPr lang="en-US" sz="6400" dirty="0" err="1">
                <a:solidFill>
                  <a:srgbClr val="003D6A"/>
                </a:solidFill>
              </a:rPr>
              <a:t>bo‘lishga</a:t>
            </a:r>
            <a:r>
              <a:rPr lang="en-US" sz="6400" dirty="0">
                <a:solidFill>
                  <a:srgbClr val="003D6A"/>
                </a:solidFill>
              </a:rPr>
              <a:t> </a:t>
            </a:r>
            <a:r>
              <a:rPr lang="en-US" sz="6400" dirty="0" err="1">
                <a:solidFill>
                  <a:srgbClr val="003D6A"/>
                </a:solidFill>
              </a:rPr>
              <a:t>doir</a:t>
            </a:r>
            <a:r>
              <a:rPr lang="en-US" sz="6400" dirty="0">
                <a:solidFill>
                  <a:srgbClr val="003D6A"/>
                </a:solidFill>
              </a:rPr>
              <a:t> </a:t>
            </a:r>
            <a:r>
              <a:rPr lang="en-US" sz="6400" dirty="0" err="1" smtClean="0">
                <a:solidFill>
                  <a:srgbClr val="003D6A"/>
                </a:solidFill>
              </a:rPr>
              <a:t>masalalar</a:t>
            </a:r>
            <a:endParaRPr sz="6400" dirty="0">
              <a:solidFill>
                <a:srgbClr val="003D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02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9" name="Google Shape;7209;p42"/>
          <p:cNvSpPr txBox="1">
            <a:spLocks noGrp="1"/>
          </p:cNvSpPr>
          <p:nvPr>
            <p:ph type="title"/>
          </p:nvPr>
        </p:nvSpPr>
        <p:spPr>
          <a:xfrm>
            <a:off x="279606" y="960560"/>
            <a:ext cx="11645900" cy="763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/>
            <a:r>
              <a:rPr lang="en" dirty="0" smtClean="0"/>
              <a:t>Mustaqil topshiriq. </a:t>
            </a:r>
            <a:r>
              <a:rPr lang="en" smtClean="0"/>
              <a:t>5-topshiriq </a:t>
            </a:r>
            <a:r>
              <a:rPr lang="en" dirty="0" smtClean="0"/>
              <a:t>(108-bet) </a:t>
            </a:r>
            <a:br>
              <a:rPr lang="en" dirty="0" smtClean="0"/>
            </a:br>
            <a:r>
              <a:rPr lang="en-US" dirty="0" err="1" smtClean="0"/>
              <a:t>Rasm</a:t>
            </a:r>
            <a:r>
              <a:rPr lang="en-US" dirty="0" smtClean="0"/>
              <a:t> </a:t>
            </a:r>
            <a:r>
              <a:rPr lang="en-US" dirty="0" err="1"/>
              <a:t>asosida</a:t>
            </a:r>
            <a:r>
              <a:rPr lang="en-US" dirty="0"/>
              <a:t> </a:t>
            </a:r>
            <a:r>
              <a:rPr lang="en-US" dirty="0" err="1"/>
              <a:t>hisoblaymiz</a:t>
            </a:r>
            <a:r>
              <a:rPr lang="en-US" dirty="0"/>
              <a:t>. </a:t>
            </a:r>
            <a:endParaRPr dirty="0"/>
          </a:p>
        </p:txBody>
      </p:sp>
      <p:grpSp>
        <p:nvGrpSpPr>
          <p:cNvPr id="7211" name="Google Shape;7211;p42"/>
          <p:cNvGrpSpPr/>
          <p:nvPr/>
        </p:nvGrpSpPr>
        <p:grpSpPr>
          <a:xfrm>
            <a:off x="3513860" y="2096560"/>
            <a:ext cx="5182179" cy="233000"/>
            <a:chOff x="3962000" y="4060525"/>
            <a:chExt cx="2324125" cy="174750"/>
          </a:xfrm>
        </p:grpSpPr>
        <p:sp>
          <p:nvSpPr>
            <p:cNvPr id="7212" name="Google Shape;7212;p42"/>
            <p:cNvSpPr/>
            <p:nvPr/>
          </p:nvSpPr>
          <p:spPr>
            <a:xfrm>
              <a:off x="3962000" y="4060525"/>
              <a:ext cx="1117875" cy="168975"/>
            </a:xfrm>
            <a:custGeom>
              <a:avLst/>
              <a:gdLst/>
              <a:ahLst/>
              <a:cxnLst/>
              <a:rect l="l" t="t" r="r" b="b"/>
              <a:pathLst>
                <a:path w="44715" h="6759" extrusionOk="0">
                  <a:moveTo>
                    <a:pt x="9249" y="189"/>
                  </a:moveTo>
                  <a:lnTo>
                    <a:pt x="9605" y="168"/>
                  </a:lnTo>
                  <a:cubicBezTo>
                    <a:pt x="9730" y="377"/>
                    <a:pt x="10023" y="377"/>
                    <a:pt x="10128" y="168"/>
                  </a:cubicBezTo>
                  <a:lnTo>
                    <a:pt x="11048" y="168"/>
                  </a:lnTo>
                  <a:cubicBezTo>
                    <a:pt x="11174" y="377"/>
                    <a:pt x="11404" y="356"/>
                    <a:pt x="11572" y="440"/>
                  </a:cubicBezTo>
                  <a:cubicBezTo>
                    <a:pt x="11969" y="607"/>
                    <a:pt x="12199" y="440"/>
                    <a:pt x="12262" y="42"/>
                  </a:cubicBezTo>
                  <a:lnTo>
                    <a:pt x="12618" y="42"/>
                  </a:lnTo>
                  <a:cubicBezTo>
                    <a:pt x="13078" y="838"/>
                    <a:pt x="13517" y="838"/>
                    <a:pt x="14041" y="42"/>
                  </a:cubicBezTo>
                  <a:cubicBezTo>
                    <a:pt x="14229" y="1"/>
                    <a:pt x="14396" y="1"/>
                    <a:pt x="14564" y="63"/>
                  </a:cubicBezTo>
                  <a:cubicBezTo>
                    <a:pt x="14606" y="210"/>
                    <a:pt x="14731" y="314"/>
                    <a:pt x="14878" y="335"/>
                  </a:cubicBezTo>
                  <a:cubicBezTo>
                    <a:pt x="15422" y="461"/>
                    <a:pt x="16007" y="398"/>
                    <a:pt x="16510" y="168"/>
                  </a:cubicBezTo>
                  <a:cubicBezTo>
                    <a:pt x="16865" y="147"/>
                    <a:pt x="17221" y="168"/>
                    <a:pt x="17577" y="231"/>
                  </a:cubicBezTo>
                  <a:cubicBezTo>
                    <a:pt x="17807" y="607"/>
                    <a:pt x="18372" y="628"/>
                    <a:pt x="18455" y="1193"/>
                  </a:cubicBezTo>
                  <a:cubicBezTo>
                    <a:pt x="18623" y="900"/>
                    <a:pt x="18790" y="628"/>
                    <a:pt x="18979" y="356"/>
                  </a:cubicBezTo>
                  <a:cubicBezTo>
                    <a:pt x="19292" y="294"/>
                    <a:pt x="19606" y="314"/>
                    <a:pt x="19920" y="419"/>
                  </a:cubicBezTo>
                  <a:cubicBezTo>
                    <a:pt x="20108" y="566"/>
                    <a:pt x="20339" y="712"/>
                    <a:pt x="20569" y="817"/>
                  </a:cubicBezTo>
                  <a:cubicBezTo>
                    <a:pt x="20924" y="900"/>
                    <a:pt x="21301" y="963"/>
                    <a:pt x="21301" y="398"/>
                  </a:cubicBezTo>
                  <a:cubicBezTo>
                    <a:pt x="21887" y="294"/>
                    <a:pt x="22494" y="294"/>
                    <a:pt x="23059" y="398"/>
                  </a:cubicBezTo>
                  <a:cubicBezTo>
                    <a:pt x="23059" y="858"/>
                    <a:pt x="23414" y="1130"/>
                    <a:pt x="23561" y="1507"/>
                  </a:cubicBezTo>
                  <a:cubicBezTo>
                    <a:pt x="23833" y="1361"/>
                    <a:pt x="23833" y="1130"/>
                    <a:pt x="23896" y="963"/>
                  </a:cubicBezTo>
                  <a:cubicBezTo>
                    <a:pt x="23937" y="754"/>
                    <a:pt x="23958" y="566"/>
                    <a:pt x="23958" y="356"/>
                  </a:cubicBezTo>
                  <a:cubicBezTo>
                    <a:pt x="24314" y="294"/>
                    <a:pt x="24670" y="314"/>
                    <a:pt x="25005" y="398"/>
                  </a:cubicBezTo>
                  <a:cubicBezTo>
                    <a:pt x="25025" y="545"/>
                    <a:pt x="25005" y="796"/>
                    <a:pt x="25214" y="796"/>
                  </a:cubicBezTo>
                  <a:cubicBezTo>
                    <a:pt x="25549" y="796"/>
                    <a:pt x="25946" y="796"/>
                    <a:pt x="26072" y="335"/>
                  </a:cubicBezTo>
                  <a:lnTo>
                    <a:pt x="28206" y="356"/>
                  </a:lnTo>
                  <a:cubicBezTo>
                    <a:pt x="28248" y="628"/>
                    <a:pt x="28436" y="670"/>
                    <a:pt x="28666" y="670"/>
                  </a:cubicBezTo>
                  <a:cubicBezTo>
                    <a:pt x="29336" y="712"/>
                    <a:pt x="30005" y="607"/>
                    <a:pt x="30696" y="733"/>
                  </a:cubicBezTo>
                  <a:cubicBezTo>
                    <a:pt x="30947" y="796"/>
                    <a:pt x="31031" y="566"/>
                    <a:pt x="31051" y="335"/>
                  </a:cubicBezTo>
                  <a:cubicBezTo>
                    <a:pt x="31282" y="294"/>
                    <a:pt x="31533" y="314"/>
                    <a:pt x="31742" y="419"/>
                  </a:cubicBezTo>
                  <a:cubicBezTo>
                    <a:pt x="31805" y="586"/>
                    <a:pt x="31972" y="691"/>
                    <a:pt x="32139" y="670"/>
                  </a:cubicBezTo>
                  <a:lnTo>
                    <a:pt x="32997" y="670"/>
                  </a:lnTo>
                  <a:cubicBezTo>
                    <a:pt x="32997" y="900"/>
                    <a:pt x="32997" y="1151"/>
                    <a:pt x="33311" y="1193"/>
                  </a:cubicBezTo>
                  <a:cubicBezTo>
                    <a:pt x="33520" y="1235"/>
                    <a:pt x="33709" y="1130"/>
                    <a:pt x="33813" y="942"/>
                  </a:cubicBezTo>
                  <a:cubicBezTo>
                    <a:pt x="33855" y="817"/>
                    <a:pt x="33876" y="670"/>
                    <a:pt x="33876" y="545"/>
                  </a:cubicBezTo>
                  <a:cubicBezTo>
                    <a:pt x="34169" y="503"/>
                    <a:pt x="34483" y="524"/>
                    <a:pt x="34755" y="607"/>
                  </a:cubicBezTo>
                  <a:cubicBezTo>
                    <a:pt x="34755" y="712"/>
                    <a:pt x="34839" y="817"/>
                    <a:pt x="34943" y="858"/>
                  </a:cubicBezTo>
                  <a:cubicBezTo>
                    <a:pt x="34880" y="1193"/>
                    <a:pt x="35173" y="1507"/>
                    <a:pt x="35006" y="1863"/>
                  </a:cubicBezTo>
                  <a:cubicBezTo>
                    <a:pt x="34943" y="2009"/>
                    <a:pt x="35069" y="2156"/>
                    <a:pt x="35215" y="2198"/>
                  </a:cubicBezTo>
                  <a:cubicBezTo>
                    <a:pt x="35383" y="2239"/>
                    <a:pt x="35571" y="2198"/>
                    <a:pt x="35676" y="2051"/>
                  </a:cubicBezTo>
                  <a:cubicBezTo>
                    <a:pt x="35822" y="1947"/>
                    <a:pt x="35759" y="1821"/>
                    <a:pt x="35676" y="1674"/>
                  </a:cubicBezTo>
                  <a:cubicBezTo>
                    <a:pt x="35424" y="1256"/>
                    <a:pt x="35550" y="984"/>
                    <a:pt x="36010" y="858"/>
                  </a:cubicBezTo>
                  <a:cubicBezTo>
                    <a:pt x="36261" y="879"/>
                    <a:pt x="36533" y="775"/>
                    <a:pt x="36722" y="1026"/>
                  </a:cubicBezTo>
                  <a:cubicBezTo>
                    <a:pt x="36408" y="1172"/>
                    <a:pt x="36345" y="1444"/>
                    <a:pt x="36366" y="1737"/>
                  </a:cubicBezTo>
                  <a:lnTo>
                    <a:pt x="36303" y="1779"/>
                  </a:lnTo>
                  <a:lnTo>
                    <a:pt x="36324" y="1821"/>
                  </a:lnTo>
                  <a:lnTo>
                    <a:pt x="36366" y="1737"/>
                  </a:lnTo>
                  <a:cubicBezTo>
                    <a:pt x="36638" y="1695"/>
                    <a:pt x="36889" y="2051"/>
                    <a:pt x="37182" y="1800"/>
                  </a:cubicBezTo>
                  <a:cubicBezTo>
                    <a:pt x="37119" y="1528"/>
                    <a:pt x="36826" y="1340"/>
                    <a:pt x="36910" y="1026"/>
                  </a:cubicBezTo>
                  <a:cubicBezTo>
                    <a:pt x="37224" y="1005"/>
                    <a:pt x="37517" y="879"/>
                    <a:pt x="37789" y="691"/>
                  </a:cubicBezTo>
                  <a:lnTo>
                    <a:pt x="38145" y="691"/>
                  </a:lnTo>
                  <a:lnTo>
                    <a:pt x="38312" y="858"/>
                  </a:lnTo>
                  <a:cubicBezTo>
                    <a:pt x="38626" y="1172"/>
                    <a:pt x="38689" y="1633"/>
                    <a:pt x="38919" y="2030"/>
                  </a:cubicBezTo>
                  <a:cubicBezTo>
                    <a:pt x="38856" y="1444"/>
                    <a:pt x="39421" y="1277"/>
                    <a:pt x="39567" y="858"/>
                  </a:cubicBezTo>
                  <a:lnTo>
                    <a:pt x="39923" y="858"/>
                  </a:lnTo>
                  <a:cubicBezTo>
                    <a:pt x="39965" y="1382"/>
                    <a:pt x="40676" y="1298"/>
                    <a:pt x="40739" y="1821"/>
                  </a:cubicBezTo>
                  <a:cubicBezTo>
                    <a:pt x="40781" y="1821"/>
                    <a:pt x="40844" y="1821"/>
                    <a:pt x="40886" y="1821"/>
                  </a:cubicBezTo>
                  <a:cubicBezTo>
                    <a:pt x="41534" y="1800"/>
                    <a:pt x="42141" y="1528"/>
                    <a:pt x="42580" y="1026"/>
                  </a:cubicBezTo>
                  <a:lnTo>
                    <a:pt x="42580" y="1026"/>
                  </a:lnTo>
                  <a:cubicBezTo>
                    <a:pt x="42873" y="1068"/>
                    <a:pt x="43145" y="1110"/>
                    <a:pt x="43438" y="1151"/>
                  </a:cubicBezTo>
                  <a:cubicBezTo>
                    <a:pt x="43522" y="1151"/>
                    <a:pt x="43606" y="1172"/>
                    <a:pt x="43606" y="1277"/>
                  </a:cubicBezTo>
                  <a:cubicBezTo>
                    <a:pt x="43606" y="1361"/>
                    <a:pt x="43564" y="1444"/>
                    <a:pt x="43501" y="1486"/>
                  </a:cubicBezTo>
                  <a:cubicBezTo>
                    <a:pt x="43417" y="1549"/>
                    <a:pt x="43292" y="1591"/>
                    <a:pt x="43187" y="1612"/>
                  </a:cubicBezTo>
                  <a:cubicBezTo>
                    <a:pt x="42706" y="1716"/>
                    <a:pt x="42476" y="1947"/>
                    <a:pt x="42706" y="2470"/>
                  </a:cubicBezTo>
                  <a:cubicBezTo>
                    <a:pt x="42748" y="2574"/>
                    <a:pt x="42580" y="2721"/>
                    <a:pt x="42727" y="2888"/>
                  </a:cubicBezTo>
                  <a:cubicBezTo>
                    <a:pt x="42978" y="2867"/>
                    <a:pt x="43145" y="2532"/>
                    <a:pt x="43459" y="2637"/>
                  </a:cubicBezTo>
                  <a:cubicBezTo>
                    <a:pt x="43501" y="3014"/>
                    <a:pt x="43836" y="3035"/>
                    <a:pt x="44087" y="3181"/>
                  </a:cubicBezTo>
                  <a:cubicBezTo>
                    <a:pt x="44317" y="3327"/>
                    <a:pt x="44715" y="3474"/>
                    <a:pt x="44610" y="3976"/>
                  </a:cubicBezTo>
                  <a:cubicBezTo>
                    <a:pt x="44422" y="4687"/>
                    <a:pt x="44338" y="4813"/>
                    <a:pt x="43606" y="4750"/>
                  </a:cubicBezTo>
                  <a:cubicBezTo>
                    <a:pt x="43229" y="4708"/>
                    <a:pt x="42852" y="4646"/>
                    <a:pt x="42497" y="4520"/>
                  </a:cubicBezTo>
                  <a:cubicBezTo>
                    <a:pt x="41848" y="4311"/>
                    <a:pt x="41158" y="4436"/>
                    <a:pt x="40614" y="4813"/>
                  </a:cubicBezTo>
                  <a:cubicBezTo>
                    <a:pt x="40132" y="5232"/>
                    <a:pt x="40090" y="5232"/>
                    <a:pt x="39693" y="4667"/>
                  </a:cubicBezTo>
                  <a:cubicBezTo>
                    <a:pt x="39609" y="4520"/>
                    <a:pt x="39526" y="4248"/>
                    <a:pt x="39358" y="4311"/>
                  </a:cubicBezTo>
                  <a:cubicBezTo>
                    <a:pt x="38730" y="4604"/>
                    <a:pt x="38437" y="4206"/>
                    <a:pt x="38186" y="3683"/>
                  </a:cubicBezTo>
                  <a:cubicBezTo>
                    <a:pt x="37747" y="4018"/>
                    <a:pt x="37391" y="4415"/>
                    <a:pt x="36826" y="4102"/>
                  </a:cubicBezTo>
                  <a:cubicBezTo>
                    <a:pt x="36826" y="4708"/>
                    <a:pt x="36826" y="4708"/>
                    <a:pt x="36387" y="5294"/>
                  </a:cubicBezTo>
                  <a:cubicBezTo>
                    <a:pt x="36324" y="5378"/>
                    <a:pt x="36261" y="5483"/>
                    <a:pt x="36199" y="5587"/>
                  </a:cubicBezTo>
                  <a:cubicBezTo>
                    <a:pt x="35843" y="6048"/>
                    <a:pt x="35822" y="6027"/>
                    <a:pt x="35383" y="5692"/>
                  </a:cubicBezTo>
                  <a:cubicBezTo>
                    <a:pt x="35215" y="5566"/>
                    <a:pt x="35173" y="5399"/>
                    <a:pt x="35069" y="5273"/>
                  </a:cubicBezTo>
                  <a:cubicBezTo>
                    <a:pt x="34818" y="5001"/>
                    <a:pt x="34336" y="5106"/>
                    <a:pt x="34253" y="5483"/>
                  </a:cubicBezTo>
                  <a:cubicBezTo>
                    <a:pt x="34044" y="6089"/>
                    <a:pt x="33813" y="6131"/>
                    <a:pt x="33248" y="5817"/>
                  </a:cubicBezTo>
                  <a:cubicBezTo>
                    <a:pt x="32914" y="5629"/>
                    <a:pt x="32851" y="5252"/>
                    <a:pt x="32558" y="5043"/>
                  </a:cubicBezTo>
                  <a:cubicBezTo>
                    <a:pt x="32453" y="4960"/>
                    <a:pt x="32391" y="4771"/>
                    <a:pt x="32202" y="4897"/>
                  </a:cubicBezTo>
                  <a:cubicBezTo>
                    <a:pt x="32098" y="4980"/>
                    <a:pt x="32160" y="5106"/>
                    <a:pt x="32202" y="5232"/>
                  </a:cubicBezTo>
                  <a:cubicBezTo>
                    <a:pt x="32411" y="5817"/>
                    <a:pt x="32391" y="5817"/>
                    <a:pt x="31847" y="6068"/>
                  </a:cubicBezTo>
                  <a:cubicBezTo>
                    <a:pt x="31637" y="6173"/>
                    <a:pt x="31428" y="6278"/>
                    <a:pt x="31240" y="6424"/>
                  </a:cubicBezTo>
                  <a:cubicBezTo>
                    <a:pt x="31031" y="6550"/>
                    <a:pt x="30717" y="6633"/>
                    <a:pt x="30570" y="6487"/>
                  </a:cubicBezTo>
                  <a:cubicBezTo>
                    <a:pt x="30131" y="6110"/>
                    <a:pt x="29901" y="6424"/>
                    <a:pt x="29650" y="6696"/>
                  </a:cubicBezTo>
                  <a:cubicBezTo>
                    <a:pt x="28875" y="6759"/>
                    <a:pt x="28101" y="6717"/>
                    <a:pt x="27327" y="6612"/>
                  </a:cubicBezTo>
                  <a:cubicBezTo>
                    <a:pt x="27285" y="6550"/>
                    <a:pt x="27243" y="6445"/>
                    <a:pt x="27181" y="6424"/>
                  </a:cubicBezTo>
                  <a:cubicBezTo>
                    <a:pt x="27034" y="6403"/>
                    <a:pt x="26992" y="6529"/>
                    <a:pt x="26971" y="6633"/>
                  </a:cubicBezTo>
                  <a:cubicBezTo>
                    <a:pt x="26804" y="6696"/>
                    <a:pt x="26616" y="6675"/>
                    <a:pt x="26448" y="6592"/>
                  </a:cubicBezTo>
                  <a:cubicBezTo>
                    <a:pt x="26302" y="5964"/>
                    <a:pt x="26218" y="5880"/>
                    <a:pt x="25758" y="6110"/>
                  </a:cubicBezTo>
                  <a:cubicBezTo>
                    <a:pt x="25507" y="6236"/>
                    <a:pt x="25297" y="6424"/>
                    <a:pt x="25025" y="6320"/>
                  </a:cubicBezTo>
                  <a:cubicBezTo>
                    <a:pt x="24481" y="6131"/>
                    <a:pt x="23833" y="6257"/>
                    <a:pt x="23372" y="5817"/>
                  </a:cubicBezTo>
                  <a:cubicBezTo>
                    <a:pt x="23268" y="5692"/>
                    <a:pt x="23100" y="5671"/>
                    <a:pt x="22954" y="5713"/>
                  </a:cubicBezTo>
                  <a:cubicBezTo>
                    <a:pt x="22536" y="5943"/>
                    <a:pt x="22410" y="5692"/>
                    <a:pt x="22284" y="5336"/>
                  </a:cubicBezTo>
                  <a:cubicBezTo>
                    <a:pt x="22222" y="5169"/>
                    <a:pt x="22264" y="4897"/>
                    <a:pt x="21887" y="4855"/>
                  </a:cubicBezTo>
                  <a:cubicBezTo>
                    <a:pt x="21971" y="5629"/>
                    <a:pt x="21510" y="5985"/>
                    <a:pt x="20883" y="6257"/>
                  </a:cubicBezTo>
                  <a:cubicBezTo>
                    <a:pt x="20820" y="6278"/>
                    <a:pt x="20799" y="6403"/>
                    <a:pt x="20757" y="6487"/>
                  </a:cubicBezTo>
                  <a:lnTo>
                    <a:pt x="20422" y="6487"/>
                  </a:lnTo>
                  <a:cubicBezTo>
                    <a:pt x="20150" y="6110"/>
                    <a:pt x="20108" y="6110"/>
                    <a:pt x="19899" y="6508"/>
                  </a:cubicBezTo>
                  <a:cubicBezTo>
                    <a:pt x="19418" y="6571"/>
                    <a:pt x="18937" y="6571"/>
                    <a:pt x="18476" y="6508"/>
                  </a:cubicBezTo>
                  <a:cubicBezTo>
                    <a:pt x="18455" y="6445"/>
                    <a:pt x="18435" y="6340"/>
                    <a:pt x="18414" y="6340"/>
                  </a:cubicBezTo>
                  <a:cubicBezTo>
                    <a:pt x="17598" y="6215"/>
                    <a:pt x="16823" y="5880"/>
                    <a:pt x="16154" y="5399"/>
                  </a:cubicBezTo>
                  <a:cubicBezTo>
                    <a:pt x="15986" y="5273"/>
                    <a:pt x="15735" y="5315"/>
                    <a:pt x="15589" y="5462"/>
                  </a:cubicBezTo>
                  <a:cubicBezTo>
                    <a:pt x="15422" y="5629"/>
                    <a:pt x="15275" y="5796"/>
                    <a:pt x="15108" y="5985"/>
                  </a:cubicBezTo>
                  <a:cubicBezTo>
                    <a:pt x="14940" y="6027"/>
                    <a:pt x="14752" y="6027"/>
                    <a:pt x="14564" y="5985"/>
                  </a:cubicBezTo>
                  <a:cubicBezTo>
                    <a:pt x="14208" y="5566"/>
                    <a:pt x="14041" y="5566"/>
                    <a:pt x="13685" y="5985"/>
                  </a:cubicBezTo>
                  <a:cubicBezTo>
                    <a:pt x="13497" y="6027"/>
                    <a:pt x="13329" y="6006"/>
                    <a:pt x="13162" y="5922"/>
                  </a:cubicBezTo>
                  <a:cubicBezTo>
                    <a:pt x="13036" y="5608"/>
                    <a:pt x="12848" y="5608"/>
                    <a:pt x="12639" y="5838"/>
                  </a:cubicBezTo>
                  <a:lnTo>
                    <a:pt x="11551" y="5817"/>
                  </a:lnTo>
                  <a:cubicBezTo>
                    <a:pt x="11446" y="5629"/>
                    <a:pt x="11153" y="5629"/>
                    <a:pt x="11028" y="5817"/>
                  </a:cubicBezTo>
                  <a:cubicBezTo>
                    <a:pt x="10797" y="5859"/>
                    <a:pt x="10546" y="5859"/>
                    <a:pt x="10316" y="5817"/>
                  </a:cubicBezTo>
                  <a:cubicBezTo>
                    <a:pt x="10002" y="5399"/>
                    <a:pt x="9835" y="5378"/>
                    <a:pt x="9437" y="5755"/>
                  </a:cubicBezTo>
                  <a:cubicBezTo>
                    <a:pt x="8663" y="5922"/>
                    <a:pt x="7889" y="5817"/>
                    <a:pt x="7115" y="5817"/>
                  </a:cubicBezTo>
                  <a:cubicBezTo>
                    <a:pt x="6906" y="5608"/>
                    <a:pt x="6717" y="5608"/>
                    <a:pt x="6592" y="5901"/>
                  </a:cubicBezTo>
                  <a:cubicBezTo>
                    <a:pt x="6362" y="6006"/>
                    <a:pt x="6131" y="6027"/>
                    <a:pt x="5880" y="6006"/>
                  </a:cubicBezTo>
                  <a:cubicBezTo>
                    <a:pt x="5462" y="5587"/>
                    <a:pt x="4771" y="5524"/>
                    <a:pt x="4269" y="5880"/>
                  </a:cubicBezTo>
                  <a:cubicBezTo>
                    <a:pt x="3516" y="5796"/>
                    <a:pt x="2805" y="5504"/>
                    <a:pt x="2072" y="5315"/>
                  </a:cubicBezTo>
                  <a:cubicBezTo>
                    <a:pt x="1110" y="5085"/>
                    <a:pt x="670" y="4290"/>
                    <a:pt x="377" y="3432"/>
                  </a:cubicBezTo>
                  <a:cubicBezTo>
                    <a:pt x="210" y="2909"/>
                    <a:pt x="1" y="2407"/>
                    <a:pt x="210" y="1821"/>
                  </a:cubicBezTo>
                  <a:cubicBezTo>
                    <a:pt x="482" y="1026"/>
                    <a:pt x="984" y="586"/>
                    <a:pt x="1800" y="524"/>
                  </a:cubicBezTo>
                  <a:cubicBezTo>
                    <a:pt x="2219" y="503"/>
                    <a:pt x="2637" y="524"/>
                    <a:pt x="3035" y="503"/>
                  </a:cubicBezTo>
                  <a:cubicBezTo>
                    <a:pt x="3453" y="1319"/>
                    <a:pt x="4144" y="545"/>
                    <a:pt x="4667" y="796"/>
                  </a:cubicBezTo>
                  <a:cubicBezTo>
                    <a:pt x="4834" y="879"/>
                    <a:pt x="5022" y="817"/>
                    <a:pt x="5106" y="649"/>
                  </a:cubicBezTo>
                  <a:cubicBezTo>
                    <a:pt x="5127" y="566"/>
                    <a:pt x="5169" y="482"/>
                    <a:pt x="5190" y="398"/>
                  </a:cubicBezTo>
                  <a:cubicBezTo>
                    <a:pt x="5357" y="356"/>
                    <a:pt x="5525" y="356"/>
                    <a:pt x="5713" y="398"/>
                  </a:cubicBezTo>
                  <a:cubicBezTo>
                    <a:pt x="5713" y="628"/>
                    <a:pt x="5943" y="775"/>
                    <a:pt x="6152" y="691"/>
                  </a:cubicBezTo>
                  <a:cubicBezTo>
                    <a:pt x="6550" y="566"/>
                    <a:pt x="6947" y="503"/>
                    <a:pt x="7366" y="524"/>
                  </a:cubicBezTo>
                  <a:cubicBezTo>
                    <a:pt x="7533" y="524"/>
                    <a:pt x="7617" y="398"/>
                    <a:pt x="7659" y="252"/>
                  </a:cubicBezTo>
                  <a:cubicBezTo>
                    <a:pt x="7952" y="189"/>
                    <a:pt x="8245" y="168"/>
                    <a:pt x="8538" y="231"/>
                  </a:cubicBezTo>
                  <a:cubicBezTo>
                    <a:pt x="8852" y="628"/>
                    <a:pt x="8956" y="628"/>
                    <a:pt x="9249" y="189"/>
                  </a:cubicBezTo>
                  <a:close/>
                  <a:moveTo>
                    <a:pt x="40216" y="3181"/>
                  </a:moveTo>
                  <a:cubicBezTo>
                    <a:pt x="40237" y="3014"/>
                    <a:pt x="40132" y="2930"/>
                    <a:pt x="39986" y="2867"/>
                  </a:cubicBezTo>
                  <a:cubicBezTo>
                    <a:pt x="39860" y="2783"/>
                    <a:pt x="39672" y="2846"/>
                    <a:pt x="39630" y="2993"/>
                  </a:cubicBezTo>
                  <a:cubicBezTo>
                    <a:pt x="39567" y="3139"/>
                    <a:pt x="39672" y="3307"/>
                    <a:pt x="39818" y="3327"/>
                  </a:cubicBezTo>
                  <a:cubicBezTo>
                    <a:pt x="39965" y="3348"/>
                    <a:pt x="40111" y="3348"/>
                    <a:pt x="40216" y="3181"/>
                  </a:cubicBezTo>
                  <a:close/>
                  <a:moveTo>
                    <a:pt x="30654" y="1089"/>
                  </a:moveTo>
                  <a:cubicBezTo>
                    <a:pt x="30633" y="1151"/>
                    <a:pt x="30591" y="1214"/>
                    <a:pt x="30612" y="1235"/>
                  </a:cubicBezTo>
                  <a:cubicBezTo>
                    <a:pt x="30612" y="1277"/>
                    <a:pt x="30696" y="1298"/>
                    <a:pt x="30738" y="1319"/>
                  </a:cubicBezTo>
                  <a:cubicBezTo>
                    <a:pt x="30759" y="1256"/>
                    <a:pt x="30821" y="1193"/>
                    <a:pt x="30800" y="1172"/>
                  </a:cubicBezTo>
                  <a:cubicBezTo>
                    <a:pt x="30779" y="1130"/>
                    <a:pt x="30717" y="1130"/>
                    <a:pt x="30654" y="1110"/>
                  </a:cubicBezTo>
                  <a:close/>
                  <a:moveTo>
                    <a:pt x="31888" y="1444"/>
                  </a:moveTo>
                  <a:cubicBezTo>
                    <a:pt x="31867" y="1382"/>
                    <a:pt x="31847" y="1319"/>
                    <a:pt x="31826" y="1298"/>
                  </a:cubicBezTo>
                  <a:cubicBezTo>
                    <a:pt x="31784" y="1277"/>
                    <a:pt x="31721" y="1319"/>
                    <a:pt x="31679" y="1340"/>
                  </a:cubicBezTo>
                  <a:cubicBezTo>
                    <a:pt x="31700" y="1402"/>
                    <a:pt x="31700" y="1465"/>
                    <a:pt x="31742" y="1486"/>
                  </a:cubicBezTo>
                  <a:cubicBezTo>
                    <a:pt x="31784" y="1507"/>
                    <a:pt x="31826" y="1465"/>
                    <a:pt x="31888" y="1444"/>
                  </a:cubicBezTo>
                  <a:close/>
                  <a:moveTo>
                    <a:pt x="43417" y="3286"/>
                  </a:moveTo>
                  <a:cubicBezTo>
                    <a:pt x="43355" y="3265"/>
                    <a:pt x="43313" y="3223"/>
                    <a:pt x="43271" y="3223"/>
                  </a:cubicBezTo>
                  <a:cubicBezTo>
                    <a:pt x="43229" y="3244"/>
                    <a:pt x="43229" y="3327"/>
                    <a:pt x="43208" y="3369"/>
                  </a:cubicBezTo>
                  <a:cubicBezTo>
                    <a:pt x="43250" y="3390"/>
                    <a:pt x="43313" y="3453"/>
                    <a:pt x="43334" y="3432"/>
                  </a:cubicBezTo>
                  <a:cubicBezTo>
                    <a:pt x="43375" y="3411"/>
                    <a:pt x="43396" y="3348"/>
                    <a:pt x="43417" y="3307"/>
                  </a:cubicBezTo>
                  <a:close/>
                  <a:moveTo>
                    <a:pt x="35989" y="5001"/>
                  </a:moveTo>
                  <a:cubicBezTo>
                    <a:pt x="35969" y="5064"/>
                    <a:pt x="35948" y="5106"/>
                    <a:pt x="35927" y="5148"/>
                  </a:cubicBezTo>
                  <a:cubicBezTo>
                    <a:pt x="35969" y="5169"/>
                    <a:pt x="36031" y="5232"/>
                    <a:pt x="36052" y="5211"/>
                  </a:cubicBezTo>
                  <a:cubicBezTo>
                    <a:pt x="36094" y="5190"/>
                    <a:pt x="36115" y="5127"/>
                    <a:pt x="36136" y="5064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13" name="Google Shape;7213;p42"/>
            <p:cNvSpPr/>
            <p:nvPr/>
          </p:nvSpPr>
          <p:spPr>
            <a:xfrm>
              <a:off x="4702700" y="4077275"/>
              <a:ext cx="1172275" cy="158000"/>
            </a:xfrm>
            <a:custGeom>
              <a:avLst/>
              <a:gdLst/>
              <a:ahLst/>
              <a:cxnLst/>
              <a:rect l="l" t="t" r="r" b="b"/>
              <a:pathLst>
                <a:path w="46891" h="6320" extrusionOk="0">
                  <a:moveTo>
                    <a:pt x="14019" y="1716"/>
                  </a:moveTo>
                  <a:cubicBezTo>
                    <a:pt x="13538" y="1862"/>
                    <a:pt x="13350" y="2197"/>
                    <a:pt x="13099" y="2239"/>
                  </a:cubicBezTo>
                  <a:cubicBezTo>
                    <a:pt x="12952" y="2072"/>
                    <a:pt x="13141" y="1925"/>
                    <a:pt x="13078" y="1800"/>
                  </a:cubicBezTo>
                  <a:cubicBezTo>
                    <a:pt x="12869" y="1277"/>
                    <a:pt x="13078" y="1067"/>
                    <a:pt x="13559" y="963"/>
                  </a:cubicBezTo>
                  <a:cubicBezTo>
                    <a:pt x="13685" y="942"/>
                    <a:pt x="13789" y="900"/>
                    <a:pt x="13894" y="837"/>
                  </a:cubicBezTo>
                  <a:cubicBezTo>
                    <a:pt x="13957" y="774"/>
                    <a:pt x="13978" y="691"/>
                    <a:pt x="13978" y="628"/>
                  </a:cubicBezTo>
                  <a:cubicBezTo>
                    <a:pt x="13978" y="523"/>
                    <a:pt x="13915" y="502"/>
                    <a:pt x="13810" y="481"/>
                  </a:cubicBezTo>
                  <a:cubicBezTo>
                    <a:pt x="13517" y="460"/>
                    <a:pt x="13245" y="419"/>
                    <a:pt x="12973" y="377"/>
                  </a:cubicBezTo>
                  <a:cubicBezTo>
                    <a:pt x="12994" y="188"/>
                    <a:pt x="13057" y="21"/>
                    <a:pt x="13287" y="105"/>
                  </a:cubicBezTo>
                  <a:cubicBezTo>
                    <a:pt x="13601" y="209"/>
                    <a:pt x="13894" y="293"/>
                    <a:pt x="14187" y="63"/>
                  </a:cubicBezTo>
                  <a:cubicBezTo>
                    <a:pt x="15317" y="0"/>
                    <a:pt x="16447" y="21"/>
                    <a:pt x="17597" y="126"/>
                  </a:cubicBezTo>
                  <a:cubicBezTo>
                    <a:pt x="17869" y="460"/>
                    <a:pt x="18016" y="460"/>
                    <a:pt x="18288" y="126"/>
                  </a:cubicBezTo>
                  <a:cubicBezTo>
                    <a:pt x="18539" y="42"/>
                    <a:pt x="18811" y="42"/>
                    <a:pt x="19041" y="168"/>
                  </a:cubicBezTo>
                  <a:cubicBezTo>
                    <a:pt x="19083" y="188"/>
                    <a:pt x="19104" y="188"/>
                    <a:pt x="19146" y="209"/>
                  </a:cubicBezTo>
                  <a:lnTo>
                    <a:pt x="20087" y="230"/>
                  </a:lnTo>
                  <a:cubicBezTo>
                    <a:pt x="20548" y="523"/>
                    <a:pt x="21008" y="732"/>
                    <a:pt x="21468" y="230"/>
                  </a:cubicBezTo>
                  <a:cubicBezTo>
                    <a:pt x="22012" y="168"/>
                    <a:pt x="22556" y="188"/>
                    <a:pt x="23079" y="293"/>
                  </a:cubicBezTo>
                  <a:cubicBezTo>
                    <a:pt x="23100" y="398"/>
                    <a:pt x="23142" y="502"/>
                    <a:pt x="23268" y="502"/>
                  </a:cubicBezTo>
                  <a:cubicBezTo>
                    <a:pt x="23393" y="481"/>
                    <a:pt x="23414" y="377"/>
                    <a:pt x="23435" y="272"/>
                  </a:cubicBezTo>
                  <a:cubicBezTo>
                    <a:pt x="23665" y="209"/>
                    <a:pt x="23916" y="188"/>
                    <a:pt x="24147" y="230"/>
                  </a:cubicBezTo>
                  <a:cubicBezTo>
                    <a:pt x="24272" y="398"/>
                    <a:pt x="24377" y="398"/>
                    <a:pt x="24502" y="230"/>
                  </a:cubicBezTo>
                  <a:cubicBezTo>
                    <a:pt x="24795" y="188"/>
                    <a:pt x="25088" y="188"/>
                    <a:pt x="25381" y="272"/>
                  </a:cubicBezTo>
                  <a:cubicBezTo>
                    <a:pt x="25758" y="670"/>
                    <a:pt x="25946" y="670"/>
                    <a:pt x="26281" y="251"/>
                  </a:cubicBezTo>
                  <a:cubicBezTo>
                    <a:pt x="26804" y="188"/>
                    <a:pt x="27348" y="188"/>
                    <a:pt x="27871" y="272"/>
                  </a:cubicBezTo>
                  <a:cubicBezTo>
                    <a:pt x="27871" y="523"/>
                    <a:pt x="28080" y="732"/>
                    <a:pt x="28331" y="732"/>
                  </a:cubicBezTo>
                  <a:cubicBezTo>
                    <a:pt x="28666" y="753"/>
                    <a:pt x="28980" y="816"/>
                    <a:pt x="29273" y="921"/>
                  </a:cubicBezTo>
                  <a:cubicBezTo>
                    <a:pt x="29817" y="1088"/>
                    <a:pt x="30382" y="900"/>
                    <a:pt x="30717" y="440"/>
                  </a:cubicBezTo>
                  <a:cubicBezTo>
                    <a:pt x="30947" y="377"/>
                    <a:pt x="31198" y="398"/>
                    <a:pt x="31428" y="481"/>
                  </a:cubicBezTo>
                  <a:cubicBezTo>
                    <a:pt x="31574" y="837"/>
                    <a:pt x="31763" y="858"/>
                    <a:pt x="31951" y="502"/>
                  </a:cubicBezTo>
                  <a:cubicBezTo>
                    <a:pt x="32537" y="356"/>
                    <a:pt x="33144" y="356"/>
                    <a:pt x="33730" y="523"/>
                  </a:cubicBezTo>
                  <a:cubicBezTo>
                    <a:pt x="33960" y="858"/>
                    <a:pt x="34190" y="816"/>
                    <a:pt x="34441" y="544"/>
                  </a:cubicBezTo>
                  <a:lnTo>
                    <a:pt x="35508" y="586"/>
                  </a:lnTo>
                  <a:cubicBezTo>
                    <a:pt x="35675" y="795"/>
                    <a:pt x="35759" y="712"/>
                    <a:pt x="35843" y="502"/>
                  </a:cubicBezTo>
                  <a:lnTo>
                    <a:pt x="38333" y="649"/>
                  </a:lnTo>
                  <a:cubicBezTo>
                    <a:pt x="38375" y="858"/>
                    <a:pt x="38479" y="1088"/>
                    <a:pt x="38709" y="1025"/>
                  </a:cubicBezTo>
                  <a:cubicBezTo>
                    <a:pt x="39191" y="921"/>
                    <a:pt x="39651" y="1088"/>
                    <a:pt x="40090" y="1151"/>
                  </a:cubicBezTo>
                  <a:cubicBezTo>
                    <a:pt x="40467" y="1235"/>
                    <a:pt x="40844" y="1151"/>
                    <a:pt x="41157" y="921"/>
                  </a:cubicBezTo>
                  <a:cubicBezTo>
                    <a:pt x="41576" y="900"/>
                    <a:pt x="41994" y="921"/>
                    <a:pt x="42413" y="1025"/>
                  </a:cubicBezTo>
                  <a:cubicBezTo>
                    <a:pt x="42476" y="1235"/>
                    <a:pt x="42580" y="1339"/>
                    <a:pt x="42748" y="1109"/>
                  </a:cubicBezTo>
                  <a:cubicBezTo>
                    <a:pt x="43166" y="1067"/>
                    <a:pt x="43585" y="1088"/>
                    <a:pt x="44003" y="1172"/>
                  </a:cubicBezTo>
                  <a:cubicBezTo>
                    <a:pt x="44066" y="1402"/>
                    <a:pt x="44170" y="1528"/>
                    <a:pt x="44359" y="1256"/>
                  </a:cubicBezTo>
                  <a:lnTo>
                    <a:pt x="45405" y="1318"/>
                  </a:lnTo>
                  <a:cubicBezTo>
                    <a:pt x="45426" y="1423"/>
                    <a:pt x="45468" y="1569"/>
                    <a:pt x="45593" y="1590"/>
                  </a:cubicBezTo>
                  <a:cubicBezTo>
                    <a:pt x="46137" y="1695"/>
                    <a:pt x="46409" y="2113"/>
                    <a:pt x="46744" y="2469"/>
                  </a:cubicBezTo>
                  <a:cubicBezTo>
                    <a:pt x="46890" y="2616"/>
                    <a:pt x="46890" y="2699"/>
                    <a:pt x="46807" y="2909"/>
                  </a:cubicBezTo>
                  <a:cubicBezTo>
                    <a:pt x="46660" y="3369"/>
                    <a:pt x="46263" y="3704"/>
                    <a:pt x="46137" y="4164"/>
                  </a:cubicBezTo>
                  <a:cubicBezTo>
                    <a:pt x="46074" y="4394"/>
                    <a:pt x="46116" y="4666"/>
                    <a:pt x="45823" y="4750"/>
                  </a:cubicBezTo>
                  <a:cubicBezTo>
                    <a:pt x="45551" y="4813"/>
                    <a:pt x="45426" y="4541"/>
                    <a:pt x="45258" y="4394"/>
                  </a:cubicBezTo>
                  <a:cubicBezTo>
                    <a:pt x="45175" y="4310"/>
                    <a:pt x="45133" y="4206"/>
                    <a:pt x="45049" y="4143"/>
                  </a:cubicBezTo>
                  <a:cubicBezTo>
                    <a:pt x="44840" y="3892"/>
                    <a:pt x="44610" y="3892"/>
                    <a:pt x="44547" y="4227"/>
                  </a:cubicBezTo>
                  <a:cubicBezTo>
                    <a:pt x="44484" y="4603"/>
                    <a:pt x="44296" y="4520"/>
                    <a:pt x="44003" y="4541"/>
                  </a:cubicBezTo>
                  <a:cubicBezTo>
                    <a:pt x="43313" y="4582"/>
                    <a:pt x="42622" y="4771"/>
                    <a:pt x="41911" y="4541"/>
                  </a:cubicBezTo>
                  <a:cubicBezTo>
                    <a:pt x="41785" y="4499"/>
                    <a:pt x="41680" y="4582"/>
                    <a:pt x="41597" y="4645"/>
                  </a:cubicBezTo>
                  <a:cubicBezTo>
                    <a:pt x="41325" y="4834"/>
                    <a:pt x="41011" y="4917"/>
                    <a:pt x="40697" y="4875"/>
                  </a:cubicBezTo>
                  <a:cubicBezTo>
                    <a:pt x="40488" y="4854"/>
                    <a:pt x="40446" y="5022"/>
                    <a:pt x="40425" y="5168"/>
                  </a:cubicBezTo>
                  <a:cubicBezTo>
                    <a:pt x="37831" y="5252"/>
                    <a:pt x="35236" y="5168"/>
                    <a:pt x="32662" y="4896"/>
                  </a:cubicBezTo>
                  <a:cubicBezTo>
                    <a:pt x="31951" y="4813"/>
                    <a:pt x="31240" y="4813"/>
                    <a:pt x="30528" y="4896"/>
                  </a:cubicBezTo>
                  <a:cubicBezTo>
                    <a:pt x="29712" y="5022"/>
                    <a:pt x="28875" y="5022"/>
                    <a:pt x="28059" y="4896"/>
                  </a:cubicBezTo>
                  <a:cubicBezTo>
                    <a:pt x="27473" y="4792"/>
                    <a:pt x="26888" y="4813"/>
                    <a:pt x="26302" y="4938"/>
                  </a:cubicBezTo>
                  <a:cubicBezTo>
                    <a:pt x="25130" y="5273"/>
                    <a:pt x="23895" y="5106"/>
                    <a:pt x="22703" y="5168"/>
                  </a:cubicBezTo>
                  <a:cubicBezTo>
                    <a:pt x="21343" y="5252"/>
                    <a:pt x="20004" y="5357"/>
                    <a:pt x="18644" y="5440"/>
                  </a:cubicBezTo>
                  <a:cubicBezTo>
                    <a:pt x="18413" y="5461"/>
                    <a:pt x="18183" y="5482"/>
                    <a:pt x="17953" y="5482"/>
                  </a:cubicBezTo>
                  <a:cubicBezTo>
                    <a:pt x="16405" y="5378"/>
                    <a:pt x="14898" y="5670"/>
                    <a:pt x="13371" y="5775"/>
                  </a:cubicBezTo>
                  <a:cubicBezTo>
                    <a:pt x="13141" y="5796"/>
                    <a:pt x="12911" y="5838"/>
                    <a:pt x="12659" y="5838"/>
                  </a:cubicBezTo>
                  <a:cubicBezTo>
                    <a:pt x="11090" y="5838"/>
                    <a:pt x="9563" y="5838"/>
                    <a:pt x="7993" y="5963"/>
                  </a:cubicBezTo>
                  <a:cubicBezTo>
                    <a:pt x="6236" y="6110"/>
                    <a:pt x="4478" y="6026"/>
                    <a:pt x="2700" y="6047"/>
                  </a:cubicBezTo>
                  <a:cubicBezTo>
                    <a:pt x="2051" y="6026"/>
                    <a:pt x="1403" y="6110"/>
                    <a:pt x="775" y="6256"/>
                  </a:cubicBezTo>
                  <a:cubicBezTo>
                    <a:pt x="503" y="6319"/>
                    <a:pt x="189" y="6235"/>
                    <a:pt x="1" y="6026"/>
                  </a:cubicBezTo>
                  <a:cubicBezTo>
                    <a:pt x="252" y="5754"/>
                    <a:pt x="482" y="5440"/>
                    <a:pt x="921" y="5838"/>
                  </a:cubicBezTo>
                  <a:cubicBezTo>
                    <a:pt x="1068" y="5963"/>
                    <a:pt x="1382" y="5901"/>
                    <a:pt x="1591" y="5754"/>
                  </a:cubicBezTo>
                  <a:cubicBezTo>
                    <a:pt x="1800" y="5629"/>
                    <a:pt x="1988" y="5503"/>
                    <a:pt x="2198" y="5398"/>
                  </a:cubicBezTo>
                  <a:cubicBezTo>
                    <a:pt x="2742" y="5126"/>
                    <a:pt x="2763" y="5147"/>
                    <a:pt x="2553" y="4562"/>
                  </a:cubicBezTo>
                  <a:cubicBezTo>
                    <a:pt x="2511" y="4457"/>
                    <a:pt x="2449" y="4331"/>
                    <a:pt x="2553" y="4248"/>
                  </a:cubicBezTo>
                  <a:cubicBezTo>
                    <a:pt x="2742" y="4101"/>
                    <a:pt x="2804" y="4290"/>
                    <a:pt x="2909" y="4373"/>
                  </a:cubicBezTo>
                  <a:cubicBezTo>
                    <a:pt x="3202" y="4582"/>
                    <a:pt x="3265" y="4959"/>
                    <a:pt x="3600" y="5168"/>
                  </a:cubicBezTo>
                  <a:cubicBezTo>
                    <a:pt x="4164" y="5482"/>
                    <a:pt x="4374" y="5419"/>
                    <a:pt x="4604" y="4813"/>
                  </a:cubicBezTo>
                  <a:cubicBezTo>
                    <a:pt x="4708" y="4436"/>
                    <a:pt x="5169" y="4331"/>
                    <a:pt x="5420" y="4603"/>
                  </a:cubicBezTo>
                  <a:cubicBezTo>
                    <a:pt x="5524" y="4729"/>
                    <a:pt x="5566" y="4917"/>
                    <a:pt x="5734" y="5022"/>
                  </a:cubicBezTo>
                  <a:cubicBezTo>
                    <a:pt x="6173" y="5378"/>
                    <a:pt x="6194" y="5378"/>
                    <a:pt x="6550" y="4917"/>
                  </a:cubicBezTo>
                  <a:cubicBezTo>
                    <a:pt x="6613" y="4813"/>
                    <a:pt x="6675" y="4708"/>
                    <a:pt x="6738" y="4624"/>
                  </a:cubicBezTo>
                  <a:cubicBezTo>
                    <a:pt x="7177" y="4038"/>
                    <a:pt x="7177" y="4038"/>
                    <a:pt x="7177" y="3432"/>
                  </a:cubicBezTo>
                  <a:cubicBezTo>
                    <a:pt x="7721" y="3745"/>
                    <a:pt x="8098" y="3369"/>
                    <a:pt x="8537" y="3034"/>
                  </a:cubicBezTo>
                  <a:cubicBezTo>
                    <a:pt x="8789" y="3557"/>
                    <a:pt x="9082" y="3934"/>
                    <a:pt x="9709" y="3662"/>
                  </a:cubicBezTo>
                  <a:cubicBezTo>
                    <a:pt x="9877" y="3578"/>
                    <a:pt x="9960" y="3850"/>
                    <a:pt x="10044" y="3997"/>
                  </a:cubicBezTo>
                  <a:cubicBezTo>
                    <a:pt x="10442" y="4562"/>
                    <a:pt x="10483" y="4562"/>
                    <a:pt x="10965" y="4143"/>
                  </a:cubicBezTo>
                  <a:cubicBezTo>
                    <a:pt x="11509" y="3766"/>
                    <a:pt x="12220" y="3641"/>
                    <a:pt x="12869" y="3850"/>
                  </a:cubicBezTo>
                  <a:cubicBezTo>
                    <a:pt x="13224" y="3976"/>
                    <a:pt x="13601" y="4059"/>
                    <a:pt x="13978" y="4080"/>
                  </a:cubicBezTo>
                  <a:cubicBezTo>
                    <a:pt x="14710" y="4164"/>
                    <a:pt x="14794" y="4017"/>
                    <a:pt x="14982" y="3306"/>
                  </a:cubicBezTo>
                  <a:cubicBezTo>
                    <a:pt x="15087" y="2804"/>
                    <a:pt x="14731" y="2699"/>
                    <a:pt x="14459" y="2511"/>
                  </a:cubicBezTo>
                  <a:cubicBezTo>
                    <a:pt x="14166" y="2344"/>
                    <a:pt x="13873" y="2365"/>
                    <a:pt x="13999" y="1737"/>
                  </a:cubicBezTo>
                  <a:cubicBezTo>
                    <a:pt x="13978" y="1465"/>
                    <a:pt x="13873" y="1569"/>
                    <a:pt x="13852" y="1800"/>
                  </a:cubicBezTo>
                  <a:cubicBezTo>
                    <a:pt x="13852" y="1862"/>
                    <a:pt x="13747" y="1988"/>
                    <a:pt x="13936" y="1988"/>
                  </a:cubicBezTo>
                  <a:cubicBezTo>
                    <a:pt x="14103" y="1967"/>
                    <a:pt x="14291" y="1988"/>
                    <a:pt x="14333" y="1737"/>
                  </a:cubicBezTo>
                  <a:cubicBezTo>
                    <a:pt x="14354" y="1611"/>
                    <a:pt x="14312" y="1507"/>
                    <a:pt x="14019" y="1716"/>
                  </a:cubicBezTo>
                  <a:close/>
                  <a:moveTo>
                    <a:pt x="16509" y="1318"/>
                  </a:moveTo>
                  <a:cubicBezTo>
                    <a:pt x="16488" y="984"/>
                    <a:pt x="16363" y="732"/>
                    <a:pt x="16091" y="753"/>
                  </a:cubicBezTo>
                  <a:cubicBezTo>
                    <a:pt x="15735" y="795"/>
                    <a:pt x="15547" y="1172"/>
                    <a:pt x="15359" y="1423"/>
                  </a:cubicBezTo>
                  <a:cubicBezTo>
                    <a:pt x="15254" y="1590"/>
                    <a:pt x="15400" y="1988"/>
                    <a:pt x="15568" y="2218"/>
                  </a:cubicBezTo>
                  <a:cubicBezTo>
                    <a:pt x="15631" y="2260"/>
                    <a:pt x="15714" y="2260"/>
                    <a:pt x="15798" y="2239"/>
                  </a:cubicBezTo>
                  <a:cubicBezTo>
                    <a:pt x="16007" y="1883"/>
                    <a:pt x="16468" y="1716"/>
                    <a:pt x="16509" y="1318"/>
                  </a:cubicBezTo>
                  <a:close/>
                  <a:moveTo>
                    <a:pt x="43898" y="2176"/>
                  </a:moveTo>
                  <a:cubicBezTo>
                    <a:pt x="43857" y="2197"/>
                    <a:pt x="43773" y="2218"/>
                    <a:pt x="43752" y="2239"/>
                  </a:cubicBezTo>
                  <a:cubicBezTo>
                    <a:pt x="43689" y="2532"/>
                    <a:pt x="43752" y="2825"/>
                    <a:pt x="43919" y="3076"/>
                  </a:cubicBezTo>
                  <a:cubicBezTo>
                    <a:pt x="44045" y="3327"/>
                    <a:pt x="44338" y="3432"/>
                    <a:pt x="44610" y="3327"/>
                  </a:cubicBezTo>
                  <a:cubicBezTo>
                    <a:pt x="44777" y="3264"/>
                    <a:pt x="45049" y="3222"/>
                    <a:pt x="44986" y="2950"/>
                  </a:cubicBezTo>
                  <a:cubicBezTo>
                    <a:pt x="44945" y="2720"/>
                    <a:pt x="44840" y="2469"/>
                    <a:pt x="44505" y="2616"/>
                  </a:cubicBezTo>
                  <a:cubicBezTo>
                    <a:pt x="44170" y="2762"/>
                    <a:pt x="44108" y="2595"/>
                    <a:pt x="44108" y="2302"/>
                  </a:cubicBezTo>
                  <a:cubicBezTo>
                    <a:pt x="44108" y="2197"/>
                    <a:pt x="44003" y="2155"/>
                    <a:pt x="43898" y="2176"/>
                  </a:cubicBezTo>
                  <a:close/>
                  <a:moveTo>
                    <a:pt x="41911" y="2783"/>
                  </a:moveTo>
                  <a:cubicBezTo>
                    <a:pt x="41932" y="2741"/>
                    <a:pt x="41994" y="2678"/>
                    <a:pt x="41973" y="2637"/>
                  </a:cubicBezTo>
                  <a:cubicBezTo>
                    <a:pt x="41953" y="2616"/>
                    <a:pt x="41890" y="2595"/>
                    <a:pt x="41827" y="2574"/>
                  </a:cubicBezTo>
                  <a:cubicBezTo>
                    <a:pt x="41806" y="2616"/>
                    <a:pt x="41764" y="2678"/>
                    <a:pt x="41785" y="2720"/>
                  </a:cubicBezTo>
                  <a:cubicBezTo>
                    <a:pt x="41785" y="2762"/>
                    <a:pt x="41869" y="2762"/>
                    <a:pt x="41911" y="2783"/>
                  </a:cubicBezTo>
                  <a:close/>
                  <a:moveTo>
                    <a:pt x="9312" y="4854"/>
                  </a:moveTo>
                  <a:cubicBezTo>
                    <a:pt x="9354" y="4875"/>
                    <a:pt x="9416" y="4917"/>
                    <a:pt x="9458" y="4917"/>
                  </a:cubicBezTo>
                  <a:cubicBezTo>
                    <a:pt x="9479" y="4896"/>
                    <a:pt x="9500" y="4813"/>
                    <a:pt x="9521" y="4771"/>
                  </a:cubicBezTo>
                  <a:cubicBezTo>
                    <a:pt x="9458" y="4750"/>
                    <a:pt x="9416" y="4708"/>
                    <a:pt x="9374" y="4708"/>
                  </a:cubicBezTo>
                  <a:cubicBezTo>
                    <a:pt x="9333" y="4729"/>
                    <a:pt x="9333" y="4792"/>
                    <a:pt x="9312" y="4854"/>
                  </a:cubicBezTo>
                  <a:close/>
                  <a:moveTo>
                    <a:pt x="16070" y="3327"/>
                  </a:moveTo>
                  <a:lnTo>
                    <a:pt x="15924" y="3264"/>
                  </a:lnTo>
                  <a:cubicBezTo>
                    <a:pt x="15903" y="3327"/>
                    <a:pt x="15861" y="3369"/>
                    <a:pt x="15882" y="3411"/>
                  </a:cubicBezTo>
                  <a:cubicBezTo>
                    <a:pt x="15882" y="3453"/>
                    <a:pt x="15965" y="3453"/>
                    <a:pt x="16007" y="3473"/>
                  </a:cubicBezTo>
                  <a:close/>
                  <a:moveTo>
                    <a:pt x="42685" y="3327"/>
                  </a:moveTo>
                  <a:cubicBezTo>
                    <a:pt x="42643" y="3306"/>
                    <a:pt x="42580" y="3264"/>
                    <a:pt x="42538" y="3285"/>
                  </a:cubicBezTo>
                  <a:cubicBezTo>
                    <a:pt x="42517" y="3285"/>
                    <a:pt x="42497" y="3369"/>
                    <a:pt x="42476" y="3411"/>
                  </a:cubicBezTo>
                  <a:cubicBezTo>
                    <a:pt x="42538" y="3432"/>
                    <a:pt x="42580" y="3494"/>
                    <a:pt x="42622" y="3473"/>
                  </a:cubicBezTo>
                  <a:cubicBezTo>
                    <a:pt x="42664" y="3473"/>
                    <a:pt x="42685" y="3390"/>
                    <a:pt x="42706" y="3327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14" name="Google Shape;7214;p42"/>
            <p:cNvSpPr/>
            <p:nvPr/>
          </p:nvSpPr>
          <p:spPr>
            <a:xfrm>
              <a:off x="5713850" y="4108125"/>
              <a:ext cx="572275" cy="107250"/>
            </a:xfrm>
            <a:custGeom>
              <a:avLst/>
              <a:gdLst/>
              <a:ahLst/>
              <a:cxnLst/>
              <a:rect l="l" t="t" r="r" b="b"/>
              <a:pathLst>
                <a:path w="22891" h="4290" extrusionOk="0">
                  <a:moveTo>
                    <a:pt x="0" y="3913"/>
                  </a:moveTo>
                  <a:cubicBezTo>
                    <a:pt x="21" y="3746"/>
                    <a:pt x="63" y="3600"/>
                    <a:pt x="272" y="3620"/>
                  </a:cubicBezTo>
                  <a:cubicBezTo>
                    <a:pt x="586" y="3662"/>
                    <a:pt x="921" y="3579"/>
                    <a:pt x="1172" y="3390"/>
                  </a:cubicBezTo>
                  <a:cubicBezTo>
                    <a:pt x="1276" y="3328"/>
                    <a:pt x="1381" y="3244"/>
                    <a:pt x="1486" y="3286"/>
                  </a:cubicBezTo>
                  <a:cubicBezTo>
                    <a:pt x="2197" y="3495"/>
                    <a:pt x="2887" y="3328"/>
                    <a:pt x="3578" y="3286"/>
                  </a:cubicBezTo>
                  <a:cubicBezTo>
                    <a:pt x="3871" y="3244"/>
                    <a:pt x="4059" y="3348"/>
                    <a:pt x="4122" y="2972"/>
                  </a:cubicBezTo>
                  <a:cubicBezTo>
                    <a:pt x="4185" y="2637"/>
                    <a:pt x="4415" y="2637"/>
                    <a:pt x="4624" y="2867"/>
                  </a:cubicBezTo>
                  <a:cubicBezTo>
                    <a:pt x="4708" y="2951"/>
                    <a:pt x="4771" y="3076"/>
                    <a:pt x="4854" y="3139"/>
                  </a:cubicBezTo>
                  <a:cubicBezTo>
                    <a:pt x="5001" y="3286"/>
                    <a:pt x="5147" y="3558"/>
                    <a:pt x="5419" y="3474"/>
                  </a:cubicBezTo>
                  <a:cubicBezTo>
                    <a:pt x="5691" y="3411"/>
                    <a:pt x="5649" y="3139"/>
                    <a:pt x="5712" y="2909"/>
                  </a:cubicBezTo>
                  <a:cubicBezTo>
                    <a:pt x="5838" y="2449"/>
                    <a:pt x="6235" y="2114"/>
                    <a:pt x="6403" y="1633"/>
                  </a:cubicBezTo>
                  <a:cubicBezTo>
                    <a:pt x="6465" y="1444"/>
                    <a:pt x="6465" y="1361"/>
                    <a:pt x="6340" y="1214"/>
                  </a:cubicBezTo>
                  <a:cubicBezTo>
                    <a:pt x="5984" y="838"/>
                    <a:pt x="5712" y="419"/>
                    <a:pt x="5168" y="335"/>
                  </a:cubicBezTo>
                  <a:cubicBezTo>
                    <a:pt x="5043" y="315"/>
                    <a:pt x="5022" y="168"/>
                    <a:pt x="5001" y="43"/>
                  </a:cubicBezTo>
                  <a:cubicBezTo>
                    <a:pt x="6800" y="1"/>
                    <a:pt x="8579" y="231"/>
                    <a:pt x="10378" y="315"/>
                  </a:cubicBezTo>
                  <a:cubicBezTo>
                    <a:pt x="10880" y="335"/>
                    <a:pt x="11382" y="335"/>
                    <a:pt x="11864" y="377"/>
                  </a:cubicBezTo>
                  <a:cubicBezTo>
                    <a:pt x="14584" y="545"/>
                    <a:pt x="17283" y="649"/>
                    <a:pt x="19940" y="1235"/>
                  </a:cubicBezTo>
                  <a:cubicBezTo>
                    <a:pt x="20463" y="1340"/>
                    <a:pt x="20986" y="1361"/>
                    <a:pt x="21509" y="1423"/>
                  </a:cubicBezTo>
                  <a:cubicBezTo>
                    <a:pt x="21656" y="1444"/>
                    <a:pt x="21802" y="1486"/>
                    <a:pt x="21928" y="1528"/>
                  </a:cubicBezTo>
                  <a:cubicBezTo>
                    <a:pt x="22346" y="1675"/>
                    <a:pt x="22890" y="2239"/>
                    <a:pt x="22870" y="2491"/>
                  </a:cubicBezTo>
                  <a:cubicBezTo>
                    <a:pt x="22870" y="2825"/>
                    <a:pt x="22200" y="3600"/>
                    <a:pt x="21865" y="3746"/>
                  </a:cubicBezTo>
                  <a:cubicBezTo>
                    <a:pt x="21321" y="3976"/>
                    <a:pt x="20735" y="3851"/>
                    <a:pt x="20212" y="3767"/>
                  </a:cubicBezTo>
                  <a:cubicBezTo>
                    <a:pt x="18664" y="3537"/>
                    <a:pt x="17116" y="3600"/>
                    <a:pt x="15567" y="3369"/>
                  </a:cubicBezTo>
                  <a:cubicBezTo>
                    <a:pt x="15274" y="3369"/>
                    <a:pt x="14981" y="3390"/>
                    <a:pt x="14688" y="3453"/>
                  </a:cubicBezTo>
                  <a:cubicBezTo>
                    <a:pt x="13035" y="3453"/>
                    <a:pt x="11445" y="3976"/>
                    <a:pt x="9771" y="3892"/>
                  </a:cubicBezTo>
                  <a:cubicBezTo>
                    <a:pt x="9123" y="3913"/>
                    <a:pt x="8474" y="3872"/>
                    <a:pt x="7846" y="3746"/>
                  </a:cubicBezTo>
                  <a:cubicBezTo>
                    <a:pt x="7574" y="3704"/>
                    <a:pt x="7302" y="3725"/>
                    <a:pt x="7051" y="3809"/>
                  </a:cubicBezTo>
                  <a:cubicBezTo>
                    <a:pt x="5398" y="4290"/>
                    <a:pt x="3724" y="4018"/>
                    <a:pt x="2051" y="3976"/>
                  </a:cubicBezTo>
                  <a:cubicBezTo>
                    <a:pt x="1360" y="3997"/>
                    <a:pt x="690" y="3976"/>
                    <a:pt x="0" y="3913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15" name="Google Shape;7215;p42"/>
            <p:cNvSpPr/>
            <p:nvPr/>
          </p:nvSpPr>
          <p:spPr>
            <a:xfrm>
              <a:off x="4481425" y="4181875"/>
              <a:ext cx="142325" cy="46600"/>
            </a:xfrm>
            <a:custGeom>
              <a:avLst/>
              <a:gdLst/>
              <a:ahLst/>
              <a:cxnLst/>
              <a:rect l="l" t="t" r="r" b="b"/>
              <a:pathLst>
                <a:path w="5693" h="1864" extrusionOk="0">
                  <a:moveTo>
                    <a:pt x="1" y="1633"/>
                  </a:moveTo>
                  <a:cubicBezTo>
                    <a:pt x="43" y="1549"/>
                    <a:pt x="64" y="1424"/>
                    <a:pt x="106" y="1403"/>
                  </a:cubicBezTo>
                  <a:cubicBezTo>
                    <a:pt x="733" y="1131"/>
                    <a:pt x="1215" y="775"/>
                    <a:pt x="1131" y="1"/>
                  </a:cubicBezTo>
                  <a:cubicBezTo>
                    <a:pt x="1487" y="43"/>
                    <a:pt x="1466" y="315"/>
                    <a:pt x="1507" y="482"/>
                  </a:cubicBezTo>
                  <a:cubicBezTo>
                    <a:pt x="1633" y="838"/>
                    <a:pt x="1779" y="1089"/>
                    <a:pt x="2198" y="859"/>
                  </a:cubicBezTo>
                  <a:cubicBezTo>
                    <a:pt x="2344" y="817"/>
                    <a:pt x="2512" y="838"/>
                    <a:pt x="2616" y="963"/>
                  </a:cubicBezTo>
                  <a:cubicBezTo>
                    <a:pt x="3077" y="1403"/>
                    <a:pt x="3725" y="1277"/>
                    <a:pt x="4248" y="1466"/>
                  </a:cubicBezTo>
                  <a:cubicBezTo>
                    <a:pt x="4541" y="1570"/>
                    <a:pt x="4751" y="1382"/>
                    <a:pt x="4981" y="1256"/>
                  </a:cubicBezTo>
                  <a:cubicBezTo>
                    <a:pt x="5441" y="1026"/>
                    <a:pt x="5546" y="1110"/>
                    <a:pt x="5692" y="1738"/>
                  </a:cubicBezTo>
                  <a:cubicBezTo>
                    <a:pt x="5462" y="1842"/>
                    <a:pt x="5232" y="1863"/>
                    <a:pt x="5002" y="1821"/>
                  </a:cubicBezTo>
                  <a:cubicBezTo>
                    <a:pt x="3328" y="1549"/>
                    <a:pt x="1654" y="1738"/>
                    <a:pt x="1" y="1633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16" name="Google Shape;7216;p42"/>
            <p:cNvSpPr/>
            <p:nvPr/>
          </p:nvSpPr>
          <p:spPr>
            <a:xfrm>
              <a:off x="4339675" y="4191825"/>
              <a:ext cx="84250" cy="31400"/>
            </a:xfrm>
            <a:custGeom>
              <a:avLst/>
              <a:gdLst/>
              <a:ahLst/>
              <a:cxnLst/>
              <a:rect l="l" t="t" r="r" b="b"/>
              <a:pathLst>
                <a:path w="3370" h="1256" extrusionOk="0">
                  <a:moveTo>
                    <a:pt x="1" y="712"/>
                  </a:moveTo>
                  <a:cubicBezTo>
                    <a:pt x="168" y="544"/>
                    <a:pt x="315" y="356"/>
                    <a:pt x="482" y="189"/>
                  </a:cubicBezTo>
                  <a:cubicBezTo>
                    <a:pt x="628" y="21"/>
                    <a:pt x="879" y="0"/>
                    <a:pt x="1047" y="126"/>
                  </a:cubicBezTo>
                  <a:cubicBezTo>
                    <a:pt x="1716" y="607"/>
                    <a:pt x="2491" y="921"/>
                    <a:pt x="3307" y="1068"/>
                  </a:cubicBezTo>
                  <a:cubicBezTo>
                    <a:pt x="3328" y="1068"/>
                    <a:pt x="3348" y="1172"/>
                    <a:pt x="3369" y="1235"/>
                  </a:cubicBezTo>
                  <a:cubicBezTo>
                    <a:pt x="2888" y="1256"/>
                    <a:pt x="2428" y="1193"/>
                    <a:pt x="1988" y="1026"/>
                  </a:cubicBezTo>
                  <a:cubicBezTo>
                    <a:pt x="1340" y="837"/>
                    <a:pt x="670" y="712"/>
                    <a:pt x="1" y="712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17" name="Google Shape;7217;p42"/>
            <p:cNvSpPr/>
            <p:nvPr/>
          </p:nvSpPr>
          <p:spPr>
            <a:xfrm>
              <a:off x="5399450" y="4080400"/>
              <a:ext cx="70650" cy="23575"/>
            </a:xfrm>
            <a:custGeom>
              <a:avLst/>
              <a:gdLst/>
              <a:ahLst/>
              <a:cxnLst/>
              <a:rect l="l" t="t" r="r" b="b"/>
              <a:pathLst>
                <a:path w="2826" h="943" extrusionOk="0">
                  <a:moveTo>
                    <a:pt x="2826" y="315"/>
                  </a:moveTo>
                  <a:cubicBezTo>
                    <a:pt x="2491" y="754"/>
                    <a:pt x="1926" y="942"/>
                    <a:pt x="1403" y="775"/>
                  </a:cubicBezTo>
                  <a:cubicBezTo>
                    <a:pt x="1089" y="670"/>
                    <a:pt x="775" y="607"/>
                    <a:pt x="461" y="587"/>
                  </a:cubicBezTo>
                  <a:cubicBezTo>
                    <a:pt x="210" y="587"/>
                    <a:pt x="1" y="377"/>
                    <a:pt x="1" y="126"/>
                  </a:cubicBezTo>
                  <a:cubicBezTo>
                    <a:pt x="942" y="1"/>
                    <a:pt x="1884" y="294"/>
                    <a:pt x="2826" y="31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18" name="Google Shape;7218;p42"/>
            <p:cNvSpPr/>
            <p:nvPr/>
          </p:nvSpPr>
          <p:spPr>
            <a:xfrm>
              <a:off x="5661000" y="4092950"/>
              <a:ext cx="70650" cy="14675"/>
            </a:xfrm>
            <a:custGeom>
              <a:avLst/>
              <a:gdLst/>
              <a:ahLst/>
              <a:cxnLst/>
              <a:rect l="l" t="t" r="r" b="b"/>
              <a:pathLst>
                <a:path w="2826" h="587" extrusionOk="0">
                  <a:moveTo>
                    <a:pt x="2825" y="294"/>
                  </a:moveTo>
                  <a:cubicBezTo>
                    <a:pt x="2512" y="503"/>
                    <a:pt x="2135" y="587"/>
                    <a:pt x="1758" y="503"/>
                  </a:cubicBezTo>
                  <a:cubicBezTo>
                    <a:pt x="1319" y="440"/>
                    <a:pt x="859" y="273"/>
                    <a:pt x="377" y="398"/>
                  </a:cubicBezTo>
                  <a:cubicBezTo>
                    <a:pt x="147" y="440"/>
                    <a:pt x="43" y="210"/>
                    <a:pt x="1" y="1"/>
                  </a:cubicBezTo>
                  <a:cubicBezTo>
                    <a:pt x="942" y="85"/>
                    <a:pt x="1905" y="43"/>
                    <a:pt x="2825" y="294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19" name="Google Shape;7219;p42"/>
            <p:cNvSpPr/>
            <p:nvPr/>
          </p:nvSpPr>
          <p:spPr>
            <a:xfrm>
              <a:off x="4834525" y="4073075"/>
              <a:ext cx="28275" cy="43450"/>
            </a:xfrm>
            <a:custGeom>
              <a:avLst/>
              <a:gdLst/>
              <a:ahLst/>
              <a:cxnLst/>
              <a:rect l="l" t="t" r="r" b="b"/>
              <a:pathLst>
                <a:path w="1131" h="1738" extrusionOk="0">
                  <a:moveTo>
                    <a:pt x="1130" y="356"/>
                  </a:moveTo>
                  <a:cubicBezTo>
                    <a:pt x="649" y="482"/>
                    <a:pt x="523" y="754"/>
                    <a:pt x="796" y="1172"/>
                  </a:cubicBezTo>
                  <a:cubicBezTo>
                    <a:pt x="879" y="1319"/>
                    <a:pt x="942" y="1445"/>
                    <a:pt x="796" y="1549"/>
                  </a:cubicBezTo>
                  <a:cubicBezTo>
                    <a:pt x="670" y="1696"/>
                    <a:pt x="503" y="1737"/>
                    <a:pt x="335" y="1696"/>
                  </a:cubicBezTo>
                  <a:cubicBezTo>
                    <a:pt x="189" y="1654"/>
                    <a:pt x="63" y="1507"/>
                    <a:pt x="126" y="1361"/>
                  </a:cubicBezTo>
                  <a:cubicBezTo>
                    <a:pt x="293" y="1005"/>
                    <a:pt x="0" y="691"/>
                    <a:pt x="63" y="356"/>
                  </a:cubicBezTo>
                  <a:cubicBezTo>
                    <a:pt x="231" y="356"/>
                    <a:pt x="377" y="294"/>
                    <a:pt x="419" y="105"/>
                  </a:cubicBezTo>
                  <a:cubicBezTo>
                    <a:pt x="649" y="1"/>
                    <a:pt x="879" y="126"/>
                    <a:pt x="1109" y="147"/>
                  </a:cubicBezTo>
                  <a:cubicBezTo>
                    <a:pt x="1130" y="210"/>
                    <a:pt x="1130" y="294"/>
                    <a:pt x="1130" y="356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20" name="Google Shape;7220;p42"/>
            <p:cNvSpPr/>
            <p:nvPr/>
          </p:nvSpPr>
          <p:spPr>
            <a:xfrm>
              <a:off x="4920300" y="4077275"/>
              <a:ext cx="30900" cy="34025"/>
            </a:xfrm>
            <a:custGeom>
              <a:avLst/>
              <a:gdLst/>
              <a:ahLst/>
              <a:cxnLst/>
              <a:rect l="l" t="t" r="r" b="b"/>
              <a:pathLst>
                <a:path w="1236" h="1361" extrusionOk="0">
                  <a:moveTo>
                    <a:pt x="880" y="0"/>
                  </a:moveTo>
                  <a:cubicBezTo>
                    <a:pt x="942" y="126"/>
                    <a:pt x="1089" y="209"/>
                    <a:pt x="1235" y="188"/>
                  </a:cubicBezTo>
                  <a:cubicBezTo>
                    <a:pt x="1089" y="607"/>
                    <a:pt x="524" y="774"/>
                    <a:pt x="608" y="1360"/>
                  </a:cubicBezTo>
                  <a:cubicBezTo>
                    <a:pt x="378" y="963"/>
                    <a:pt x="315" y="523"/>
                    <a:pt x="1" y="188"/>
                  </a:cubicBezTo>
                  <a:lnTo>
                    <a:pt x="168" y="42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21" name="Google Shape;7221;p42"/>
            <p:cNvSpPr/>
            <p:nvPr/>
          </p:nvSpPr>
          <p:spPr>
            <a:xfrm>
              <a:off x="4068725" y="4198100"/>
              <a:ext cx="40300" cy="14150"/>
            </a:xfrm>
            <a:custGeom>
              <a:avLst/>
              <a:gdLst/>
              <a:ahLst/>
              <a:cxnLst/>
              <a:rect l="l" t="t" r="r" b="b"/>
              <a:pathLst>
                <a:path w="1612" h="566" extrusionOk="0">
                  <a:moveTo>
                    <a:pt x="0" y="356"/>
                  </a:moveTo>
                  <a:cubicBezTo>
                    <a:pt x="502" y="1"/>
                    <a:pt x="1172" y="63"/>
                    <a:pt x="1611" y="482"/>
                  </a:cubicBezTo>
                  <a:cubicBezTo>
                    <a:pt x="1067" y="565"/>
                    <a:pt x="523" y="524"/>
                    <a:pt x="0" y="356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22" name="Google Shape;7222;p42"/>
            <p:cNvSpPr/>
            <p:nvPr/>
          </p:nvSpPr>
          <p:spPr>
            <a:xfrm>
              <a:off x="4304100" y="4198625"/>
              <a:ext cx="22000" cy="16750"/>
            </a:xfrm>
            <a:custGeom>
              <a:avLst/>
              <a:gdLst/>
              <a:ahLst/>
              <a:cxnLst/>
              <a:rect l="l" t="t" r="r" b="b"/>
              <a:pathLst>
                <a:path w="880" h="670" extrusionOk="0">
                  <a:moveTo>
                    <a:pt x="1" y="440"/>
                  </a:moveTo>
                  <a:cubicBezTo>
                    <a:pt x="357" y="21"/>
                    <a:pt x="524" y="0"/>
                    <a:pt x="880" y="440"/>
                  </a:cubicBezTo>
                  <a:cubicBezTo>
                    <a:pt x="587" y="670"/>
                    <a:pt x="294" y="503"/>
                    <a:pt x="1" y="44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23" name="Google Shape;7223;p42"/>
            <p:cNvSpPr/>
            <p:nvPr/>
          </p:nvSpPr>
          <p:spPr>
            <a:xfrm>
              <a:off x="4197925" y="419445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0" y="377"/>
                  </a:moveTo>
                  <a:cubicBezTo>
                    <a:pt x="398" y="0"/>
                    <a:pt x="565" y="21"/>
                    <a:pt x="879" y="439"/>
                  </a:cubicBezTo>
                  <a:cubicBezTo>
                    <a:pt x="586" y="481"/>
                    <a:pt x="272" y="460"/>
                    <a:pt x="0" y="377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24" name="Google Shape;7224;p42"/>
            <p:cNvSpPr/>
            <p:nvPr/>
          </p:nvSpPr>
          <p:spPr>
            <a:xfrm>
              <a:off x="4126775" y="4200200"/>
              <a:ext cx="13100" cy="10475"/>
            </a:xfrm>
            <a:custGeom>
              <a:avLst/>
              <a:gdLst/>
              <a:ahLst/>
              <a:cxnLst/>
              <a:rect l="l" t="t" r="r" b="b"/>
              <a:pathLst>
                <a:path w="524" h="419" extrusionOk="0">
                  <a:moveTo>
                    <a:pt x="1" y="314"/>
                  </a:moveTo>
                  <a:cubicBezTo>
                    <a:pt x="126" y="0"/>
                    <a:pt x="315" y="0"/>
                    <a:pt x="524" y="209"/>
                  </a:cubicBezTo>
                  <a:cubicBezTo>
                    <a:pt x="398" y="377"/>
                    <a:pt x="168" y="419"/>
                    <a:pt x="1" y="314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25" name="Google Shape;7225;p42"/>
            <p:cNvSpPr/>
            <p:nvPr/>
          </p:nvSpPr>
          <p:spPr>
            <a:xfrm>
              <a:off x="4277425" y="4200200"/>
              <a:ext cx="13100" cy="9950"/>
            </a:xfrm>
            <a:custGeom>
              <a:avLst/>
              <a:gdLst/>
              <a:ahLst/>
              <a:cxnLst/>
              <a:rect l="l" t="t" r="r" b="b"/>
              <a:pathLst>
                <a:path w="524" h="398" extrusionOk="0">
                  <a:moveTo>
                    <a:pt x="1" y="251"/>
                  </a:moveTo>
                  <a:cubicBezTo>
                    <a:pt x="231" y="0"/>
                    <a:pt x="398" y="0"/>
                    <a:pt x="524" y="335"/>
                  </a:cubicBezTo>
                  <a:cubicBezTo>
                    <a:pt x="356" y="398"/>
                    <a:pt x="147" y="377"/>
                    <a:pt x="1" y="25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26" name="Google Shape;7226;p42"/>
            <p:cNvSpPr/>
            <p:nvPr/>
          </p:nvSpPr>
          <p:spPr>
            <a:xfrm>
              <a:off x="4459475" y="4212750"/>
              <a:ext cx="13100" cy="11000"/>
            </a:xfrm>
            <a:custGeom>
              <a:avLst/>
              <a:gdLst/>
              <a:ahLst/>
              <a:cxnLst/>
              <a:rect l="l" t="t" r="r" b="b"/>
              <a:pathLst>
                <a:path w="524" h="440" extrusionOk="0">
                  <a:moveTo>
                    <a:pt x="0" y="398"/>
                  </a:moveTo>
                  <a:cubicBezTo>
                    <a:pt x="209" y="0"/>
                    <a:pt x="272" y="0"/>
                    <a:pt x="523" y="377"/>
                  </a:cubicBezTo>
                  <a:cubicBezTo>
                    <a:pt x="335" y="440"/>
                    <a:pt x="168" y="440"/>
                    <a:pt x="0" y="398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27" name="Google Shape;7227;p42"/>
            <p:cNvSpPr/>
            <p:nvPr/>
          </p:nvSpPr>
          <p:spPr>
            <a:xfrm>
              <a:off x="5762475" y="4100800"/>
              <a:ext cx="8925" cy="9450"/>
            </a:xfrm>
            <a:custGeom>
              <a:avLst/>
              <a:gdLst/>
              <a:ahLst/>
              <a:cxnLst/>
              <a:rect l="l" t="t" r="r" b="b"/>
              <a:pathLst>
                <a:path w="357" h="378" extrusionOk="0">
                  <a:moveTo>
                    <a:pt x="357" y="168"/>
                  </a:moveTo>
                  <a:cubicBezTo>
                    <a:pt x="189" y="377"/>
                    <a:pt x="85" y="273"/>
                    <a:pt x="1" y="63"/>
                  </a:cubicBezTo>
                  <a:cubicBezTo>
                    <a:pt x="126" y="1"/>
                    <a:pt x="294" y="43"/>
                    <a:pt x="357" y="168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28" name="Google Shape;7228;p42"/>
            <p:cNvSpPr/>
            <p:nvPr/>
          </p:nvSpPr>
          <p:spPr>
            <a:xfrm>
              <a:off x="5802775" y="4104475"/>
              <a:ext cx="8900" cy="10475"/>
            </a:xfrm>
            <a:custGeom>
              <a:avLst/>
              <a:gdLst/>
              <a:ahLst/>
              <a:cxnLst/>
              <a:rect l="l" t="t" r="r" b="b"/>
              <a:pathLst>
                <a:path w="356" h="419" extrusionOk="0">
                  <a:moveTo>
                    <a:pt x="356" y="147"/>
                  </a:moveTo>
                  <a:cubicBezTo>
                    <a:pt x="167" y="419"/>
                    <a:pt x="63" y="293"/>
                    <a:pt x="0" y="42"/>
                  </a:cubicBezTo>
                  <a:cubicBezTo>
                    <a:pt x="126" y="0"/>
                    <a:pt x="272" y="42"/>
                    <a:pt x="356" y="147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29" name="Google Shape;7229;p42"/>
            <p:cNvSpPr/>
            <p:nvPr/>
          </p:nvSpPr>
          <p:spPr>
            <a:xfrm>
              <a:off x="4636800" y="422060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63" y="0"/>
                    <a:pt x="189" y="21"/>
                  </a:cubicBezTo>
                  <a:cubicBezTo>
                    <a:pt x="251" y="21"/>
                    <a:pt x="293" y="147"/>
                    <a:pt x="356" y="209"/>
                  </a:cubicBezTo>
                  <a:cubicBezTo>
                    <a:pt x="230" y="272"/>
                    <a:pt x="105" y="272"/>
                    <a:pt x="0" y="23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30" name="Google Shape;7230;p42"/>
            <p:cNvSpPr/>
            <p:nvPr/>
          </p:nvSpPr>
          <p:spPr>
            <a:xfrm>
              <a:off x="4237675" y="4200725"/>
              <a:ext cx="13100" cy="5775"/>
            </a:xfrm>
            <a:custGeom>
              <a:avLst/>
              <a:gdLst/>
              <a:ahLst/>
              <a:cxnLst/>
              <a:rect l="l" t="t" r="r" b="b"/>
              <a:pathLst>
                <a:path w="524" h="231" extrusionOk="0">
                  <a:moveTo>
                    <a:pt x="1" y="188"/>
                  </a:moveTo>
                  <a:cubicBezTo>
                    <a:pt x="126" y="0"/>
                    <a:pt x="398" y="0"/>
                    <a:pt x="524" y="188"/>
                  </a:cubicBezTo>
                  <a:cubicBezTo>
                    <a:pt x="356" y="230"/>
                    <a:pt x="168" y="230"/>
                    <a:pt x="1" y="188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31" name="Google Shape;7231;p42"/>
            <p:cNvSpPr/>
            <p:nvPr/>
          </p:nvSpPr>
          <p:spPr>
            <a:xfrm>
              <a:off x="4960075" y="4079350"/>
              <a:ext cx="66975" cy="27225"/>
            </a:xfrm>
            <a:custGeom>
              <a:avLst/>
              <a:gdLst/>
              <a:ahLst/>
              <a:cxnLst/>
              <a:rect l="l" t="t" r="r" b="b"/>
              <a:pathLst>
                <a:path w="2679" h="1089" extrusionOk="0">
                  <a:moveTo>
                    <a:pt x="0" y="105"/>
                  </a:moveTo>
                  <a:cubicBezTo>
                    <a:pt x="147" y="85"/>
                    <a:pt x="314" y="1"/>
                    <a:pt x="439" y="43"/>
                  </a:cubicBezTo>
                  <a:cubicBezTo>
                    <a:pt x="1172" y="273"/>
                    <a:pt x="1946" y="85"/>
                    <a:pt x="2678" y="294"/>
                  </a:cubicBezTo>
                  <a:cubicBezTo>
                    <a:pt x="2239" y="775"/>
                    <a:pt x="1632" y="1068"/>
                    <a:pt x="983" y="1089"/>
                  </a:cubicBezTo>
                  <a:cubicBezTo>
                    <a:pt x="921" y="1089"/>
                    <a:pt x="879" y="1089"/>
                    <a:pt x="816" y="1089"/>
                  </a:cubicBezTo>
                  <a:cubicBezTo>
                    <a:pt x="774" y="566"/>
                    <a:pt x="42" y="629"/>
                    <a:pt x="0" y="10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32" name="Google Shape;7232;p42"/>
            <p:cNvSpPr/>
            <p:nvPr/>
          </p:nvSpPr>
          <p:spPr>
            <a:xfrm>
              <a:off x="4871150" y="4086675"/>
              <a:ext cx="20425" cy="25150"/>
            </a:xfrm>
            <a:custGeom>
              <a:avLst/>
              <a:gdLst/>
              <a:ahLst/>
              <a:cxnLst/>
              <a:rect l="l" t="t" r="r" b="b"/>
              <a:pathLst>
                <a:path w="817" h="1006" extrusionOk="0">
                  <a:moveTo>
                    <a:pt x="377" y="1"/>
                  </a:moveTo>
                  <a:lnTo>
                    <a:pt x="544" y="1"/>
                  </a:lnTo>
                  <a:cubicBezTo>
                    <a:pt x="460" y="315"/>
                    <a:pt x="753" y="482"/>
                    <a:pt x="816" y="754"/>
                  </a:cubicBezTo>
                  <a:cubicBezTo>
                    <a:pt x="523" y="1005"/>
                    <a:pt x="272" y="670"/>
                    <a:pt x="0" y="712"/>
                  </a:cubicBezTo>
                  <a:cubicBezTo>
                    <a:pt x="0" y="398"/>
                    <a:pt x="42" y="126"/>
                    <a:pt x="37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33" name="Google Shape;7233;p42"/>
            <p:cNvSpPr/>
            <p:nvPr/>
          </p:nvSpPr>
          <p:spPr>
            <a:xfrm>
              <a:off x="4951175" y="4130100"/>
              <a:ext cx="16750" cy="14150"/>
            </a:xfrm>
            <a:custGeom>
              <a:avLst/>
              <a:gdLst/>
              <a:ahLst/>
              <a:cxnLst/>
              <a:rect l="l" t="t" r="r" b="b"/>
              <a:pathLst>
                <a:path w="670" h="566" extrusionOk="0">
                  <a:moveTo>
                    <a:pt x="649" y="398"/>
                  </a:moveTo>
                  <a:cubicBezTo>
                    <a:pt x="544" y="565"/>
                    <a:pt x="398" y="565"/>
                    <a:pt x="251" y="544"/>
                  </a:cubicBezTo>
                  <a:cubicBezTo>
                    <a:pt x="105" y="524"/>
                    <a:pt x="0" y="356"/>
                    <a:pt x="63" y="210"/>
                  </a:cubicBezTo>
                  <a:cubicBezTo>
                    <a:pt x="105" y="63"/>
                    <a:pt x="293" y="0"/>
                    <a:pt x="419" y="84"/>
                  </a:cubicBezTo>
                  <a:cubicBezTo>
                    <a:pt x="565" y="147"/>
                    <a:pt x="670" y="231"/>
                    <a:pt x="649" y="398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34" name="Google Shape;7234;p42"/>
            <p:cNvSpPr/>
            <p:nvPr/>
          </p:nvSpPr>
          <p:spPr>
            <a:xfrm>
              <a:off x="5042200" y="41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09" y="85"/>
                  </a:moveTo>
                  <a:cubicBezTo>
                    <a:pt x="188" y="126"/>
                    <a:pt x="167" y="210"/>
                    <a:pt x="126" y="210"/>
                  </a:cubicBezTo>
                  <a:cubicBezTo>
                    <a:pt x="105" y="231"/>
                    <a:pt x="42" y="189"/>
                    <a:pt x="0" y="168"/>
                  </a:cubicBezTo>
                  <a:cubicBezTo>
                    <a:pt x="21" y="105"/>
                    <a:pt x="21" y="22"/>
                    <a:pt x="63" y="22"/>
                  </a:cubicBezTo>
                  <a:cubicBezTo>
                    <a:pt x="105" y="1"/>
                    <a:pt x="147" y="43"/>
                    <a:pt x="209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35" name="Google Shape;7235;p42"/>
            <p:cNvSpPr/>
            <p:nvPr/>
          </p:nvSpPr>
          <p:spPr>
            <a:xfrm>
              <a:off x="4860150" y="4186075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63" y="0"/>
                  </a:moveTo>
                  <a:lnTo>
                    <a:pt x="210" y="63"/>
                  </a:lnTo>
                  <a:cubicBezTo>
                    <a:pt x="189" y="105"/>
                    <a:pt x="168" y="189"/>
                    <a:pt x="126" y="189"/>
                  </a:cubicBezTo>
                  <a:cubicBezTo>
                    <a:pt x="105" y="210"/>
                    <a:pt x="43" y="168"/>
                    <a:pt x="1" y="147"/>
                  </a:cubicBezTo>
                  <a:cubicBezTo>
                    <a:pt x="22" y="84"/>
                    <a:pt x="22" y="42"/>
                    <a:pt x="6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36" name="Google Shape;7236;p42"/>
            <p:cNvSpPr/>
            <p:nvPr/>
          </p:nvSpPr>
          <p:spPr>
            <a:xfrm>
              <a:off x="4869575" y="4104475"/>
              <a:ext cx="2100" cy="1575"/>
            </a:xfrm>
            <a:custGeom>
              <a:avLst/>
              <a:gdLst/>
              <a:ahLst/>
              <a:cxnLst/>
              <a:rect l="l" t="t" r="r" b="b"/>
              <a:pathLst>
                <a:path w="84" h="63" extrusionOk="0">
                  <a:moveTo>
                    <a:pt x="84" y="0"/>
                  </a:moveTo>
                  <a:lnTo>
                    <a:pt x="42" y="63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37" name="Google Shape;7237;p42"/>
            <p:cNvSpPr/>
            <p:nvPr/>
          </p:nvSpPr>
          <p:spPr>
            <a:xfrm>
              <a:off x="5084025" y="4095575"/>
              <a:ext cx="31425" cy="38725"/>
            </a:xfrm>
            <a:custGeom>
              <a:avLst/>
              <a:gdLst/>
              <a:ahLst/>
              <a:cxnLst/>
              <a:rect l="l" t="t" r="r" b="b"/>
              <a:pathLst>
                <a:path w="1257" h="1549" extrusionOk="0">
                  <a:moveTo>
                    <a:pt x="1256" y="586"/>
                  </a:moveTo>
                  <a:cubicBezTo>
                    <a:pt x="1215" y="984"/>
                    <a:pt x="733" y="1151"/>
                    <a:pt x="545" y="1528"/>
                  </a:cubicBezTo>
                  <a:cubicBezTo>
                    <a:pt x="461" y="1549"/>
                    <a:pt x="378" y="1528"/>
                    <a:pt x="315" y="1486"/>
                  </a:cubicBezTo>
                  <a:cubicBezTo>
                    <a:pt x="147" y="1256"/>
                    <a:pt x="1" y="858"/>
                    <a:pt x="106" y="712"/>
                  </a:cubicBezTo>
                  <a:cubicBezTo>
                    <a:pt x="294" y="440"/>
                    <a:pt x="482" y="84"/>
                    <a:pt x="838" y="42"/>
                  </a:cubicBezTo>
                  <a:cubicBezTo>
                    <a:pt x="1110" y="0"/>
                    <a:pt x="1235" y="252"/>
                    <a:pt x="1256" y="586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38" name="Google Shape;7238;p42"/>
            <p:cNvSpPr/>
            <p:nvPr/>
          </p:nvSpPr>
          <p:spPr>
            <a:xfrm>
              <a:off x="5794925" y="4131675"/>
              <a:ext cx="34025" cy="31400"/>
            </a:xfrm>
            <a:custGeom>
              <a:avLst/>
              <a:gdLst/>
              <a:ahLst/>
              <a:cxnLst/>
              <a:rect l="l" t="t" r="r" b="b"/>
              <a:pathLst>
                <a:path w="1361" h="1256" extrusionOk="0">
                  <a:moveTo>
                    <a:pt x="209" y="0"/>
                  </a:moveTo>
                  <a:cubicBezTo>
                    <a:pt x="314" y="0"/>
                    <a:pt x="419" y="21"/>
                    <a:pt x="419" y="126"/>
                  </a:cubicBezTo>
                  <a:cubicBezTo>
                    <a:pt x="419" y="419"/>
                    <a:pt x="502" y="565"/>
                    <a:pt x="816" y="419"/>
                  </a:cubicBezTo>
                  <a:cubicBezTo>
                    <a:pt x="1151" y="272"/>
                    <a:pt x="1256" y="544"/>
                    <a:pt x="1297" y="774"/>
                  </a:cubicBezTo>
                  <a:cubicBezTo>
                    <a:pt x="1360" y="1046"/>
                    <a:pt x="1088" y="1088"/>
                    <a:pt x="921" y="1151"/>
                  </a:cubicBezTo>
                  <a:cubicBezTo>
                    <a:pt x="649" y="1256"/>
                    <a:pt x="356" y="1130"/>
                    <a:pt x="230" y="900"/>
                  </a:cubicBezTo>
                  <a:cubicBezTo>
                    <a:pt x="63" y="649"/>
                    <a:pt x="0" y="356"/>
                    <a:pt x="63" y="63"/>
                  </a:cubicBezTo>
                  <a:cubicBezTo>
                    <a:pt x="84" y="42"/>
                    <a:pt x="168" y="21"/>
                    <a:pt x="20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39" name="Google Shape;7239;p42"/>
            <p:cNvSpPr/>
            <p:nvPr/>
          </p:nvSpPr>
          <p:spPr>
            <a:xfrm>
              <a:off x="5046900" y="4113350"/>
              <a:ext cx="15200" cy="13625"/>
            </a:xfrm>
            <a:custGeom>
              <a:avLst/>
              <a:gdLst/>
              <a:ahLst/>
              <a:cxnLst/>
              <a:rect l="l" t="t" r="r" b="b"/>
              <a:pathLst>
                <a:path w="608" h="545" extrusionOk="0">
                  <a:moveTo>
                    <a:pt x="398" y="22"/>
                  </a:moveTo>
                  <a:cubicBezTo>
                    <a:pt x="523" y="43"/>
                    <a:pt x="607" y="168"/>
                    <a:pt x="565" y="294"/>
                  </a:cubicBezTo>
                  <a:cubicBezTo>
                    <a:pt x="544" y="524"/>
                    <a:pt x="335" y="524"/>
                    <a:pt x="168" y="524"/>
                  </a:cubicBezTo>
                  <a:cubicBezTo>
                    <a:pt x="0" y="545"/>
                    <a:pt x="84" y="398"/>
                    <a:pt x="84" y="357"/>
                  </a:cubicBezTo>
                  <a:cubicBezTo>
                    <a:pt x="105" y="106"/>
                    <a:pt x="210" y="1"/>
                    <a:pt x="398" y="22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40" name="Google Shape;7240;p42"/>
            <p:cNvSpPr/>
            <p:nvPr/>
          </p:nvSpPr>
          <p:spPr>
            <a:xfrm>
              <a:off x="5746800" y="414160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147" y="210"/>
                  </a:moveTo>
                  <a:cubicBezTo>
                    <a:pt x="105" y="189"/>
                    <a:pt x="21" y="189"/>
                    <a:pt x="21" y="147"/>
                  </a:cubicBezTo>
                  <a:cubicBezTo>
                    <a:pt x="0" y="105"/>
                    <a:pt x="42" y="43"/>
                    <a:pt x="63" y="1"/>
                  </a:cubicBezTo>
                  <a:cubicBezTo>
                    <a:pt x="126" y="22"/>
                    <a:pt x="189" y="43"/>
                    <a:pt x="209" y="64"/>
                  </a:cubicBezTo>
                  <a:cubicBezTo>
                    <a:pt x="230" y="105"/>
                    <a:pt x="168" y="168"/>
                    <a:pt x="147" y="21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41" name="Google Shape;7241;p42"/>
            <p:cNvSpPr/>
            <p:nvPr/>
          </p:nvSpPr>
          <p:spPr>
            <a:xfrm>
              <a:off x="4935475" y="4194950"/>
              <a:ext cx="5250" cy="5275"/>
            </a:xfrm>
            <a:custGeom>
              <a:avLst/>
              <a:gdLst/>
              <a:ahLst/>
              <a:cxnLst/>
              <a:rect l="l" t="t" r="r" b="b"/>
              <a:pathLst>
                <a:path w="210" h="211" extrusionOk="0">
                  <a:moveTo>
                    <a:pt x="1" y="147"/>
                  </a:moveTo>
                  <a:cubicBezTo>
                    <a:pt x="22" y="85"/>
                    <a:pt x="22" y="22"/>
                    <a:pt x="63" y="1"/>
                  </a:cubicBezTo>
                  <a:cubicBezTo>
                    <a:pt x="105" y="1"/>
                    <a:pt x="168" y="43"/>
                    <a:pt x="210" y="64"/>
                  </a:cubicBezTo>
                  <a:cubicBezTo>
                    <a:pt x="189" y="106"/>
                    <a:pt x="168" y="189"/>
                    <a:pt x="147" y="210"/>
                  </a:cubicBezTo>
                  <a:cubicBezTo>
                    <a:pt x="105" y="210"/>
                    <a:pt x="43" y="168"/>
                    <a:pt x="1" y="147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42" name="Google Shape;7242;p42"/>
            <p:cNvSpPr/>
            <p:nvPr/>
          </p:nvSpPr>
          <p:spPr>
            <a:xfrm>
              <a:off x="5099200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lnTo>
                    <a:pt x="168" y="209"/>
                  </a:lnTo>
                  <a:cubicBezTo>
                    <a:pt x="105" y="189"/>
                    <a:pt x="43" y="168"/>
                    <a:pt x="22" y="147"/>
                  </a:cubicBezTo>
                  <a:cubicBezTo>
                    <a:pt x="1" y="105"/>
                    <a:pt x="64" y="42"/>
                    <a:pt x="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43" name="Google Shape;7243;p42"/>
            <p:cNvSpPr/>
            <p:nvPr/>
          </p:nvSpPr>
          <p:spPr>
            <a:xfrm>
              <a:off x="5764575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89"/>
                    <a:pt x="147" y="209"/>
                  </a:cubicBezTo>
                  <a:cubicBezTo>
                    <a:pt x="126" y="209"/>
                    <a:pt x="63" y="168"/>
                    <a:pt x="1" y="147"/>
                  </a:cubicBezTo>
                  <a:cubicBezTo>
                    <a:pt x="22" y="105"/>
                    <a:pt x="42" y="21"/>
                    <a:pt x="84" y="0"/>
                  </a:cubicBezTo>
                  <a:cubicBezTo>
                    <a:pt x="105" y="0"/>
                    <a:pt x="168" y="63"/>
                    <a:pt x="231" y="63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606" y="2716527"/>
            <a:ext cx="10833100" cy="3225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11388" y="3429001"/>
            <a:ext cx="1368381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67" b="1" dirty="0">
                <a:solidFill>
                  <a:srgbClr val="0000FF"/>
                </a:solidFill>
              </a:rPr>
              <a:t>=24</a:t>
            </a:r>
            <a:endParaRPr lang="ru-RU" sz="4267" b="1" dirty="0">
              <a:solidFill>
                <a:srgbClr val="0000FF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459708" y="4245050"/>
            <a:ext cx="1368381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67" b="1" dirty="0">
                <a:solidFill>
                  <a:srgbClr val="0000FF"/>
                </a:solidFill>
              </a:rPr>
              <a:t>=24</a:t>
            </a:r>
            <a:endParaRPr lang="ru-RU" sz="4267" b="1" dirty="0">
              <a:solidFill>
                <a:srgbClr val="0000FF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0886632" y="3441701"/>
            <a:ext cx="1368381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67" b="1" dirty="0" smtClean="0">
                <a:solidFill>
                  <a:srgbClr val="0000FF"/>
                </a:solidFill>
              </a:rPr>
              <a:t>=6</a:t>
            </a:r>
            <a:endParaRPr lang="ru-RU" sz="4267" b="1" dirty="0">
              <a:solidFill>
                <a:srgbClr val="0000FF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0934952" y="4245050"/>
            <a:ext cx="1368381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67" b="1" dirty="0" smtClean="0">
                <a:solidFill>
                  <a:srgbClr val="0000FF"/>
                </a:solidFill>
              </a:rPr>
              <a:t>=4</a:t>
            </a:r>
            <a:endParaRPr lang="ru-RU" sz="4267" b="1" dirty="0">
              <a:solidFill>
                <a:srgbClr val="0000FF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08000" y="2978910"/>
            <a:ext cx="4227539" cy="596900"/>
          </a:xfrm>
          <a:prstGeom prst="roundRect">
            <a:avLst>
              <a:gd name="adj" fmla="val 50000"/>
            </a:avLst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400"/>
          </a:p>
        </p:txBody>
      </p:sp>
      <p:sp>
        <p:nvSpPr>
          <p:cNvPr id="47" name="Скругленный прямоугольник 46"/>
          <p:cNvSpPr/>
          <p:nvPr/>
        </p:nvSpPr>
        <p:spPr>
          <a:xfrm rot="5400000">
            <a:off x="-451709" y="3962402"/>
            <a:ext cx="2832103" cy="596900"/>
          </a:xfrm>
          <a:prstGeom prst="roundRect">
            <a:avLst>
              <a:gd name="adj" fmla="val 50000"/>
            </a:avLst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val="3611306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0" grpId="0"/>
      <p:bldP spid="44" grpId="0"/>
      <p:bldP spid="45" grpId="0"/>
      <p:bldP spid="5" grpId="0" animBg="1"/>
      <p:bldP spid="4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7209;p42"/>
          <p:cNvSpPr txBox="1">
            <a:spLocks noGrp="1"/>
          </p:cNvSpPr>
          <p:nvPr>
            <p:ph type="title"/>
          </p:nvPr>
        </p:nvSpPr>
        <p:spPr>
          <a:xfrm>
            <a:off x="279606" y="537832"/>
            <a:ext cx="11645900" cy="763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/>
            <a:r>
              <a:rPr lang="en" sz="4800" dirty="0" smtClean="0"/>
              <a:t>1-topshiriq. </a:t>
            </a:r>
            <a:r>
              <a:rPr lang="en-US" sz="4800" dirty="0" err="1"/>
              <a:t>Rasmdan</a:t>
            </a:r>
            <a:r>
              <a:rPr lang="en-US" sz="4800" dirty="0"/>
              <a:t> </a:t>
            </a:r>
            <a:r>
              <a:rPr lang="en-US" sz="4800" dirty="0" err="1"/>
              <a:t>foydalanib</a:t>
            </a:r>
            <a:r>
              <a:rPr lang="en-US" sz="4800" dirty="0"/>
              <a:t> </a:t>
            </a:r>
            <a:r>
              <a:rPr lang="en-US" sz="4800" dirty="0" err="1"/>
              <a:t>hisoblashlarni</a:t>
            </a:r>
            <a:r>
              <a:rPr lang="en-US" sz="4800" dirty="0"/>
              <a:t> </a:t>
            </a:r>
            <a:r>
              <a:rPr lang="en-US" sz="4800" dirty="0" err="1"/>
              <a:t>bajaramiz</a:t>
            </a:r>
            <a:r>
              <a:rPr lang="en-US" sz="4800" dirty="0"/>
              <a:t>.</a:t>
            </a:r>
            <a:endParaRPr sz="4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6783" y="1927527"/>
            <a:ext cx="6051546" cy="22222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9181" y="4268719"/>
            <a:ext cx="5992022" cy="238093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802880" y="1935480"/>
            <a:ext cx="342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5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974330" y="2697480"/>
            <a:ext cx="342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5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974330" y="3438847"/>
            <a:ext cx="342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2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67650" y="4343378"/>
            <a:ext cx="342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6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039100" y="5110739"/>
            <a:ext cx="342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6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039100" y="5875819"/>
            <a:ext cx="342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3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98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7209;p42"/>
          <p:cNvSpPr txBox="1">
            <a:spLocks/>
          </p:cNvSpPr>
          <p:nvPr/>
        </p:nvSpPr>
        <p:spPr>
          <a:xfrm>
            <a:off x="-356839" y="760857"/>
            <a:ext cx="12991171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72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4400" kern="0" dirty="0" smtClean="0"/>
              <a:t>2-topshiriq</a:t>
            </a:r>
            <a:r>
              <a:rPr lang="en-US" sz="4400" kern="0" dirty="0"/>
              <a:t>. </a:t>
            </a:r>
            <a:r>
              <a:rPr lang="en-US" sz="4400" kern="0" dirty="0" err="1"/>
              <a:t>Doiralarni</a:t>
            </a:r>
            <a:r>
              <a:rPr lang="en-US" sz="4400" kern="0" dirty="0"/>
              <a:t> </a:t>
            </a:r>
            <a:r>
              <a:rPr lang="en-US" sz="4400" kern="0" dirty="0" err="1"/>
              <a:t>necha</a:t>
            </a:r>
            <a:r>
              <a:rPr lang="en-US" sz="4400" kern="0" dirty="0"/>
              <a:t> </a:t>
            </a:r>
            <a:r>
              <a:rPr lang="en-US" sz="4400" kern="0" dirty="0" err="1" smtClean="0"/>
              <a:t>xil</a:t>
            </a:r>
            <a:r>
              <a:rPr lang="en-US" sz="4400" kern="0" dirty="0" smtClean="0"/>
              <a:t> </a:t>
            </a:r>
          </a:p>
          <a:p>
            <a:r>
              <a:rPr lang="en-US" sz="4400" kern="0" dirty="0" err="1" smtClean="0"/>
              <a:t>usulda</a:t>
            </a:r>
            <a:r>
              <a:rPr lang="en-US" sz="4400" kern="0" dirty="0" smtClean="0"/>
              <a:t>  </a:t>
            </a:r>
            <a:r>
              <a:rPr lang="en-US" sz="4400" kern="0" dirty="0" err="1"/>
              <a:t>guruhlarga</a:t>
            </a:r>
            <a:r>
              <a:rPr lang="en-US" sz="4400" kern="0" dirty="0"/>
              <a:t>  </a:t>
            </a:r>
            <a:r>
              <a:rPr lang="en-US" sz="4400" kern="0" dirty="0" err="1" smtClean="0"/>
              <a:t>ajratish</a:t>
            </a:r>
            <a:r>
              <a:rPr lang="en-US" sz="4400" kern="0" dirty="0" smtClean="0"/>
              <a:t> </a:t>
            </a:r>
            <a:r>
              <a:rPr lang="en-US" sz="4400" kern="0" dirty="0" err="1" smtClean="0"/>
              <a:t>mumkin</a:t>
            </a:r>
            <a:r>
              <a:rPr lang="en-US" sz="4400" kern="0" dirty="0"/>
              <a:t>?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886" y="2097592"/>
            <a:ext cx="4791075" cy="2038350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1409700" y="4135942"/>
            <a:ext cx="232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14 ta</a:t>
            </a:r>
            <a:endParaRPr lang="ru-RU" sz="3200" dirty="0"/>
          </a:p>
        </p:txBody>
      </p:sp>
      <p:grpSp>
        <p:nvGrpSpPr>
          <p:cNvPr id="25" name="Группа 24"/>
          <p:cNvGrpSpPr/>
          <p:nvPr/>
        </p:nvGrpSpPr>
        <p:grpSpPr>
          <a:xfrm>
            <a:off x="13227492" y="2376506"/>
            <a:ext cx="657922" cy="1260088"/>
            <a:chOff x="13227492" y="2376506"/>
            <a:chExt cx="657922" cy="1260088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804" b="29439" l="6561" r="17495">
                          <a14:foregroundMark x1="10338" y1="14953" x2="12326" y2="20561"/>
                          <a14:foregroundMark x1="11730" y1="10280" x2="14712" y2="18224"/>
                          <a14:backgroundMark x1="12922" y1="19626" x2="12922" y2="19626"/>
                          <a14:backgroundMark x1="11928" y1="14019" x2="11928" y2="14019"/>
                          <a14:backgroundMark x1="10139" y1="18692" x2="10139" y2="18692"/>
                          <a14:backgroundMark x1="13519" y1="14953" x2="13519" y2="14953"/>
                        </a14:backgroundRemoval>
                      </a14:imgEffect>
                    </a14:imgLayer>
                  </a14:imgProps>
                </a:ext>
              </a:extLst>
            </a:blip>
            <a:srcRect l="5389" t="-1152" r="82043" b="68875"/>
            <a:stretch/>
          </p:blipFill>
          <p:spPr>
            <a:xfrm rot="4200769">
              <a:off x="13255370" y="2348628"/>
              <a:ext cx="602166" cy="6579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804" b="29439" l="6561" r="17495">
                          <a14:foregroundMark x1="10338" y1="14953" x2="12326" y2="20561"/>
                          <a14:foregroundMark x1="11730" y1="10280" x2="14712" y2="18224"/>
                          <a14:backgroundMark x1="12922" y1="19626" x2="12922" y2="19626"/>
                          <a14:backgroundMark x1="11928" y1="14019" x2="11928" y2="14019"/>
                          <a14:backgroundMark x1="10139" y1="18692" x2="10139" y2="18692"/>
                          <a14:backgroundMark x1="13519" y1="14953" x2="13519" y2="14953"/>
                        </a14:backgroundRemoval>
                      </a14:imgEffect>
                    </a14:imgLayer>
                  </a14:imgProps>
                </a:ext>
              </a:extLst>
            </a:blip>
            <a:srcRect l="5389" t="-1152" r="82043" b="68875"/>
            <a:stretch/>
          </p:blipFill>
          <p:spPr>
            <a:xfrm rot="4200769">
              <a:off x="13255370" y="3006550"/>
              <a:ext cx="602166" cy="65792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4" name="Группа 23"/>
          <p:cNvGrpSpPr/>
          <p:nvPr/>
        </p:nvGrpSpPr>
        <p:grpSpPr>
          <a:xfrm>
            <a:off x="12528992" y="2376506"/>
            <a:ext cx="657922" cy="1260088"/>
            <a:chOff x="12528992" y="2376506"/>
            <a:chExt cx="657922" cy="1260088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804" b="29439" l="6561" r="17495">
                          <a14:foregroundMark x1="10338" y1="14953" x2="12326" y2="20561"/>
                          <a14:foregroundMark x1="11730" y1="10280" x2="14712" y2="18224"/>
                          <a14:backgroundMark x1="12922" y1="19626" x2="12922" y2="19626"/>
                          <a14:backgroundMark x1="11928" y1="14019" x2="11928" y2="14019"/>
                          <a14:backgroundMark x1="10139" y1="18692" x2="10139" y2="18692"/>
                          <a14:backgroundMark x1="13519" y1="14953" x2="13519" y2="14953"/>
                        </a14:backgroundRemoval>
                      </a14:imgEffect>
                    </a14:imgLayer>
                  </a14:imgProps>
                </a:ext>
              </a:extLst>
            </a:blip>
            <a:srcRect l="5389" t="-1152" r="82043" b="68875"/>
            <a:stretch/>
          </p:blipFill>
          <p:spPr>
            <a:xfrm rot="4200769">
              <a:off x="12556870" y="3006550"/>
              <a:ext cx="602166" cy="6579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804" b="29439" l="6561" r="17495">
                          <a14:foregroundMark x1="10338" y1="14953" x2="12326" y2="20561"/>
                          <a14:foregroundMark x1="11730" y1="10280" x2="14712" y2="18224"/>
                          <a14:backgroundMark x1="12922" y1="19626" x2="12922" y2="19626"/>
                          <a14:backgroundMark x1="11928" y1="14019" x2="11928" y2="14019"/>
                          <a14:backgroundMark x1="10139" y1="18692" x2="10139" y2="18692"/>
                          <a14:backgroundMark x1="13519" y1="14953" x2="13519" y2="14953"/>
                        </a14:backgroundRemoval>
                      </a14:imgEffect>
                    </a14:imgLayer>
                  </a14:imgProps>
                </a:ext>
              </a:extLst>
            </a:blip>
            <a:srcRect l="5389" t="-1152" r="82043" b="68875"/>
            <a:stretch/>
          </p:blipFill>
          <p:spPr>
            <a:xfrm rot="4200769">
              <a:off x="12556870" y="2348628"/>
              <a:ext cx="602166" cy="65792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Группа 26"/>
          <p:cNvGrpSpPr/>
          <p:nvPr/>
        </p:nvGrpSpPr>
        <p:grpSpPr>
          <a:xfrm>
            <a:off x="14624492" y="2376506"/>
            <a:ext cx="657922" cy="1260088"/>
            <a:chOff x="14624492" y="2376506"/>
            <a:chExt cx="657922" cy="1260088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804" b="29439" l="6561" r="17495">
                          <a14:foregroundMark x1="10338" y1="14953" x2="12326" y2="20561"/>
                          <a14:foregroundMark x1="11730" y1="10280" x2="14712" y2="18224"/>
                          <a14:backgroundMark x1="12922" y1="19626" x2="12922" y2="19626"/>
                          <a14:backgroundMark x1="11928" y1="14019" x2="11928" y2="14019"/>
                          <a14:backgroundMark x1="10139" y1="18692" x2="10139" y2="18692"/>
                          <a14:backgroundMark x1="13519" y1="14953" x2="13519" y2="14953"/>
                        </a14:backgroundRemoval>
                      </a14:imgEffect>
                    </a14:imgLayer>
                  </a14:imgProps>
                </a:ext>
              </a:extLst>
            </a:blip>
            <a:srcRect l="5389" t="-1152" r="82043" b="68875"/>
            <a:stretch/>
          </p:blipFill>
          <p:spPr>
            <a:xfrm rot="4200769">
              <a:off x="14652370" y="2348628"/>
              <a:ext cx="602166" cy="6579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804" b="29439" l="6561" r="17495">
                          <a14:foregroundMark x1="10338" y1="14953" x2="12326" y2="20561"/>
                          <a14:foregroundMark x1="11730" y1="10280" x2="14712" y2="18224"/>
                          <a14:backgroundMark x1="12922" y1="19626" x2="12922" y2="19626"/>
                          <a14:backgroundMark x1="11928" y1="14019" x2="11928" y2="14019"/>
                          <a14:backgroundMark x1="10139" y1="18692" x2="10139" y2="18692"/>
                          <a14:backgroundMark x1="13519" y1="14953" x2="13519" y2="14953"/>
                        </a14:backgroundRemoval>
                      </a14:imgEffect>
                    </a14:imgLayer>
                  </a14:imgProps>
                </a:ext>
              </a:extLst>
            </a:blip>
            <a:srcRect l="5389" t="-1152" r="82043" b="68875"/>
            <a:stretch/>
          </p:blipFill>
          <p:spPr>
            <a:xfrm rot="4200769">
              <a:off x="14652370" y="3006550"/>
              <a:ext cx="602166" cy="65792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6" name="Группа 25"/>
          <p:cNvGrpSpPr/>
          <p:nvPr/>
        </p:nvGrpSpPr>
        <p:grpSpPr>
          <a:xfrm>
            <a:off x="13925992" y="2376506"/>
            <a:ext cx="657922" cy="1260088"/>
            <a:chOff x="13925992" y="2376506"/>
            <a:chExt cx="657922" cy="1260088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804" b="29439" l="6561" r="17495">
                          <a14:foregroundMark x1="10338" y1="14953" x2="12326" y2="20561"/>
                          <a14:foregroundMark x1="11730" y1="10280" x2="14712" y2="18224"/>
                          <a14:backgroundMark x1="12922" y1="19626" x2="12922" y2="19626"/>
                          <a14:backgroundMark x1="11928" y1="14019" x2="11928" y2="14019"/>
                          <a14:backgroundMark x1="10139" y1="18692" x2="10139" y2="18692"/>
                          <a14:backgroundMark x1="13519" y1="14953" x2="13519" y2="14953"/>
                        </a14:backgroundRemoval>
                      </a14:imgEffect>
                    </a14:imgLayer>
                  </a14:imgProps>
                </a:ext>
              </a:extLst>
            </a:blip>
            <a:srcRect l="5389" t="-1152" r="82043" b="68875"/>
            <a:stretch/>
          </p:blipFill>
          <p:spPr>
            <a:xfrm rot="4200769">
              <a:off x="13953870" y="3006550"/>
              <a:ext cx="602166" cy="6579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Рисунок 14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804" b="29439" l="6561" r="17495">
                          <a14:foregroundMark x1="10338" y1="14953" x2="12326" y2="20561"/>
                          <a14:foregroundMark x1="11730" y1="10280" x2="14712" y2="18224"/>
                          <a14:backgroundMark x1="12922" y1="19626" x2="12922" y2="19626"/>
                          <a14:backgroundMark x1="11928" y1="14019" x2="11928" y2="14019"/>
                          <a14:backgroundMark x1="10139" y1="18692" x2="10139" y2="18692"/>
                          <a14:backgroundMark x1="13519" y1="14953" x2="13519" y2="14953"/>
                        </a14:backgroundRemoval>
                      </a14:imgEffect>
                    </a14:imgLayer>
                  </a14:imgProps>
                </a:ext>
              </a:extLst>
            </a:blip>
            <a:srcRect l="5389" t="-1152" r="82043" b="68875"/>
            <a:stretch/>
          </p:blipFill>
          <p:spPr>
            <a:xfrm rot="4200769">
              <a:off x="13953870" y="2348628"/>
              <a:ext cx="602166" cy="65792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9" name="Группа 28"/>
          <p:cNvGrpSpPr/>
          <p:nvPr/>
        </p:nvGrpSpPr>
        <p:grpSpPr>
          <a:xfrm>
            <a:off x="16021492" y="2376506"/>
            <a:ext cx="657922" cy="1260088"/>
            <a:chOff x="16021492" y="2376506"/>
            <a:chExt cx="657922" cy="1260088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804" b="29439" l="6561" r="17495">
                          <a14:foregroundMark x1="10338" y1="14953" x2="12326" y2="20561"/>
                          <a14:foregroundMark x1="11730" y1="10280" x2="14712" y2="18224"/>
                          <a14:backgroundMark x1="12922" y1="19626" x2="12922" y2="19626"/>
                          <a14:backgroundMark x1="11928" y1="14019" x2="11928" y2="14019"/>
                          <a14:backgroundMark x1="10139" y1="18692" x2="10139" y2="18692"/>
                          <a14:backgroundMark x1="13519" y1="14953" x2="13519" y2="14953"/>
                        </a14:backgroundRemoval>
                      </a14:imgEffect>
                    </a14:imgLayer>
                  </a14:imgProps>
                </a:ext>
              </a:extLst>
            </a:blip>
            <a:srcRect l="5389" t="-1152" r="82043" b="68875"/>
            <a:stretch/>
          </p:blipFill>
          <p:spPr>
            <a:xfrm rot="4200769">
              <a:off x="16049370" y="2348628"/>
              <a:ext cx="602166" cy="6579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Рисунок 16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804" b="29439" l="6561" r="17495">
                          <a14:foregroundMark x1="10338" y1="14953" x2="12326" y2="20561"/>
                          <a14:foregroundMark x1="11730" y1="10280" x2="14712" y2="18224"/>
                          <a14:backgroundMark x1="12922" y1="19626" x2="12922" y2="19626"/>
                          <a14:backgroundMark x1="11928" y1="14019" x2="11928" y2="14019"/>
                          <a14:backgroundMark x1="10139" y1="18692" x2="10139" y2="18692"/>
                          <a14:backgroundMark x1="13519" y1="14953" x2="13519" y2="14953"/>
                        </a14:backgroundRemoval>
                      </a14:imgEffect>
                    </a14:imgLayer>
                  </a14:imgProps>
                </a:ext>
              </a:extLst>
            </a:blip>
            <a:srcRect l="5389" t="-1152" r="82043" b="68875"/>
            <a:stretch/>
          </p:blipFill>
          <p:spPr>
            <a:xfrm rot="4200769">
              <a:off x="16049370" y="3006550"/>
              <a:ext cx="602166" cy="65792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" name="Группа 27"/>
          <p:cNvGrpSpPr/>
          <p:nvPr/>
        </p:nvGrpSpPr>
        <p:grpSpPr>
          <a:xfrm>
            <a:off x="15322992" y="2376506"/>
            <a:ext cx="657922" cy="1260088"/>
            <a:chOff x="15322992" y="2376506"/>
            <a:chExt cx="657922" cy="1260088"/>
          </a:xfrm>
        </p:grpSpPr>
        <p:pic>
          <p:nvPicPr>
            <p:cNvPr id="18" name="Рисунок 17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804" b="29439" l="6561" r="17495">
                          <a14:foregroundMark x1="10338" y1="14953" x2="12326" y2="20561"/>
                          <a14:foregroundMark x1="11730" y1="10280" x2="14712" y2="18224"/>
                          <a14:backgroundMark x1="12922" y1="19626" x2="12922" y2="19626"/>
                          <a14:backgroundMark x1="11928" y1="14019" x2="11928" y2="14019"/>
                          <a14:backgroundMark x1="10139" y1="18692" x2="10139" y2="18692"/>
                          <a14:backgroundMark x1="13519" y1="14953" x2="13519" y2="14953"/>
                        </a14:backgroundRemoval>
                      </a14:imgEffect>
                    </a14:imgLayer>
                  </a14:imgProps>
                </a:ext>
              </a:extLst>
            </a:blip>
            <a:srcRect l="5389" t="-1152" r="82043" b="68875"/>
            <a:stretch/>
          </p:blipFill>
          <p:spPr>
            <a:xfrm rot="4200769">
              <a:off x="15350870" y="3006550"/>
              <a:ext cx="602166" cy="6579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Рисунок 18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804" b="29439" l="6561" r="17495">
                          <a14:foregroundMark x1="10338" y1="14953" x2="12326" y2="20561"/>
                          <a14:foregroundMark x1="11730" y1="10280" x2="14712" y2="18224"/>
                          <a14:backgroundMark x1="12922" y1="19626" x2="12922" y2="19626"/>
                          <a14:backgroundMark x1="11928" y1="14019" x2="11928" y2="14019"/>
                          <a14:backgroundMark x1="10139" y1="18692" x2="10139" y2="18692"/>
                          <a14:backgroundMark x1="13519" y1="14953" x2="13519" y2="14953"/>
                        </a14:backgroundRemoval>
                      </a14:imgEffect>
                    </a14:imgLayer>
                  </a14:imgProps>
                </a:ext>
              </a:extLst>
            </a:blip>
            <a:srcRect l="5389" t="-1152" r="82043" b="68875"/>
            <a:stretch/>
          </p:blipFill>
          <p:spPr>
            <a:xfrm rot="4200769">
              <a:off x="15350870" y="2348628"/>
              <a:ext cx="602166" cy="65792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0" name="Группа 29"/>
          <p:cNvGrpSpPr/>
          <p:nvPr/>
        </p:nvGrpSpPr>
        <p:grpSpPr>
          <a:xfrm>
            <a:off x="16719992" y="2376506"/>
            <a:ext cx="657922" cy="1260088"/>
            <a:chOff x="16719992" y="2376506"/>
            <a:chExt cx="657922" cy="1260088"/>
          </a:xfrm>
        </p:grpSpPr>
        <p:pic>
          <p:nvPicPr>
            <p:cNvPr id="22" name="Рисунок 21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804" b="29439" l="6561" r="17495">
                          <a14:foregroundMark x1="10338" y1="14953" x2="12326" y2="20561"/>
                          <a14:foregroundMark x1="11730" y1="10280" x2="14712" y2="18224"/>
                          <a14:backgroundMark x1="12922" y1="19626" x2="12922" y2="19626"/>
                          <a14:backgroundMark x1="11928" y1="14019" x2="11928" y2="14019"/>
                          <a14:backgroundMark x1="10139" y1="18692" x2="10139" y2="18692"/>
                          <a14:backgroundMark x1="13519" y1="14953" x2="13519" y2="14953"/>
                        </a14:backgroundRemoval>
                      </a14:imgEffect>
                    </a14:imgLayer>
                  </a14:imgProps>
                </a:ext>
              </a:extLst>
            </a:blip>
            <a:srcRect l="5389" t="-1152" r="82043" b="68875"/>
            <a:stretch/>
          </p:blipFill>
          <p:spPr>
            <a:xfrm rot="4200769">
              <a:off x="16747870" y="3006550"/>
              <a:ext cx="602166" cy="6579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Рисунок 22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804" b="29439" l="6561" r="17495">
                          <a14:foregroundMark x1="10338" y1="14953" x2="12326" y2="20561"/>
                          <a14:foregroundMark x1="11730" y1="10280" x2="14712" y2="18224"/>
                          <a14:backgroundMark x1="12922" y1="19626" x2="12922" y2="19626"/>
                          <a14:backgroundMark x1="11928" y1="14019" x2="11928" y2="14019"/>
                          <a14:backgroundMark x1="10139" y1="18692" x2="10139" y2="18692"/>
                          <a14:backgroundMark x1="13519" y1="14953" x2="13519" y2="14953"/>
                        </a14:backgroundRemoval>
                      </a14:imgEffect>
                    </a14:imgLayer>
                  </a14:imgProps>
                </a:ext>
              </a:extLst>
            </a:blip>
            <a:srcRect l="5389" t="-1152" r="82043" b="68875"/>
            <a:stretch/>
          </p:blipFill>
          <p:spPr>
            <a:xfrm rot="4200769">
              <a:off x="16747870" y="2348628"/>
              <a:ext cx="602166" cy="65792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1" name="Группа 30"/>
          <p:cNvGrpSpPr/>
          <p:nvPr/>
        </p:nvGrpSpPr>
        <p:grpSpPr>
          <a:xfrm>
            <a:off x="13096372" y="4484074"/>
            <a:ext cx="657922" cy="1260088"/>
            <a:chOff x="13227492" y="2376506"/>
            <a:chExt cx="657922" cy="1260088"/>
          </a:xfrm>
        </p:grpSpPr>
        <p:pic>
          <p:nvPicPr>
            <p:cNvPr id="32" name="Рисунок 31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804" b="29439" l="6561" r="17495">
                          <a14:foregroundMark x1="10338" y1="14953" x2="12326" y2="20561"/>
                          <a14:foregroundMark x1="11730" y1="10280" x2="14712" y2="18224"/>
                          <a14:backgroundMark x1="12922" y1="19626" x2="12922" y2="19626"/>
                          <a14:backgroundMark x1="11928" y1="14019" x2="11928" y2="14019"/>
                          <a14:backgroundMark x1="10139" y1="18692" x2="10139" y2="18692"/>
                          <a14:backgroundMark x1="13519" y1="14953" x2="13519" y2="14953"/>
                        </a14:backgroundRemoval>
                      </a14:imgEffect>
                    </a14:imgLayer>
                  </a14:imgProps>
                </a:ext>
              </a:extLst>
            </a:blip>
            <a:srcRect l="5389" t="-1152" r="82043" b="68875"/>
            <a:stretch/>
          </p:blipFill>
          <p:spPr>
            <a:xfrm rot="4200769">
              <a:off x="13255370" y="2348628"/>
              <a:ext cx="602166" cy="6579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" name="Рисунок 32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804" b="29439" l="6561" r="17495">
                          <a14:foregroundMark x1="10338" y1="14953" x2="12326" y2="20561"/>
                          <a14:foregroundMark x1="11730" y1="10280" x2="14712" y2="18224"/>
                          <a14:backgroundMark x1="12922" y1="19626" x2="12922" y2="19626"/>
                          <a14:backgroundMark x1="11928" y1="14019" x2="11928" y2="14019"/>
                          <a14:backgroundMark x1="10139" y1="18692" x2="10139" y2="18692"/>
                          <a14:backgroundMark x1="13519" y1="14953" x2="13519" y2="14953"/>
                        </a14:backgroundRemoval>
                      </a14:imgEffect>
                    </a14:imgLayer>
                  </a14:imgProps>
                </a:ext>
              </a:extLst>
            </a:blip>
            <a:srcRect l="5389" t="-1152" r="82043" b="68875"/>
            <a:stretch/>
          </p:blipFill>
          <p:spPr>
            <a:xfrm rot="4200769">
              <a:off x="13255370" y="3006550"/>
              <a:ext cx="602166" cy="65792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4" name="Группа 33"/>
          <p:cNvGrpSpPr/>
          <p:nvPr/>
        </p:nvGrpSpPr>
        <p:grpSpPr>
          <a:xfrm>
            <a:off x="12612092" y="4484074"/>
            <a:ext cx="657922" cy="1260088"/>
            <a:chOff x="12528992" y="2376506"/>
            <a:chExt cx="657922" cy="1260088"/>
          </a:xfrm>
        </p:grpSpPr>
        <p:pic>
          <p:nvPicPr>
            <p:cNvPr id="35" name="Рисунок 34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804" b="29439" l="6561" r="17495">
                          <a14:foregroundMark x1="10338" y1="14953" x2="12326" y2="20561"/>
                          <a14:foregroundMark x1="11730" y1="10280" x2="14712" y2="18224"/>
                          <a14:backgroundMark x1="12922" y1="19626" x2="12922" y2="19626"/>
                          <a14:backgroundMark x1="11928" y1="14019" x2="11928" y2="14019"/>
                          <a14:backgroundMark x1="10139" y1="18692" x2="10139" y2="18692"/>
                          <a14:backgroundMark x1="13519" y1="14953" x2="13519" y2="14953"/>
                        </a14:backgroundRemoval>
                      </a14:imgEffect>
                    </a14:imgLayer>
                  </a14:imgProps>
                </a:ext>
              </a:extLst>
            </a:blip>
            <a:srcRect l="5389" t="-1152" r="82043" b="68875"/>
            <a:stretch/>
          </p:blipFill>
          <p:spPr>
            <a:xfrm rot="4200769">
              <a:off x="12556870" y="3006550"/>
              <a:ext cx="602166" cy="6579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" name="Рисунок 35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804" b="29439" l="6561" r="17495">
                          <a14:foregroundMark x1="10338" y1="14953" x2="12326" y2="20561"/>
                          <a14:foregroundMark x1="11730" y1="10280" x2="14712" y2="18224"/>
                          <a14:backgroundMark x1="12922" y1="19626" x2="12922" y2="19626"/>
                          <a14:backgroundMark x1="11928" y1="14019" x2="11928" y2="14019"/>
                          <a14:backgroundMark x1="10139" y1="18692" x2="10139" y2="18692"/>
                          <a14:backgroundMark x1="13519" y1="14953" x2="13519" y2="14953"/>
                        </a14:backgroundRemoval>
                      </a14:imgEffect>
                    </a14:imgLayer>
                  </a14:imgProps>
                </a:ext>
              </a:extLst>
            </a:blip>
            <a:srcRect l="5389" t="-1152" r="82043" b="68875"/>
            <a:stretch/>
          </p:blipFill>
          <p:spPr>
            <a:xfrm rot="4200769">
              <a:off x="12556870" y="2348628"/>
              <a:ext cx="602166" cy="65792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7" name="Группа 36"/>
          <p:cNvGrpSpPr/>
          <p:nvPr/>
        </p:nvGrpSpPr>
        <p:grpSpPr>
          <a:xfrm>
            <a:off x="15142031" y="4483081"/>
            <a:ext cx="657922" cy="1260088"/>
            <a:chOff x="14624492" y="2376506"/>
            <a:chExt cx="657922" cy="1260088"/>
          </a:xfrm>
        </p:grpSpPr>
        <p:pic>
          <p:nvPicPr>
            <p:cNvPr id="38" name="Рисунок 37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804" b="29439" l="6561" r="17495">
                          <a14:foregroundMark x1="10338" y1="14953" x2="12326" y2="20561"/>
                          <a14:foregroundMark x1="11730" y1="10280" x2="14712" y2="18224"/>
                          <a14:backgroundMark x1="12922" y1="19626" x2="12922" y2="19626"/>
                          <a14:backgroundMark x1="11928" y1="14019" x2="11928" y2="14019"/>
                          <a14:backgroundMark x1="10139" y1="18692" x2="10139" y2="18692"/>
                          <a14:backgroundMark x1="13519" y1="14953" x2="13519" y2="14953"/>
                        </a14:backgroundRemoval>
                      </a14:imgEffect>
                    </a14:imgLayer>
                  </a14:imgProps>
                </a:ext>
              </a:extLst>
            </a:blip>
            <a:srcRect l="5389" t="-1152" r="82043" b="68875"/>
            <a:stretch/>
          </p:blipFill>
          <p:spPr>
            <a:xfrm rot="4200769">
              <a:off x="14652370" y="2348628"/>
              <a:ext cx="602166" cy="6579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" name="Рисунок 38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804" b="29439" l="6561" r="17495">
                          <a14:foregroundMark x1="10338" y1="14953" x2="12326" y2="20561"/>
                          <a14:foregroundMark x1="11730" y1="10280" x2="14712" y2="18224"/>
                          <a14:backgroundMark x1="12922" y1="19626" x2="12922" y2="19626"/>
                          <a14:backgroundMark x1="11928" y1="14019" x2="11928" y2="14019"/>
                          <a14:backgroundMark x1="10139" y1="18692" x2="10139" y2="18692"/>
                          <a14:backgroundMark x1="13519" y1="14953" x2="13519" y2="14953"/>
                        </a14:backgroundRemoval>
                      </a14:imgEffect>
                    </a14:imgLayer>
                  </a14:imgProps>
                </a:ext>
              </a:extLst>
            </a:blip>
            <a:srcRect l="5389" t="-1152" r="82043" b="68875"/>
            <a:stretch/>
          </p:blipFill>
          <p:spPr>
            <a:xfrm rot="4200769">
              <a:off x="14652370" y="3006550"/>
              <a:ext cx="602166" cy="65792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0" name="Группа 39"/>
          <p:cNvGrpSpPr/>
          <p:nvPr/>
        </p:nvGrpSpPr>
        <p:grpSpPr>
          <a:xfrm>
            <a:off x="13591564" y="4511952"/>
            <a:ext cx="657922" cy="1260088"/>
            <a:chOff x="13925992" y="2376506"/>
            <a:chExt cx="657922" cy="1260088"/>
          </a:xfrm>
        </p:grpSpPr>
        <p:pic>
          <p:nvPicPr>
            <p:cNvPr id="41" name="Рисунок 40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804" b="29439" l="6561" r="17495">
                          <a14:foregroundMark x1="10338" y1="14953" x2="12326" y2="20561"/>
                          <a14:foregroundMark x1="11730" y1="10280" x2="14712" y2="18224"/>
                          <a14:backgroundMark x1="12922" y1="19626" x2="12922" y2="19626"/>
                          <a14:backgroundMark x1="11928" y1="14019" x2="11928" y2="14019"/>
                          <a14:backgroundMark x1="10139" y1="18692" x2="10139" y2="18692"/>
                          <a14:backgroundMark x1="13519" y1="14953" x2="13519" y2="14953"/>
                        </a14:backgroundRemoval>
                      </a14:imgEffect>
                    </a14:imgLayer>
                  </a14:imgProps>
                </a:ext>
              </a:extLst>
            </a:blip>
            <a:srcRect l="5389" t="-1152" r="82043" b="68875"/>
            <a:stretch/>
          </p:blipFill>
          <p:spPr>
            <a:xfrm rot="4200769">
              <a:off x="13953870" y="3006550"/>
              <a:ext cx="602166" cy="6579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" name="Рисунок 41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804" b="29439" l="6561" r="17495">
                          <a14:foregroundMark x1="10338" y1="14953" x2="12326" y2="20561"/>
                          <a14:foregroundMark x1="11730" y1="10280" x2="14712" y2="18224"/>
                          <a14:backgroundMark x1="12922" y1="19626" x2="12922" y2="19626"/>
                          <a14:backgroundMark x1="11928" y1="14019" x2="11928" y2="14019"/>
                          <a14:backgroundMark x1="10139" y1="18692" x2="10139" y2="18692"/>
                          <a14:backgroundMark x1="13519" y1="14953" x2="13519" y2="14953"/>
                        </a14:backgroundRemoval>
                      </a14:imgEffect>
                    </a14:imgLayer>
                  </a14:imgProps>
                </a:ext>
              </a:extLst>
            </a:blip>
            <a:srcRect l="5389" t="-1152" r="82043" b="68875"/>
            <a:stretch/>
          </p:blipFill>
          <p:spPr>
            <a:xfrm rot="4200769">
              <a:off x="13953870" y="2348628"/>
              <a:ext cx="602166" cy="65792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3" name="Группа 42"/>
          <p:cNvGrpSpPr/>
          <p:nvPr/>
        </p:nvGrpSpPr>
        <p:grpSpPr>
          <a:xfrm>
            <a:off x="16151218" y="4483081"/>
            <a:ext cx="657922" cy="1260088"/>
            <a:chOff x="16021492" y="2376506"/>
            <a:chExt cx="657922" cy="1260088"/>
          </a:xfrm>
        </p:grpSpPr>
        <p:pic>
          <p:nvPicPr>
            <p:cNvPr id="44" name="Рисунок 43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804" b="29439" l="6561" r="17495">
                          <a14:foregroundMark x1="10338" y1="14953" x2="12326" y2="20561"/>
                          <a14:foregroundMark x1="11730" y1="10280" x2="14712" y2="18224"/>
                          <a14:backgroundMark x1="12922" y1="19626" x2="12922" y2="19626"/>
                          <a14:backgroundMark x1="11928" y1="14019" x2="11928" y2="14019"/>
                          <a14:backgroundMark x1="10139" y1="18692" x2="10139" y2="18692"/>
                          <a14:backgroundMark x1="13519" y1="14953" x2="13519" y2="14953"/>
                        </a14:backgroundRemoval>
                      </a14:imgEffect>
                    </a14:imgLayer>
                  </a14:imgProps>
                </a:ext>
              </a:extLst>
            </a:blip>
            <a:srcRect l="5389" t="-1152" r="82043" b="68875"/>
            <a:stretch/>
          </p:blipFill>
          <p:spPr>
            <a:xfrm rot="4200769">
              <a:off x="16049370" y="2348628"/>
              <a:ext cx="602166" cy="6579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" name="Рисунок 44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804" b="29439" l="6561" r="17495">
                          <a14:foregroundMark x1="10338" y1="14953" x2="12326" y2="20561"/>
                          <a14:foregroundMark x1="11730" y1="10280" x2="14712" y2="18224"/>
                          <a14:backgroundMark x1="12922" y1="19626" x2="12922" y2="19626"/>
                          <a14:backgroundMark x1="11928" y1="14019" x2="11928" y2="14019"/>
                          <a14:backgroundMark x1="10139" y1="18692" x2="10139" y2="18692"/>
                          <a14:backgroundMark x1="13519" y1="14953" x2="13519" y2="14953"/>
                        </a14:backgroundRemoval>
                      </a14:imgEffect>
                    </a14:imgLayer>
                  </a14:imgProps>
                </a:ext>
              </a:extLst>
            </a:blip>
            <a:srcRect l="5389" t="-1152" r="82043" b="68875"/>
            <a:stretch/>
          </p:blipFill>
          <p:spPr>
            <a:xfrm rot="4200769">
              <a:off x="16049370" y="3006550"/>
              <a:ext cx="602166" cy="65792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6" name="Группа 45"/>
          <p:cNvGrpSpPr/>
          <p:nvPr/>
        </p:nvGrpSpPr>
        <p:grpSpPr>
          <a:xfrm>
            <a:off x="15660022" y="4478644"/>
            <a:ext cx="657922" cy="1260088"/>
            <a:chOff x="15322992" y="2376506"/>
            <a:chExt cx="657922" cy="1260088"/>
          </a:xfrm>
        </p:grpSpPr>
        <p:pic>
          <p:nvPicPr>
            <p:cNvPr id="47" name="Рисунок 46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804" b="29439" l="6561" r="17495">
                          <a14:foregroundMark x1="10338" y1="14953" x2="12326" y2="20561"/>
                          <a14:foregroundMark x1="11730" y1="10280" x2="14712" y2="18224"/>
                          <a14:backgroundMark x1="12922" y1="19626" x2="12922" y2="19626"/>
                          <a14:backgroundMark x1="11928" y1="14019" x2="11928" y2="14019"/>
                          <a14:backgroundMark x1="10139" y1="18692" x2="10139" y2="18692"/>
                          <a14:backgroundMark x1="13519" y1="14953" x2="13519" y2="14953"/>
                        </a14:backgroundRemoval>
                      </a14:imgEffect>
                    </a14:imgLayer>
                  </a14:imgProps>
                </a:ext>
              </a:extLst>
            </a:blip>
            <a:srcRect l="5389" t="-1152" r="82043" b="68875"/>
            <a:stretch/>
          </p:blipFill>
          <p:spPr>
            <a:xfrm rot="4200769">
              <a:off x="15350870" y="3006550"/>
              <a:ext cx="602166" cy="6579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" name="Рисунок 47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804" b="29439" l="6561" r="17495">
                          <a14:foregroundMark x1="10338" y1="14953" x2="12326" y2="20561"/>
                          <a14:foregroundMark x1="11730" y1="10280" x2="14712" y2="18224"/>
                          <a14:backgroundMark x1="12922" y1="19626" x2="12922" y2="19626"/>
                          <a14:backgroundMark x1="11928" y1="14019" x2="11928" y2="14019"/>
                          <a14:backgroundMark x1="10139" y1="18692" x2="10139" y2="18692"/>
                          <a14:backgroundMark x1="13519" y1="14953" x2="13519" y2="14953"/>
                        </a14:backgroundRemoval>
                      </a14:imgEffect>
                    </a14:imgLayer>
                  </a14:imgProps>
                </a:ext>
              </a:extLst>
            </a:blip>
            <a:srcRect l="5389" t="-1152" r="82043" b="68875"/>
            <a:stretch/>
          </p:blipFill>
          <p:spPr>
            <a:xfrm rot="4200769">
              <a:off x="15350870" y="2348628"/>
              <a:ext cx="602166" cy="65792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0" name="Рисунок 49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04" b="29439" l="6561" r="17495">
                        <a14:foregroundMark x1="10338" y1="14953" x2="12326" y2="20561"/>
                        <a14:foregroundMark x1="11730" y1="10280" x2="14712" y2="18224"/>
                        <a14:backgroundMark x1="12922" y1="19626" x2="12922" y2="19626"/>
                        <a14:backgroundMark x1="11928" y1="14019" x2="11928" y2="14019"/>
                        <a14:backgroundMark x1="10139" y1="18692" x2="10139" y2="18692"/>
                        <a14:backgroundMark x1="13519" y1="14953" x2="13519" y2="14953"/>
                      </a14:backgroundRemoval>
                    </a14:imgEffect>
                  </a14:imgLayer>
                </a14:imgProps>
              </a:ext>
            </a:extLst>
          </a:blip>
          <a:srcRect l="5389" t="-1152" r="82043" b="68875"/>
          <a:stretch/>
        </p:blipFill>
        <p:spPr>
          <a:xfrm rot="4200769">
            <a:off x="14063269" y="4856024"/>
            <a:ext cx="602166" cy="657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Рисунок 50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04" b="29439" l="6561" r="17495">
                        <a14:foregroundMark x1="10338" y1="14953" x2="12326" y2="20561"/>
                        <a14:foregroundMark x1="11730" y1="10280" x2="14712" y2="18224"/>
                        <a14:backgroundMark x1="12922" y1="19626" x2="12922" y2="19626"/>
                        <a14:backgroundMark x1="11928" y1="14019" x2="11928" y2="14019"/>
                        <a14:backgroundMark x1="10139" y1="18692" x2="10139" y2="18692"/>
                        <a14:backgroundMark x1="13519" y1="14953" x2="13519" y2="14953"/>
                      </a14:backgroundRemoval>
                    </a14:imgEffect>
                  </a14:imgLayer>
                </a14:imgProps>
              </a:ext>
            </a:extLst>
          </a:blip>
          <a:srcRect l="5389" t="-1152" r="82043" b="68875"/>
          <a:stretch/>
        </p:blipFill>
        <p:spPr>
          <a:xfrm rot="4200769">
            <a:off x="16692353" y="4795534"/>
            <a:ext cx="602166" cy="65792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7689482" y="3974789"/>
            <a:ext cx="24804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14:7=2</a:t>
            </a:r>
            <a:endParaRPr lang="ru-RU" sz="3600" b="1" dirty="0"/>
          </a:p>
        </p:txBody>
      </p:sp>
      <p:sp>
        <p:nvSpPr>
          <p:cNvPr id="52" name="TextBox 51"/>
          <p:cNvSpPr txBox="1"/>
          <p:nvPr/>
        </p:nvSpPr>
        <p:spPr>
          <a:xfrm>
            <a:off x="7640976" y="5632985"/>
            <a:ext cx="3196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14:2=7</a:t>
            </a:r>
            <a:endParaRPr lang="ru-RU" sz="3600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-356839" y="5956151"/>
            <a:ext cx="7667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/>
              <a:t>Javob</a:t>
            </a:r>
            <a:r>
              <a:rPr lang="en-US" sz="2800" b="1" dirty="0" smtClean="0"/>
              <a:t>: 2 </a:t>
            </a:r>
            <a:r>
              <a:rPr lang="en-US" sz="2800" b="1" dirty="0" err="1" smtClean="0"/>
              <a:t>xil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usulda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guruhlash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mumkin</a:t>
            </a:r>
            <a:r>
              <a:rPr lang="en-US" sz="2800" b="1" dirty="0" smtClean="0"/>
              <a:t>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375362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4.07407E-6 L -0.52253 0.00972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33" y="48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07407E-6 L -0.53907 0.00972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953" y="486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4.07407E-6 L -0.50026 0.00972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13" y="486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4.07407E-6 L -0.51081 0.00972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547" y="486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4.07407E-6 L -0.48269 0.0097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41" y="486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4.07407E-6 L -0.49088 0.00972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44" y="486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07407E-6 L -0.47214 0.00972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607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1.85185E-6 L -0.5362 0.00903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10" y="44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229 0.00162 L -0.53333 0.0090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781" y="37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1.85185E-6 L -0.47747 0.01042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880" y="509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9 1.48148E-6 L -0.53933 0.0048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62" y="231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1.85185E-6 L -0.49231 0.01042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622" y="509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59259E-6 L -0.48464 0.00972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32" y="486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48148E-6 L -0.54128 -0.00208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070" y="-116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22222E-6 L -0.50234 0.00741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117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52" grpId="0"/>
      <p:bldP spid="5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99" y="1857839"/>
            <a:ext cx="12001500" cy="2495550"/>
          </a:xfrm>
          <a:prstGeom prst="rect">
            <a:avLst/>
          </a:prstGeom>
        </p:spPr>
      </p:pic>
      <p:sp>
        <p:nvSpPr>
          <p:cNvPr id="6" name="Google Shape;7209;p42"/>
          <p:cNvSpPr txBox="1">
            <a:spLocks/>
          </p:cNvSpPr>
          <p:nvPr/>
        </p:nvSpPr>
        <p:spPr>
          <a:xfrm>
            <a:off x="-410737" y="848297"/>
            <a:ext cx="12991171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72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3600" kern="0" dirty="0" smtClean="0"/>
              <a:t>3-topshiriq</a:t>
            </a:r>
            <a:r>
              <a:rPr lang="en-US" sz="3600" kern="0" dirty="0"/>
              <a:t>. </a:t>
            </a:r>
            <a:r>
              <a:rPr lang="en-US" sz="3600" kern="0" dirty="0" err="1"/>
              <a:t>Olmaxon</a:t>
            </a:r>
            <a:r>
              <a:rPr lang="en-US" sz="3600" kern="0" dirty="0"/>
              <a:t>  </a:t>
            </a:r>
            <a:r>
              <a:rPr lang="en-US" sz="3600" kern="0" dirty="0" err="1"/>
              <a:t>qo‘ziqoringa</a:t>
            </a:r>
            <a:r>
              <a:rPr lang="en-US" sz="3600" kern="0" dirty="0"/>
              <a:t>  </a:t>
            </a:r>
            <a:r>
              <a:rPr lang="en-US" sz="3600" kern="0" dirty="0" err="1" smtClean="0"/>
              <a:t>daraxtgacha</a:t>
            </a:r>
            <a:r>
              <a:rPr lang="en-US" sz="3600" kern="0" dirty="0" smtClean="0"/>
              <a:t>  </a:t>
            </a:r>
          </a:p>
          <a:p>
            <a:r>
              <a:rPr lang="en-US" sz="3600" kern="0" dirty="0" err="1" smtClean="0"/>
              <a:t>bo‘lgan</a:t>
            </a:r>
            <a:r>
              <a:rPr lang="en-US" sz="3600" kern="0" dirty="0" smtClean="0"/>
              <a:t> </a:t>
            </a:r>
            <a:r>
              <a:rPr lang="en-US" sz="3600" kern="0" dirty="0" err="1" smtClean="0"/>
              <a:t>masofadan</a:t>
            </a:r>
            <a:r>
              <a:rPr lang="en-US" sz="3600" kern="0" dirty="0" smtClean="0"/>
              <a:t> </a:t>
            </a:r>
            <a:r>
              <a:rPr lang="en-US" sz="3600" kern="0" dirty="0" err="1"/>
              <a:t>necha</a:t>
            </a:r>
            <a:r>
              <a:rPr lang="en-US" sz="3600" kern="0" dirty="0"/>
              <a:t> </a:t>
            </a:r>
            <a:r>
              <a:rPr lang="en-US" sz="3600" kern="0" dirty="0" err="1"/>
              <a:t>marta</a:t>
            </a:r>
            <a:r>
              <a:rPr lang="en-US" sz="3600" kern="0" dirty="0"/>
              <a:t> </a:t>
            </a:r>
            <a:r>
              <a:rPr lang="en-US" sz="3600" kern="0" dirty="0" err="1"/>
              <a:t>kam</a:t>
            </a:r>
            <a:r>
              <a:rPr lang="en-US" sz="3600" kern="0" dirty="0"/>
              <a:t> </a:t>
            </a:r>
            <a:endParaRPr lang="en-US" sz="3600" kern="0" dirty="0" smtClean="0"/>
          </a:p>
          <a:p>
            <a:r>
              <a:rPr lang="en-US" sz="3600" kern="0" dirty="0" err="1" smtClean="0"/>
              <a:t>sakrab</a:t>
            </a:r>
            <a:r>
              <a:rPr lang="en-US" sz="3600" kern="0" dirty="0" smtClean="0"/>
              <a:t> </a:t>
            </a:r>
            <a:r>
              <a:rPr lang="en-US" sz="3600" kern="0" dirty="0" err="1"/>
              <a:t>yetib</a:t>
            </a:r>
            <a:r>
              <a:rPr lang="en-US" sz="3600" kern="0" dirty="0"/>
              <a:t> </a:t>
            </a:r>
            <a:r>
              <a:rPr lang="en-US" sz="3600" kern="0" dirty="0" err="1"/>
              <a:t>boradi</a:t>
            </a:r>
            <a:r>
              <a:rPr lang="en-US" sz="3600" kern="0" dirty="0"/>
              <a:t>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79349" y="2019764"/>
            <a:ext cx="2371725" cy="10096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82" b="44000" l="395" r="18246">
                        <a14:foregroundMark x1="15324" y1="33818" x2="15324" y2="33818"/>
                        <a14:foregroundMark x1="12717" y1="34182" x2="12717" y2="34182"/>
                        <a14:foregroundMark x1="16983" y1="27273" x2="16983" y2="27273"/>
                        <a14:foregroundMark x1="11848" y1="36000" x2="11848" y2="36000"/>
                      </a14:backgroundRemoval>
                    </a14:imgEffect>
                  </a14:imgLayer>
                </a14:imgProps>
              </a:ext>
            </a:extLst>
          </a:blip>
          <a:srcRect r="81201" b="55143"/>
          <a:stretch/>
        </p:blipFill>
        <p:spPr>
          <a:xfrm>
            <a:off x="-1144626" y="2495951"/>
            <a:ext cx="2266950" cy="1174979"/>
          </a:xfrm>
          <a:prstGeom prst="rect">
            <a:avLst/>
          </a:prstGeom>
        </p:spPr>
      </p:pic>
      <p:sp>
        <p:nvSpPr>
          <p:cNvPr id="10" name="Левая фигурная скобка 9"/>
          <p:cNvSpPr/>
          <p:nvPr/>
        </p:nvSpPr>
        <p:spPr>
          <a:xfrm rot="16200000">
            <a:off x="2778768" y="1972748"/>
            <a:ext cx="735980" cy="5192246"/>
          </a:xfrm>
          <a:prstGeom prst="leftBrace">
            <a:avLst>
              <a:gd name="adj1" fmla="val 35319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Google Shape;7209;p42"/>
          <p:cNvSpPr txBox="1">
            <a:spLocks/>
          </p:cNvSpPr>
          <p:nvPr/>
        </p:nvSpPr>
        <p:spPr>
          <a:xfrm>
            <a:off x="1022450" y="4802263"/>
            <a:ext cx="4025591" cy="889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72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2400" kern="0" dirty="0" smtClean="0"/>
              <a:t>9 </a:t>
            </a:r>
            <a:r>
              <a:rPr lang="en-US" sz="2400" kern="0" dirty="0" err="1" smtClean="0"/>
              <a:t>marta</a:t>
            </a:r>
            <a:r>
              <a:rPr lang="en-US" sz="2400" kern="0" dirty="0" smtClean="0"/>
              <a:t> </a:t>
            </a:r>
            <a:r>
              <a:rPr lang="en-US" sz="2400" kern="0" dirty="0" err="1" smtClean="0"/>
              <a:t>sakraydi</a:t>
            </a:r>
            <a:endParaRPr lang="en-US" sz="2400" kern="0" dirty="0"/>
          </a:p>
        </p:txBody>
      </p:sp>
      <p:sp>
        <p:nvSpPr>
          <p:cNvPr id="13" name="Левая фигурная скобка 12"/>
          <p:cNvSpPr/>
          <p:nvPr/>
        </p:nvSpPr>
        <p:spPr>
          <a:xfrm rot="16200000">
            <a:off x="8053295" y="1987139"/>
            <a:ext cx="735980" cy="5192246"/>
          </a:xfrm>
          <a:prstGeom prst="leftBrace">
            <a:avLst>
              <a:gd name="adj1" fmla="val 35319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Google Shape;7209;p42"/>
          <p:cNvSpPr txBox="1">
            <a:spLocks/>
          </p:cNvSpPr>
          <p:nvPr/>
        </p:nvSpPr>
        <p:spPr>
          <a:xfrm>
            <a:off x="6520002" y="4802263"/>
            <a:ext cx="4025591" cy="889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72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2400" kern="0" dirty="0" smtClean="0"/>
              <a:t>9 </a:t>
            </a:r>
            <a:r>
              <a:rPr lang="en-US" sz="2400" kern="0" dirty="0" err="1" smtClean="0"/>
              <a:t>marta</a:t>
            </a:r>
            <a:r>
              <a:rPr lang="en-US" sz="2400" kern="0" dirty="0" smtClean="0"/>
              <a:t> </a:t>
            </a:r>
            <a:r>
              <a:rPr lang="en-US" sz="2400" kern="0" dirty="0" err="1" smtClean="0"/>
              <a:t>sakraydi</a:t>
            </a:r>
            <a:endParaRPr lang="en-US" sz="2400" kern="0" dirty="0"/>
          </a:p>
        </p:txBody>
      </p:sp>
      <p:sp>
        <p:nvSpPr>
          <p:cNvPr id="15" name="Google Shape;7209;p42"/>
          <p:cNvSpPr txBox="1">
            <a:spLocks/>
          </p:cNvSpPr>
          <p:nvPr/>
        </p:nvSpPr>
        <p:spPr>
          <a:xfrm>
            <a:off x="3771226" y="5251137"/>
            <a:ext cx="4025591" cy="889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72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4800" kern="0" dirty="0" smtClean="0"/>
              <a:t>18:9=2</a:t>
            </a:r>
            <a:endParaRPr lang="en-US" sz="4800" kern="0" dirty="0"/>
          </a:p>
        </p:txBody>
      </p:sp>
      <p:sp>
        <p:nvSpPr>
          <p:cNvPr id="16" name="Google Shape;7209;p42"/>
          <p:cNvSpPr txBox="1">
            <a:spLocks/>
          </p:cNvSpPr>
          <p:nvPr/>
        </p:nvSpPr>
        <p:spPr>
          <a:xfrm>
            <a:off x="71787" y="5968607"/>
            <a:ext cx="12013812" cy="889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72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2800" kern="0" dirty="0" err="1" smtClean="0"/>
              <a:t>Javob</a:t>
            </a:r>
            <a:r>
              <a:rPr lang="en-US" sz="2800" kern="0" dirty="0" smtClean="0"/>
              <a:t>: </a:t>
            </a:r>
            <a:r>
              <a:rPr lang="en-US" sz="2800" kern="0" dirty="0" err="1" smtClean="0"/>
              <a:t>Olmaxon</a:t>
            </a:r>
            <a:r>
              <a:rPr lang="en-US" sz="2800" kern="0" dirty="0" smtClean="0"/>
              <a:t> </a:t>
            </a:r>
            <a:r>
              <a:rPr lang="en-US" sz="2800" kern="0" dirty="0" err="1" smtClean="0"/>
              <a:t>qo‘ziqoringa</a:t>
            </a:r>
            <a:r>
              <a:rPr lang="en-US" sz="2800" kern="0" dirty="0" smtClean="0"/>
              <a:t> </a:t>
            </a:r>
            <a:r>
              <a:rPr lang="en-US" sz="2800" kern="0" dirty="0" err="1" smtClean="0"/>
              <a:t>yetib</a:t>
            </a:r>
            <a:r>
              <a:rPr lang="en-US" sz="2800" kern="0" dirty="0" smtClean="0"/>
              <a:t> </a:t>
            </a:r>
            <a:r>
              <a:rPr lang="en-US" sz="2800" kern="0" dirty="0" err="1" smtClean="0"/>
              <a:t>borish</a:t>
            </a:r>
            <a:r>
              <a:rPr lang="en-US" sz="2800" kern="0" dirty="0" smtClean="0"/>
              <a:t> </a:t>
            </a:r>
            <a:r>
              <a:rPr lang="en-US" sz="2800" kern="0" dirty="0" err="1" smtClean="0"/>
              <a:t>uchun</a:t>
            </a:r>
            <a:r>
              <a:rPr lang="en-US" sz="2800" kern="0" dirty="0" smtClean="0"/>
              <a:t> </a:t>
            </a:r>
            <a:r>
              <a:rPr lang="en-US" sz="2800" kern="0" smtClean="0"/>
              <a:t>daraxtgacha</a:t>
            </a:r>
            <a:r>
              <a:rPr lang="en-US" sz="2800" kern="0" dirty="0" smtClean="0"/>
              <a:t> </a:t>
            </a:r>
            <a:r>
              <a:rPr lang="en-US" sz="2800" kern="0" dirty="0" err="1" smtClean="0"/>
              <a:t>bo‘lgan</a:t>
            </a:r>
            <a:r>
              <a:rPr lang="en-US" sz="2800" kern="0" dirty="0" smtClean="0"/>
              <a:t> </a:t>
            </a:r>
            <a:r>
              <a:rPr lang="en-US" sz="2800" kern="0" dirty="0" err="1" smtClean="0"/>
              <a:t>masofadan</a:t>
            </a:r>
            <a:r>
              <a:rPr lang="en-US" sz="2800" kern="0" dirty="0" smtClean="0"/>
              <a:t> 2 </a:t>
            </a:r>
            <a:r>
              <a:rPr lang="en-US" sz="2800" kern="0" dirty="0" err="1" smtClean="0"/>
              <a:t>marta</a:t>
            </a:r>
            <a:r>
              <a:rPr lang="en-US" sz="2800" kern="0" dirty="0" smtClean="0"/>
              <a:t> </a:t>
            </a:r>
            <a:r>
              <a:rPr lang="en-US" sz="2800" kern="0" dirty="0" err="1" smtClean="0"/>
              <a:t>kam</a:t>
            </a:r>
            <a:r>
              <a:rPr lang="en-US" sz="2800" kern="0" dirty="0" smtClean="0"/>
              <a:t> </a:t>
            </a:r>
            <a:r>
              <a:rPr lang="en-US" sz="2800" kern="0" dirty="0" err="1" smtClean="0"/>
              <a:t>sakraydi</a:t>
            </a:r>
            <a:r>
              <a:rPr lang="en-US" sz="2800" kern="0" dirty="0" smtClean="0"/>
              <a:t>.</a:t>
            </a:r>
            <a:endParaRPr lang="en-US" sz="2800" kern="0" dirty="0"/>
          </a:p>
        </p:txBody>
      </p:sp>
    </p:spTree>
    <p:extLst>
      <p:ext uri="{BB962C8B-B14F-4D97-AF65-F5344CB8AC3E}">
        <p14:creationId xmlns:p14="http://schemas.microsoft.com/office/powerpoint/2010/main" val="231064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0833E-6 -7.40741E-7 L -5.20833E-6 -7.40741E-7 C 0.00012 -0.00278 -5.20833E-6 -0.00579 0.00038 -0.00834 C 0.00064 -0.01158 0.00117 -0.01088 0.00221 -0.0125 C 0.00273 -0.0132 0.00299 -0.01412 0.00338 -0.01459 C 0.00416 -0.01551 0.00507 -0.01528 0.00572 -0.01597 C 0.00742 -0.01806 0.0065 -0.01736 0.00846 -0.01806 C 0.00898 -0.01852 0.0095 -0.01922 0.01002 -0.01945 C 0.0108 -0.01991 0.01301 -0.0206 0.01354 -0.02084 C 0.01419 -0.02107 0.01471 -0.0213 0.0151 -0.02153 C 0.01562 -0.02176 0.01588 -0.02222 0.01627 -0.02222 C 0.01705 -0.02269 0.01783 -0.02269 0.01861 -0.02292 C 0.02265 -0.02269 0.02682 -0.02292 0.03072 -0.02222 C 0.03268 -0.02222 0.03619 -0.02084 0.03619 -0.02084 C 0.03658 -0.02037 0.03697 -0.01991 0.03736 -0.01945 C 0.03775 -0.01922 0.03828 -0.01922 0.03854 -0.01875 C 0.03893 -0.01829 0.03906 -0.01736 0.03932 -0.01667 C 0.04088 -0.01343 0.0401 -0.01574 0.04166 -0.0132 C 0.04479 -0.0088 0.04114 -0.0132 0.044 -0.00972 C 0.04413 -0.00903 0.04426 -0.00834 0.04439 -0.00764 C 0.04466 -0.00695 0.04505 -0.00648 0.04518 -0.00556 C 0.04544 -0.00486 0.04544 -0.00371 0.04557 -0.00278 C 0.04583 -0.00139 0.04609 -7.40741E-7 0.04635 0.00139 L 0.04674 0.00347 L 0.04713 0.00555 C 0.04726 0.00463 0.04752 0.0037 0.04752 0.00278 C 0.04778 0.00162 0.04778 0.00023 0.04791 -0.0007 C 0.04817 -0.00162 0.04843 -0.00209 0.04869 -0.00278 C 0.04882 -0.00347 0.04908 -0.00417 0.04908 -0.00486 C 0.04934 -0.00579 0.04934 -0.00695 0.04947 -0.00764 C 0.04973 -0.00857 0.04999 -0.00926 0.05025 -0.00972 C 0.05091 -0.01111 0.05182 -0.0125 0.0526 -0.0132 C 0.05299 -0.01366 0.05338 -0.01366 0.05377 -0.01389 C 0.0565 -0.01759 0.05429 -0.01505 0.0565 -0.01667 C 0.05716 -0.01713 0.05755 -0.01806 0.05807 -0.01806 C 0.06132 -0.01875 0.06458 -0.01852 0.06783 -0.01875 C 0.06992 -0.01898 0.072 -0.01922 0.07408 -0.01945 C 0.07447 -0.01968 0.07486 -0.02014 0.07525 -0.02014 C 0.08697 -0.02014 0.08398 -0.02176 0.08893 -0.01875 C 0.09023 -0.01736 0.09023 -0.01783 0.09088 -0.01528 C 0.09153 -0.01366 0.09244 -0.00972 0.09244 -0.00972 C 0.09257 -0.0088 0.0927 -0.00787 0.09283 -0.00695 C 0.09309 -0.00556 0.09361 -0.00278 0.09361 -0.00278 C 0.09348 0.00231 0.09322 0.00717 0.09322 0.0125 C 0.09322 0.01551 0.09348 0.00625 0.09361 0.00347 C 0.09374 0.00254 0.094 0.00208 0.094 0.00139 C 0.09426 0.00046 0.09426 -0.0007 0.09439 -0.00139 C 0.09466 -0.00301 0.09453 -0.00486 0.09518 -0.00556 L 0.09635 -0.00695 C 0.09661 -0.00764 0.09687 -0.00857 0.09713 -0.00903 C 0.09817 -0.01088 0.09843 -0.01042 0.09947 -0.01111 C 0.10351 -0.01435 0.09804 -0.01088 0.10338 -0.01389 C 0.10377 -0.01412 0.10429 -0.01435 0.10455 -0.01459 C 0.10494 -0.01505 0.10533 -0.01597 0.10572 -0.01597 C 0.10859 -0.01667 0.11145 -0.01644 0.11432 -0.01667 L 0.12057 -0.01736 C 0.12109 -0.01759 0.12161 -0.01783 0.12213 -0.01806 C 0.12252 -0.01829 0.12291 -0.01898 0.1233 -0.01875 C 0.12942 -0.01875 0.13554 -0.01783 0.14166 -0.01736 C 0.14192 -0.01505 0.14218 -0.01273 0.14244 -0.01042 C 0.14257 -0.00949 0.14283 -0.0088 0.14283 -0.00764 C 0.14335 -0.00347 0.14348 0.00046 0.14361 0.00486 C 0.144 0.00416 0.14453 0.00347 0.14479 0.00278 C 0.14661 -0.00347 0.14426 0.00162 0.14557 -0.00278 C 0.14804 -0.01042 0.14635 -0.00394 0.1483 -0.00972 C 0.1496 -0.01343 0.14856 -0.01204 0.15025 -0.01459 C 0.15078 -0.01551 0.1513 -0.01621 0.15182 -0.01667 C 0.15364 -0.01852 0.15455 -0.01806 0.1565 -0.01875 C 0.15755 -0.01922 0.15963 -0.02014 0.15963 -0.02014 L 0.17994 -0.01945 C 0.18046 -0.01945 0.18085 -0.01922 0.18111 -0.01875 C 0.18242 -0.01759 0.18268 -0.01644 0.18385 -0.01528 C 0.18554 -0.01389 0.1858 -0.01459 0.18697 -0.0125 C 0.19244 -0.0044 0.18411 -0.01644 0.1901 -0.00556 L 0.19127 -0.00347 C 0.1914 -0.00255 0.19153 -0.00162 0.19166 -0.0007 C 0.19179 -7.40741E-7 0.19205 0.00046 0.19205 0.00139 C 0.19231 0.00278 0.19231 0.00463 0.19244 0.00625 C 0.19283 0.00555 0.19335 0.00486 0.19361 0.00416 C 0.19479 0.00046 0.19413 -7.40741E-7 0.19479 -0.00347 C 0.19505 -0.00463 0.19596 -0.00741 0.19635 -0.00834 C 0.19674 -0.00926 0.19726 -0.00972 0.19752 -0.01042 C 0.19869 -0.01297 0.19791 -0.0125 0.19947 -0.01389 C 0.19986 -0.01435 0.20025 -0.01459 0.20064 -0.01459 C 0.20195 -0.01528 0.20325 -0.01551 0.20455 -0.01597 L 0.20611 -0.01667 L 0.22838 -0.01597 C 0.22877 -0.01597 0.22916 -0.01551 0.22955 -0.01528 C 0.23007 -0.01505 0.23059 -0.01482 0.23111 -0.01459 C 0.23189 -0.01389 0.23268 -0.0132 0.23346 -0.0125 C 0.23528 -0.01134 0.2358 -0.01181 0.23697 -0.00972 C 0.23788 -0.00857 0.23932 -0.00556 0.23932 -0.00556 C 0.23958 -0.00417 0.23997 -0.00301 0.2401 -0.00139 C 0.24023 -0.00023 0.24036 0.00092 0.24049 0.00208 C 0.24062 0.00301 0.24088 0.0037 0.24088 0.00486 C 0.24114 0.00625 0.24114 0.0081 0.24127 0.00972 C 0.24283 0.00139 0.2414 0.00949 0.24283 0.00069 C 0.24296 -0.00023 0.24309 -0.00093 0.24322 -0.00139 C 0.24361 -0.00232 0.24413 -0.00278 0.24439 -0.00347 C 0.24583 -0.00695 0.2457 -0.0081 0.24752 -0.01042 C 0.24804 -0.01111 0.24856 -0.01158 0.24908 -0.01181 C 0.24986 -0.01227 0.25064 -0.0125 0.25143 -0.0125 C 0.25481 -0.01297 0.2582 -0.01297 0.26158 -0.0132 C 0.26262 -0.01343 0.26367 -0.01412 0.26471 -0.01389 C 0.26874 -0.01389 0.28242 -0.02246 0.2858 -0.01042 C 0.28606 -0.00996 0.28606 -0.00903 0.28619 -0.00834 C 0.28632 -0.00695 0.28658 -0.00579 0.28658 -0.00417 C 0.28723 0.00671 0.28554 0.00856 0.28814 0.00416 C 0.2888 0.00116 0.28919 -0.00093 0.2901 -0.00347 C 0.29049 -0.00463 0.29088 -0.00533 0.29127 -0.00625 C 0.29153 -0.00695 0.29179 -0.00787 0.29205 -0.00834 C 0.29309 -0.01088 0.29413 -0.01366 0.29596 -0.01459 C 0.29674 -0.01505 0.29765 -0.01528 0.2983 -0.01597 C 0.29869 -0.01644 0.29908 -0.01713 0.29947 -0.01736 C 0.30025 -0.01806 0.30182 -0.01875 0.30182 -0.01875 C 0.31393 -0.01852 0.31992 -0.02199 0.32877 -0.01667 C 0.32929 -0.01528 0.33007 -0.01412 0.33033 -0.0125 C 0.33098 -0.00949 0.33059 -0.01111 0.3315 -0.00764 C 0.33163 -0.00672 0.33176 -0.00579 0.33189 -0.00486 C 0.33216 -0.00417 0.33242 -0.00371 0.33268 -0.00278 C 0.33294 -0.00209 0.3332 -0.00116 0.33346 -7.40741E-7 C 0.3345 0.00393 0.3332 -7.40741E-7 0.33463 0.00416 C 0.33567 0.01088 0.33463 0.00532 0.33541 -0.00347 C 0.33554 -0.00463 0.33593 -0.00556 0.33619 -0.00625 C 0.33658 -0.00741 0.33697 -0.00834 0.33736 -0.00903 C 0.33801 -0.01019 0.33932 -0.01158 0.3401 -0.0125 C 0.34023 -0.01273 0.34244 -0.01574 0.34283 -0.01597 C 0.34348 -0.01644 0.34413 -0.01644 0.34479 -0.01667 C 0.34531 -0.01713 0.34583 -0.01783 0.34635 -0.01806 C 0.34765 -0.01898 0.35104 -0.01945 0.35182 -0.01945 C 0.36015 -0.02454 0.36966 -0.02384 0.37799 -0.01875 C 0.37838 -0.01829 0.37877 -0.01806 0.37916 -0.01736 C 0.38007 -0.01621 0.38163 -0.01297 0.38189 -0.01111 C 0.38203 -0.01042 0.38216 -0.00972 0.38229 -0.00903 C 0.38255 -0.0081 0.38294 -0.00741 0.38307 -0.00625 C 0.38385 -0.00278 0.38385 -0.00232 0.38424 0.00139 C 0.38437 0.00416 0.38411 0.01227 0.38463 0.00972 C 0.38541 0.00555 0.38476 0.00116 0.38502 -0.00278 C 0.38515 -0.00371 0.38567 -0.00417 0.3858 -0.00486 C 0.38723 -0.00972 0.38411 -0.00579 0.38932 -0.0125 C 0.38984 -0.0132 0.39036 -0.01389 0.39088 -0.01459 C 0.39127 -0.01528 0.39153 -0.01644 0.39205 -0.01667 C 0.39257 -0.01736 0.39596 -0.01922 0.39713 -0.01945 C 0.39804 -0.01991 0.39895 -0.01991 0.39986 -0.02014 C 0.40117 -0.02107 0.40143 -0.0213 0.40299 -0.02153 C 0.40429 -0.02199 0.40559 -0.02199 0.40689 -0.02222 C 0.40768 -0.02246 0.40846 -0.02269 0.40924 -0.02292 C 0.41249 -0.02269 0.41575 -0.02292 0.419 -0.02222 C 0.41953 -0.02222 0.41979 -0.0213 0.42018 -0.02084 C 0.42057 -0.0206 0.42096 -0.02037 0.42135 -0.02014 C 0.42317 -0.01528 0.42083 -0.0213 0.42369 -0.01597 C 0.42408 -0.01551 0.42421 -0.01459 0.42447 -0.01389 C 0.42656 -0.00949 0.4246 -0.01435 0.42721 -0.00972 C 0.42773 -0.0088 0.4302 -0.00324 0.43033 -0.00209 C 0.43085 0.00069 0.43046 -0.0007 0.4315 0.00208 C 0.43333 0.0118 0.4315 0.00162 0.43268 0.00903 C 0.43281 0.00972 0.43307 0.01018 0.43307 0.01111 C 0.4332 0.01342 0.43307 0.0162 0.43307 0.01875 " pathEditMode="relative" ptsTypes="AAAAAAAAAAAAAAAAAAAAAAAAAAAAAAAAAAAAAAAAAAAAAAAAAAAAAAAAAAAAAAAAAAAAAAAAAAAAAAAAAAAAAAAAAAAAAAAAAAAAAAAAAAAAAAAAAAAAAAAAAAAAAAAAAAAAAAAAAAAAAAAAAAAAAAAAAAAAAA">
                                      <p:cBhvr>
                                        <p:cTn id="6" dur="4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/>
      <p:bldP spid="13" grpId="0" animBg="1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7209;p42"/>
          <p:cNvSpPr txBox="1">
            <a:spLocks/>
          </p:cNvSpPr>
          <p:nvPr/>
        </p:nvSpPr>
        <p:spPr>
          <a:xfrm>
            <a:off x="-410737" y="717668"/>
            <a:ext cx="12991171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72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4400" kern="0" dirty="0" smtClean="0"/>
              <a:t>4-topshiriq</a:t>
            </a:r>
            <a:r>
              <a:rPr lang="en-US" sz="4400" kern="0" dirty="0"/>
              <a:t>. </a:t>
            </a:r>
            <a:r>
              <a:rPr lang="en-US" sz="4400" kern="0" dirty="0" err="1"/>
              <a:t>Hisoblaymiz</a:t>
            </a:r>
            <a:r>
              <a:rPr lang="en-US" sz="4400" kern="0" dirty="0"/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454" y="2307317"/>
            <a:ext cx="11624167" cy="135028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00150" y="3505198"/>
            <a:ext cx="447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5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81062" y="3505198"/>
            <a:ext cx="442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6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24212" y="3513352"/>
            <a:ext cx="442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1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76562" y="3514722"/>
            <a:ext cx="442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4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96578" y="3503827"/>
            <a:ext cx="442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0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95862" y="3513352"/>
            <a:ext cx="442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9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382553" y="3465726"/>
            <a:ext cx="442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4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94421" y="3465726"/>
            <a:ext cx="442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4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438249" y="3465725"/>
            <a:ext cx="442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7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151473" y="3462981"/>
            <a:ext cx="442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9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513838" y="3457493"/>
            <a:ext cx="442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3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254281" y="3457492"/>
            <a:ext cx="442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5</a:t>
            </a:r>
            <a:endParaRPr lang="ru-RU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481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7209;p42"/>
          <p:cNvSpPr txBox="1">
            <a:spLocks/>
          </p:cNvSpPr>
          <p:nvPr/>
        </p:nvSpPr>
        <p:spPr>
          <a:xfrm>
            <a:off x="460375" y="2126439"/>
            <a:ext cx="11205737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72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4000" kern="0" dirty="0" err="1" smtClean="0"/>
              <a:t>Mustaqil</a:t>
            </a:r>
            <a:r>
              <a:rPr lang="en-US" sz="4000" kern="0" dirty="0" smtClean="0"/>
              <a:t> </a:t>
            </a:r>
            <a:r>
              <a:rPr lang="en-US" sz="4000" kern="0" dirty="0" err="1" smtClean="0"/>
              <a:t>topshiriq</a:t>
            </a:r>
            <a:r>
              <a:rPr lang="en-US" sz="4000" kern="0" dirty="0" smtClean="0"/>
              <a:t>.(109-bet) </a:t>
            </a:r>
          </a:p>
          <a:p>
            <a:r>
              <a:rPr lang="en-US" sz="4000" kern="0" dirty="0" smtClean="0"/>
              <a:t>20  </a:t>
            </a:r>
            <a:r>
              <a:rPr lang="en-US" sz="4000" kern="0" dirty="0" err="1"/>
              <a:t>nafar</a:t>
            </a:r>
            <a:r>
              <a:rPr lang="en-US" sz="4000" kern="0" dirty="0"/>
              <a:t>  </a:t>
            </a:r>
            <a:r>
              <a:rPr lang="en-US" sz="4000" kern="0" dirty="0" err="1"/>
              <a:t>o‘quvchi</a:t>
            </a:r>
            <a:r>
              <a:rPr lang="en-US" sz="4000" kern="0" dirty="0"/>
              <a:t>  </a:t>
            </a:r>
            <a:r>
              <a:rPr lang="en-US" sz="4000" kern="0" dirty="0" err="1"/>
              <a:t>muzeyga</a:t>
            </a:r>
            <a:r>
              <a:rPr lang="en-US" sz="4000" kern="0" dirty="0"/>
              <a:t>  </a:t>
            </a:r>
            <a:r>
              <a:rPr lang="en-US" sz="4000" kern="0" dirty="0" err="1"/>
              <a:t>chipta</a:t>
            </a:r>
            <a:r>
              <a:rPr lang="en-US" sz="4000" kern="0" dirty="0"/>
              <a:t>  </a:t>
            </a:r>
            <a:r>
              <a:rPr lang="en-US" sz="4000" kern="0" dirty="0" err="1"/>
              <a:t>olish</a:t>
            </a:r>
            <a:r>
              <a:rPr lang="en-US" sz="4000" kern="0" dirty="0"/>
              <a:t>  </a:t>
            </a:r>
            <a:r>
              <a:rPr lang="en-US" sz="4000" kern="0" dirty="0" err="1"/>
              <a:t>uchun</a:t>
            </a:r>
            <a:r>
              <a:rPr lang="en-US" sz="4000" kern="0" dirty="0"/>
              <a:t>  </a:t>
            </a:r>
            <a:r>
              <a:rPr lang="en-US" sz="4000" kern="0" dirty="0" smtClean="0"/>
              <a:t>2 </a:t>
            </a:r>
            <a:r>
              <a:rPr lang="en-US" sz="4000" kern="0" dirty="0" err="1" smtClean="0"/>
              <a:t>qatorga</a:t>
            </a:r>
            <a:r>
              <a:rPr lang="en-US" sz="4000" kern="0" dirty="0" smtClean="0"/>
              <a:t>  </a:t>
            </a:r>
            <a:r>
              <a:rPr lang="en-US" sz="4000" kern="0" dirty="0" err="1"/>
              <a:t>teng</a:t>
            </a:r>
            <a:r>
              <a:rPr lang="en-US" sz="4000" kern="0" dirty="0"/>
              <a:t>  </a:t>
            </a:r>
            <a:r>
              <a:rPr lang="en-US" sz="4000" kern="0" dirty="0" err="1"/>
              <a:t>bo‘linib</a:t>
            </a:r>
            <a:r>
              <a:rPr lang="en-US" sz="4000" kern="0" dirty="0"/>
              <a:t>  </a:t>
            </a:r>
            <a:r>
              <a:rPr lang="en-US" sz="4000" kern="0" dirty="0" err="1"/>
              <a:t>navbatga</a:t>
            </a:r>
            <a:r>
              <a:rPr lang="en-US" sz="4000" kern="0" dirty="0"/>
              <a:t>  </a:t>
            </a:r>
            <a:r>
              <a:rPr lang="en-US" sz="4000" kern="0" dirty="0" err="1"/>
              <a:t>turdi</a:t>
            </a:r>
            <a:r>
              <a:rPr lang="en-US" sz="4000" kern="0" dirty="0"/>
              <a:t>.  </a:t>
            </a:r>
            <a:r>
              <a:rPr lang="en-US" sz="4000" kern="0" dirty="0" err="1"/>
              <a:t>Har</a:t>
            </a:r>
            <a:r>
              <a:rPr lang="en-US" sz="4000" kern="0" dirty="0"/>
              <a:t>  </a:t>
            </a:r>
            <a:r>
              <a:rPr lang="en-US" sz="4000" kern="0" dirty="0" err="1"/>
              <a:t>bir</a:t>
            </a:r>
            <a:r>
              <a:rPr lang="en-US" sz="4000" kern="0" dirty="0"/>
              <a:t>  </a:t>
            </a:r>
            <a:r>
              <a:rPr lang="en-US" sz="4000" kern="0" dirty="0" err="1" smtClean="0"/>
              <a:t>qatorda</a:t>
            </a:r>
            <a:r>
              <a:rPr lang="en-US" sz="4000" kern="0" dirty="0" smtClean="0"/>
              <a:t> </a:t>
            </a:r>
            <a:r>
              <a:rPr lang="en-US" sz="4000" kern="0" dirty="0" err="1" smtClean="0"/>
              <a:t>necha</a:t>
            </a:r>
            <a:r>
              <a:rPr lang="en-US" sz="4000" kern="0" dirty="0" smtClean="0"/>
              <a:t>  </a:t>
            </a:r>
            <a:r>
              <a:rPr lang="en-US" sz="4000" kern="0" dirty="0" err="1"/>
              <a:t>nafardan</a:t>
            </a:r>
            <a:r>
              <a:rPr lang="en-US" sz="4000" kern="0" dirty="0"/>
              <a:t>  </a:t>
            </a:r>
            <a:r>
              <a:rPr lang="en-US" sz="4000" kern="0" dirty="0" err="1"/>
              <a:t>o‘quvchi</a:t>
            </a:r>
            <a:r>
              <a:rPr lang="en-US" sz="4000" kern="0" dirty="0"/>
              <a:t>  </a:t>
            </a:r>
            <a:r>
              <a:rPr lang="en-US" sz="4000" kern="0" dirty="0" err="1"/>
              <a:t>bor</a:t>
            </a:r>
            <a:r>
              <a:rPr lang="en-US" sz="4000" kern="0" dirty="0"/>
              <a:t>?.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939" b="100000" l="13941" r="100000">
                        <a14:foregroundMark x1="21561" y1="69625" x2="21561" y2="69625"/>
                        <a14:foregroundMark x1="55762" y1="59386" x2="55762" y2="59386"/>
                        <a14:foregroundMark x1="71004" y1="52218" x2="70446" y2="75085"/>
                        <a14:foregroundMark x1="87546" y1="55290" x2="85874" y2="79181"/>
                        <a14:foregroundMark x1="25465" y1="48805" x2="22119" y2="77133"/>
                        <a14:foregroundMark x1="40892" y1="51195" x2="39777" y2="79181"/>
                        <a14:foregroundMark x1="57435" y1="49829" x2="55204" y2="75085"/>
                        <a14:foregroundMark x1="59480" y1="43003" x2="59480" y2="43003"/>
                        <a14:foregroundMark x1="56877" y1="43686" x2="53903" y2="43686"/>
                        <a14:foregroundMark x1="87361" y1="45051" x2="93123" y2="52560"/>
                        <a14:foregroundMark x1="55390" y1="77816" x2="57621" y2="87031"/>
                        <a14:foregroundMark x1="60223" y1="79863" x2="58922" y2="81911"/>
                        <a14:foregroundMark x1="61710" y1="80546" x2="58550" y2="82253"/>
                        <a14:foregroundMark x1="68773" y1="73720" x2="69145" y2="79522"/>
                        <a14:foregroundMark x1="75093" y1="66894" x2="75651" y2="72014"/>
                        <a14:foregroundMark x1="77138" y1="71331" x2="75836" y2="75085"/>
                        <a14:foregroundMark x1="83643" y1="69283" x2="82156" y2="72014"/>
                        <a14:foregroundMark x1="93309" y1="71331" x2="93123" y2="74744"/>
                        <a14:foregroundMark x1="70632" y1="45051" x2="74535" y2="44027"/>
                        <a14:foregroundMark x1="27138" y1="68259" x2="28439" y2="71331"/>
                        <a14:foregroundMark x1="29368" y1="73720" x2="28996" y2="75085"/>
                        <a14:foregroundMark x1="24721" y1="88737" x2="24721" y2="88737"/>
                        <a14:foregroundMark x1="25279" y1="95563" x2="25279" y2="95563"/>
                        <a14:foregroundMark x1="54461" y1="83618" x2="54461" y2="83618"/>
                        <a14:foregroundMark x1="50372" y1="95222" x2="50372" y2="95222"/>
                        <a14:foregroundMark x1="58922" y1="96246" x2="58922" y2="96246"/>
                        <a14:foregroundMark x1="81227" y1="97270" x2="81227" y2="97270"/>
                        <a14:foregroundMark x1="89591" y1="97611" x2="89591" y2="97611"/>
                        <a14:foregroundMark x1="44424" y1="94881" x2="44424" y2="94881"/>
                        <a14:foregroundMark x1="34944" y1="93857" x2="34944" y2="93857"/>
                        <a14:foregroundMark x1="21747" y1="89761" x2="21747" y2="89761"/>
                        <a14:foregroundMark x1="21004" y1="96246" x2="21004" y2="96246"/>
                        <a14:foregroundMark x1="76394" y1="79181" x2="76394" y2="79181"/>
                        <a14:foregroundMark x1="80483" y1="73720" x2="80483" y2="73720"/>
                        <a14:foregroundMark x1="36059" y1="91809" x2="36059" y2="91809"/>
                        <a14:foregroundMark x1="44424" y1="90102" x2="44424" y2="90102"/>
                        <a14:foregroundMark x1="51115" y1="88055" x2="51115" y2="88055"/>
                        <a14:foregroundMark x1="57621" y1="88055" x2="58736" y2="92833"/>
                        <a14:foregroundMark x1="82714" y1="88055" x2="81784" y2="94198"/>
                        <a14:foregroundMark x1="88848" y1="89420" x2="89963" y2="948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893" t="27083"/>
          <a:stretch/>
        </p:blipFill>
        <p:spPr>
          <a:xfrm>
            <a:off x="2909507" y="5399792"/>
            <a:ext cx="2406607" cy="11385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939" b="100000" l="13941" r="100000">
                        <a14:foregroundMark x1="21561" y1="69625" x2="21561" y2="69625"/>
                        <a14:foregroundMark x1="55762" y1="59386" x2="55762" y2="59386"/>
                        <a14:foregroundMark x1="71004" y1="52218" x2="70446" y2="75085"/>
                        <a14:foregroundMark x1="87546" y1="55290" x2="85874" y2="79181"/>
                        <a14:foregroundMark x1="25465" y1="48805" x2="22119" y2="77133"/>
                        <a14:foregroundMark x1="40892" y1="51195" x2="39777" y2="79181"/>
                        <a14:foregroundMark x1="57435" y1="49829" x2="55204" y2="75085"/>
                        <a14:foregroundMark x1="59480" y1="43003" x2="59480" y2="43003"/>
                        <a14:foregroundMark x1="56877" y1="43686" x2="53903" y2="43686"/>
                        <a14:foregroundMark x1="87361" y1="45051" x2="93123" y2="52560"/>
                        <a14:foregroundMark x1="55390" y1="77816" x2="57621" y2="87031"/>
                        <a14:foregroundMark x1="60223" y1="79863" x2="58922" y2="81911"/>
                        <a14:foregroundMark x1="61710" y1="80546" x2="58550" y2="82253"/>
                        <a14:foregroundMark x1="68773" y1="73720" x2="69145" y2="79522"/>
                        <a14:foregroundMark x1="75093" y1="66894" x2="75651" y2="72014"/>
                        <a14:foregroundMark x1="77138" y1="71331" x2="75836" y2="75085"/>
                        <a14:foregroundMark x1="83643" y1="69283" x2="82156" y2="72014"/>
                        <a14:foregroundMark x1="93309" y1="71331" x2="93123" y2="74744"/>
                        <a14:foregroundMark x1="70632" y1="45051" x2="74535" y2="44027"/>
                        <a14:foregroundMark x1="27138" y1="68259" x2="28439" y2="71331"/>
                        <a14:foregroundMark x1="29368" y1="73720" x2="28996" y2="75085"/>
                        <a14:foregroundMark x1="24721" y1="88737" x2="24721" y2="88737"/>
                        <a14:foregroundMark x1="25279" y1="95563" x2="25279" y2="95563"/>
                        <a14:foregroundMark x1="54461" y1="83618" x2="54461" y2="83618"/>
                        <a14:foregroundMark x1="50372" y1="95222" x2="50372" y2="95222"/>
                        <a14:foregroundMark x1="58922" y1="96246" x2="58922" y2="96246"/>
                        <a14:foregroundMark x1="81227" y1="97270" x2="81227" y2="97270"/>
                        <a14:foregroundMark x1="89591" y1="97611" x2="89591" y2="97611"/>
                        <a14:foregroundMark x1="44424" y1="94881" x2="44424" y2="94881"/>
                        <a14:foregroundMark x1="34944" y1="93857" x2="34944" y2="93857"/>
                        <a14:foregroundMark x1="21747" y1="89761" x2="21747" y2="89761"/>
                        <a14:foregroundMark x1="21004" y1="96246" x2="21004" y2="96246"/>
                        <a14:foregroundMark x1="76394" y1="79181" x2="76394" y2="79181"/>
                        <a14:foregroundMark x1="80483" y1="73720" x2="80483" y2="73720"/>
                        <a14:foregroundMark x1="36059" y1="91809" x2="36059" y2="91809"/>
                        <a14:foregroundMark x1="44424" y1="90102" x2="44424" y2="90102"/>
                        <a14:foregroundMark x1="51115" y1="88055" x2="51115" y2="88055"/>
                        <a14:foregroundMark x1="57621" y1="88055" x2="58736" y2="92833"/>
                        <a14:foregroundMark x1="82714" y1="88055" x2="81784" y2="94198"/>
                        <a14:foregroundMark x1="88848" y1="89420" x2="89963" y2="948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893" t="27083"/>
          <a:stretch/>
        </p:blipFill>
        <p:spPr>
          <a:xfrm>
            <a:off x="4775128" y="5399792"/>
            <a:ext cx="2406607" cy="11385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939" b="100000" l="13941" r="100000">
                        <a14:foregroundMark x1="21561" y1="69625" x2="21561" y2="69625"/>
                        <a14:foregroundMark x1="55762" y1="59386" x2="55762" y2="59386"/>
                        <a14:foregroundMark x1="71004" y1="52218" x2="70446" y2="75085"/>
                        <a14:foregroundMark x1="87546" y1="55290" x2="85874" y2="79181"/>
                        <a14:foregroundMark x1="25465" y1="48805" x2="22119" y2="77133"/>
                        <a14:foregroundMark x1="40892" y1="51195" x2="39777" y2="79181"/>
                        <a14:foregroundMark x1="57435" y1="49829" x2="55204" y2="75085"/>
                        <a14:foregroundMark x1="59480" y1="43003" x2="59480" y2="43003"/>
                        <a14:foregroundMark x1="56877" y1="43686" x2="53903" y2="43686"/>
                        <a14:foregroundMark x1="87361" y1="45051" x2="93123" y2="52560"/>
                        <a14:foregroundMark x1="55390" y1="77816" x2="57621" y2="87031"/>
                        <a14:foregroundMark x1="60223" y1="79863" x2="58922" y2="81911"/>
                        <a14:foregroundMark x1="61710" y1="80546" x2="58550" y2="82253"/>
                        <a14:foregroundMark x1="68773" y1="73720" x2="69145" y2="79522"/>
                        <a14:foregroundMark x1="75093" y1="66894" x2="75651" y2="72014"/>
                        <a14:foregroundMark x1="77138" y1="71331" x2="75836" y2="75085"/>
                        <a14:foregroundMark x1="83643" y1="69283" x2="82156" y2="72014"/>
                        <a14:foregroundMark x1="93309" y1="71331" x2="93123" y2="74744"/>
                        <a14:foregroundMark x1="70632" y1="45051" x2="74535" y2="44027"/>
                        <a14:foregroundMark x1="27138" y1="68259" x2="28439" y2="71331"/>
                        <a14:foregroundMark x1="29368" y1="73720" x2="28996" y2="75085"/>
                        <a14:foregroundMark x1="24721" y1="88737" x2="24721" y2="88737"/>
                        <a14:foregroundMark x1="25279" y1="95563" x2="25279" y2="95563"/>
                        <a14:foregroundMark x1="54461" y1="83618" x2="54461" y2="83618"/>
                        <a14:foregroundMark x1="50372" y1="95222" x2="50372" y2="95222"/>
                        <a14:foregroundMark x1="58922" y1="96246" x2="58922" y2="96246"/>
                        <a14:foregroundMark x1="81227" y1="97270" x2="81227" y2="97270"/>
                        <a14:foregroundMark x1="89591" y1="97611" x2="89591" y2="97611"/>
                        <a14:foregroundMark x1="44424" y1="94881" x2="44424" y2="94881"/>
                        <a14:foregroundMark x1="34944" y1="93857" x2="34944" y2="93857"/>
                        <a14:foregroundMark x1="21747" y1="89761" x2="21747" y2="89761"/>
                        <a14:foregroundMark x1="21004" y1="96246" x2="21004" y2="96246"/>
                        <a14:foregroundMark x1="76394" y1="79181" x2="76394" y2="79181"/>
                        <a14:foregroundMark x1="80483" y1="73720" x2="80483" y2="73720"/>
                        <a14:foregroundMark x1="36059" y1="91809" x2="36059" y2="91809"/>
                        <a14:foregroundMark x1="44424" y1="90102" x2="44424" y2="90102"/>
                        <a14:foregroundMark x1="51115" y1="88055" x2="51115" y2="88055"/>
                        <a14:foregroundMark x1="57621" y1="88055" x2="58736" y2="92833"/>
                        <a14:foregroundMark x1="82714" y1="88055" x2="81784" y2="94198"/>
                        <a14:foregroundMark x1="88848" y1="89420" x2="89963" y2="948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893" t="27083"/>
          <a:stretch/>
        </p:blipFill>
        <p:spPr>
          <a:xfrm>
            <a:off x="6598328" y="5399792"/>
            <a:ext cx="2406607" cy="113856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939" b="100000" l="13941" r="100000">
                        <a14:foregroundMark x1="21561" y1="69625" x2="21561" y2="69625"/>
                        <a14:foregroundMark x1="55762" y1="59386" x2="55762" y2="59386"/>
                        <a14:foregroundMark x1="71004" y1="52218" x2="70446" y2="75085"/>
                        <a14:foregroundMark x1="87546" y1="55290" x2="85874" y2="79181"/>
                        <a14:foregroundMark x1="25465" y1="48805" x2="22119" y2="77133"/>
                        <a14:foregroundMark x1="40892" y1="51195" x2="39777" y2="79181"/>
                        <a14:foregroundMark x1="57435" y1="49829" x2="55204" y2="75085"/>
                        <a14:foregroundMark x1="59480" y1="43003" x2="59480" y2="43003"/>
                        <a14:foregroundMark x1="56877" y1="43686" x2="53903" y2="43686"/>
                        <a14:foregroundMark x1="87361" y1="45051" x2="93123" y2="52560"/>
                        <a14:foregroundMark x1="55390" y1="77816" x2="57621" y2="87031"/>
                        <a14:foregroundMark x1="60223" y1="79863" x2="58922" y2="81911"/>
                        <a14:foregroundMark x1="61710" y1="80546" x2="58550" y2="82253"/>
                        <a14:foregroundMark x1="68773" y1="73720" x2="69145" y2="79522"/>
                        <a14:foregroundMark x1="75093" y1="66894" x2="75651" y2="72014"/>
                        <a14:foregroundMark x1="77138" y1="71331" x2="75836" y2="75085"/>
                        <a14:foregroundMark x1="83643" y1="69283" x2="82156" y2="72014"/>
                        <a14:foregroundMark x1="93309" y1="71331" x2="93123" y2="74744"/>
                        <a14:foregroundMark x1="70632" y1="45051" x2="74535" y2="44027"/>
                        <a14:foregroundMark x1="27138" y1="68259" x2="28439" y2="71331"/>
                        <a14:foregroundMark x1="29368" y1="73720" x2="28996" y2="75085"/>
                        <a14:foregroundMark x1="24721" y1="88737" x2="24721" y2="88737"/>
                        <a14:foregroundMark x1="25279" y1="95563" x2="25279" y2="95563"/>
                        <a14:foregroundMark x1="54461" y1="83618" x2="54461" y2="83618"/>
                        <a14:foregroundMark x1="50372" y1="95222" x2="50372" y2="95222"/>
                        <a14:foregroundMark x1="58922" y1="96246" x2="58922" y2="96246"/>
                        <a14:foregroundMark x1="81227" y1="97270" x2="81227" y2="97270"/>
                        <a14:foregroundMark x1="89591" y1="97611" x2="89591" y2="97611"/>
                        <a14:foregroundMark x1="44424" y1="94881" x2="44424" y2="94881"/>
                        <a14:foregroundMark x1="34944" y1="93857" x2="34944" y2="93857"/>
                        <a14:foregroundMark x1="21747" y1="89761" x2="21747" y2="89761"/>
                        <a14:foregroundMark x1="21004" y1="96246" x2="21004" y2="96246"/>
                        <a14:foregroundMark x1="76394" y1="79181" x2="76394" y2="79181"/>
                        <a14:foregroundMark x1="80483" y1="73720" x2="80483" y2="73720"/>
                        <a14:foregroundMark x1="36059" y1="91809" x2="36059" y2="91809"/>
                        <a14:foregroundMark x1="44424" y1="90102" x2="44424" y2="90102"/>
                        <a14:foregroundMark x1="51115" y1="88055" x2="51115" y2="88055"/>
                        <a14:foregroundMark x1="57621" y1="88055" x2="58736" y2="92833"/>
                        <a14:foregroundMark x1="82714" y1="88055" x2="81784" y2="94198"/>
                        <a14:foregroundMark x1="88848" y1="89420" x2="89963" y2="948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893" t="27083"/>
          <a:stretch/>
        </p:blipFill>
        <p:spPr>
          <a:xfrm>
            <a:off x="8463949" y="5399792"/>
            <a:ext cx="2406607" cy="1138568"/>
          </a:xfrm>
          <a:prstGeom prst="rect">
            <a:avLst/>
          </a:prstGeom>
        </p:spPr>
      </p:pic>
      <p:sp>
        <p:nvSpPr>
          <p:cNvPr id="12" name="AutoShape 2" descr="Cartoon boy selling ticket at the booth Clipart | k59799791 | Fotosearc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2685" l="0" r="99103">
                        <a14:foregroundMark x1="17040" y1="77130" x2="17040" y2="77130"/>
                        <a14:foregroundMark x1="30045" y1="76204" x2="30045" y2="76204"/>
                        <a14:foregroundMark x1="49552" y1="76944" x2="49552" y2="76944"/>
                        <a14:foregroundMark x1="63677" y1="78426" x2="63677" y2="78426"/>
                        <a14:foregroundMark x1="82063" y1="77870" x2="82063" y2="77870"/>
                        <a14:foregroundMark x1="86547" y1="90463" x2="10987" y2="68241"/>
                        <a14:foregroundMark x1="83857" y1="68426" x2="11883" y2="89722"/>
                        <a14:foregroundMark x1="77578" y1="20278" x2="83408" y2="28241"/>
                        <a14:foregroundMark x1="60762" y1="19907" x2="60314" y2="31759"/>
                        <a14:foregroundMark x1="41704" y1="19722" x2="37444" y2="29537"/>
                        <a14:foregroundMark x1="21525" y1="20278" x2="16143" y2="28426"/>
                        <a14:foregroundMark x1="18161" y1="30093" x2="18161" y2="30093"/>
                        <a14:foregroundMark x1="82511" y1="30648" x2="82511" y2="306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894"/>
          <a:stretch/>
        </p:blipFill>
        <p:spPr>
          <a:xfrm>
            <a:off x="1350644" y="4149321"/>
            <a:ext cx="2142270" cy="238903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4" name="Волна 13"/>
          <p:cNvSpPr/>
          <p:nvPr/>
        </p:nvSpPr>
        <p:spPr>
          <a:xfrm>
            <a:off x="1784393" y="4311932"/>
            <a:ext cx="1266298" cy="380068"/>
          </a:xfrm>
          <a:prstGeom prst="wav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CHIPTA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9436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52" name="Google Shape;7152;p41"/>
          <p:cNvPicPr preferRelativeResize="0"/>
          <p:nvPr/>
        </p:nvPicPr>
        <p:blipFill>
          <a:blip r:embed="rId3">
            <a:alphaModFix amt="3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15076" y="1363175"/>
            <a:ext cx="8349267" cy="4416300"/>
          </a:xfrm>
          <a:prstGeom prst="rect">
            <a:avLst/>
          </a:prstGeom>
          <a:noFill/>
          <a:ln>
            <a:noFill/>
          </a:ln>
        </p:spPr>
      </p:pic>
      <p:sp>
        <p:nvSpPr>
          <p:cNvPr id="7154" name="Google Shape;7154;p41"/>
          <p:cNvSpPr/>
          <p:nvPr/>
        </p:nvSpPr>
        <p:spPr>
          <a:xfrm>
            <a:off x="4162867" y="3988334"/>
            <a:ext cx="7700" cy="10300"/>
          </a:xfrm>
          <a:custGeom>
            <a:avLst/>
            <a:gdLst/>
            <a:ahLst/>
            <a:cxnLst/>
            <a:rect l="l" t="t" r="r" b="b"/>
            <a:pathLst>
              <a:path w="231" h="309" extrusionOk="0">
                <a:moveTo>
                  <a:pt x="231" y="0"/>
                </a:moveTo>
                <a:lnTo>
                  <a:pt x="0" y="103"/>
                </a:lnTo>
                <a:lnTo>
                  <a:pt x="77" y="308"/>
                </a:lnTo>
                <a:lnTo>
                  <a:pt x="23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55" name="Google Shape;7155;p41"/>
          <p:cNvSpPr/>
          <p:nvPr/>
        </p:nvSpPr>
        <p:spPr>
          <a:xfrm>
            <a:off x="4628701" y="3986634"/>
            <a:ext cx="3433" cy="33"/>
          </a:xfrm>
          <a:custGeom>
            <a:avLst/>
            <a:gdLst/>
            <a:ahLst/>
            <a:cxnLst/>
            <a:rect l="l" t="t" r="r" b="b"/>
            <a:pathLst>
              <a:path w="103" h="1" extrusionOk="0">
                <a:moveTo>
                  <a:pt x="103" y="0"/>
                </a:moveTo>
                <a:lnTo>
                  <a:pt x="0" y="0"/>
                </a:lnTo>
                <a:cubicBezTo>
                  <a:pt x="52" y="0"/>
                  <a:pt x="77" y="0"/>
                  <a:pt x="1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56" name="Google Shape;7156;p41"/>
          <p:cNvSpPr/>
          <p:nvPr/>
        </p:nvSpPr>
        <p:spPr>
          <a:xfrm>
            <a:off x="4671433" y="4003733"/>
            <a:ext cx="2600" cy="867"/>
          </a:xfrm>
          <a:custGeom>
            <a:avLst/>
            <a:gdLst/>
            <a:ahLst/>
            <a:cxnLst/>
            <a:rect l="l" t="t" r="r" b="b"/>
            <a:pathLst>
              <a:path w="78" h="26" extrusionOk="0">
                <a:moveTo>
                  <a:pt x="77" y="0"/>
                </a:moveTo>
                <a:cubicBezTo>
                  <a:pt x="64" y="0"/>
                  <a:pt x="52" y="6"/>
                  <a:pt x="39" y="13"/>
                </a:cubicBezTo>
                <a:lnTo>
                  <a:pt x="77" y="0"/>
                </a:lnTo>
                <a:close/>
                <a:moveTo>
                  <a:pt x="39" y="13"/>
                </a:moveTo>
                <a:lnTo>
                  <a:pt x="0" y="26"/>
                </a:lnTo>
                <a:cubicBezTo>
                  <a:pt x="13" y="26"/>
                  <a:pt x="26" y="19"/>
                  <a:pt x="39" y="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57" name="Google Shape;7157;p41"/>
          <p:cNvSpPr/>
          <p:nvPr/>
        </p:nvSpPr>
        <p:spPr>
          <a:xfrm>
            <a:off x="4738101" y="3989200"/>
            <a:ext cx="900" cy="867"/>
          </a:xfrm>
          <a:custGeom>
            <a:avLst/>
            <a:gdLst/>
            <a:ahLst/>
            <a:cxnLst/>
            <a:rect l="l" t="t" r="r" b="b"/>
            <a:pathLst>
              <a:path w="27" h="26" extrusionOk="0">
                <a:moveTo>
                  <a:pt x="0" y="0"/>
                </a:moveTo>
                <a:lnTo>
                  <a:pt x="0" y="26"/>
                </a:lnTo>
                <a:cubicBezTo>
                  <a:pt x="26" y="0"/>
                  <a:pt x="26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58" name="Google Shape;7158;p41"/>
          <p:cNvSpPr/>
          <p:nvPr/>
        </p:nvSpPr>
        <p:spPr>
          <a:xfrm>
            <a:off x="4321001" y="3986634"/>
            <a:ext cx="7633" cy="3433"/>
          </a:xfrm>
          <a:custGeom>
            <a:avLst/>
            <a:gdLst/>
            <a:ahLst/>
            <a:cxnLst/>
            <a:rect l="l" t="t" r="r" b="b"/>
            <a:pathLst>
              <a:path w="229" h="103" extrusionOk="0">
                <a:moveTo>
                  <a:pt x="128" y="0"/>
                </a:moveTo>
                <a:lnTo>
                  <a:pt x="2" y="101"/>
                </a:lnTo>
                <a:lnTo>
                  <a:pt x="2" y="101"/>
                </a:lnTo>
                <a:cubicBezTo>
                  <a:pt x="37" y="78"/>
                  <a:pt x="228" y="100"/>
                  <a:pt x="128" y="0"/>
                </a:cubicBezTo>
                <a:close/>
                <a:moveTo>
                  <a:pt x="2" y="101"/>
                </a:moveTo>
                <a:cubicBezTo>
                  <a:pt x="2" y="101"/>
                  <a:pt x="1" y="102"/>
                  <a:pt x="0" y="103"/>
                </a:cubicBezTo>
                <a:lnTo>
                  <a:pt x="2" y="1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59" name="Google Shape;7159;p41"/>
          <p:cNvSpPr/>
          <p:nvPr/>
        </p:nvSpPr>
        <p:spPr>
          <a:xfrm>
            <a:off x="4620000" y="4002001"/>
            <a:ext cx="7000" cy="7300"/>
          </a:xfrm>
          <a:custGeom>
            <a:avLst/>
            <a:gdLst/>
            <a:ahLst/>
            <a:cxnLst/>
            <a:rect l="l" t="t" r="r" b="b"/>
            <a:pathLst>
              <a:path w="210" h="219" extrusionOk="0">
                <a:moveTo>
                  <a:pt x="82" y="1"/>
                </a:moveTo>
                <a:lnTo>
                  <a:pt x="82" y="1"/>
                </a:lnTo>
                <a:cubicBezTo>
                  <a:pt x="41" y="62"/>
                  <a:pt x="1" y="218"/>
                  <a:pt x="99" y="218"/>
                </a:cubicBezTo>
                <a:cubicBezTo>
                  <a:pt x="125" y="218"/>
                  <a:pt x="162" y="207"/>
                  <a:pt x="210" y="180"/>
                </a:cubicBezTo>
                <a:cubicBezTo>
                  <a:pt x="133" y="155"/>
                  <a:pt x="56" y="78"/>
                  <a:pt x="8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60" name="Google Shape;7160;p41"/>
          <p:cNvSpPr/>
          <p:nvPr/>
        </p:nvSpPr>
        <p:spPr>
          <a:xfrm>
            <a:off x="4720167" y="3999601"/>
            <a:ext cx="6000" cy="4167"/>
          </a:xfrm>
          <a:custGeom>
            <a:avLst/>
            <a:gdLst/>
            <a:ahLst/>
            <a:cxnLst/>
            <a:rect l="l" t="t" r="r" b="b"/>
            <a:pathLst>
              <a:path w="180" h="125" extrusionOk="0">
                <a:moveTo>
                  <a:pt x="138" y="0"/>
                </a:moveTo>
                <a:lnTo>
                  <a:pt x="138" y="0"/>
                </a:lnTo>
                <a:cubicBezTo>
                  <a:pt x="136" y="0"/>
                  <a:pt x="133" y="6"/>
                  <a:pt x="128" y="21"/>
                </a:cubicBezTo>
                <a:lnTo>
                  <a:pt x="0" y="124"/>
                </a:lnTo>
                <a:lnTo>
                  <a:pt x="180" y="124"/>
                </a:lnTo>
                <a:cubicBezTo>
                  <a:pt x="138" y="103"/>
                  <a:pt x="147" y="0"/>
                  <a:pt x="13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61" name="Google Shape;7161;p41"/>
          <p:cNvSpPr/>
          <p:nvPr/>
        </p:nvSpPr>
        <p:spPr>
          <a:xfrm>
            <a:off x="4725267" y="4003734"/>
            <a:ext cx="900" cy="33"/>
          </a:xfrm>
          <a:custGeom>
            <a:avLst/>
            <a:gdLst/>
            <a:ahLst/>
            <a:cxnLst/>
            <a:rect l="l" t="t" r="r" b="b"/>
            <a:pathLst>
              <a:path w="27" h="1" extrusionOk="0">
                <a:moveTo>
                  <a:pt x="27" y="0"/>
                </a:moveTo>
                <a:lnTo>
                  <a:pt x="1" y="0"/>
                </a:lnTo>
                <a:cubicBezTo>
                  <a:pt x="27" y="0"/>
                  <a:pt x="27" y="0"/>
                  <a:pt x="2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62" name="Google Shape;7162;p41"/>
          <p:cNvSpPr/>
          <p:nvPr/>
        </p:nvSpPr>
        <p:spPr>
          <a:xfrm>
            <a:off x="4427834" y="3993467"/>
            <a:ext cx="17567" cy="15667"/>
          </a:xfrm>
          <a:custGeom>
            <a:avLst/>
            <a:gdLst/>
            <a:ahLst/>
            <a:cxnLst/>
            <a:rect l="l" t="t" r="r" b="b"/>
            <a:pathLst>
              <a:path w="527" h="470" extrusionOk="0">
                <a:moveTo>
                  <a:pt x="129" y="0"/>
                </a:moveTo>
                <a:lnTo>
                  <a:pt x="129" y="0"/>
                </a:lnTo>
                <a:cubicBezTo>
                  <a:pt x="0" y="180"/>
                  <a:pt x="462" y="282"/>
                  <a:pt x="205" y="462"/>
                </a:cubicBezTo>
                <a:cubicBezTo>
                  <a:pt x="246" y="467"/>
                  <a:pt x="278" y="469"/>
                  <a:pt x="302" y="469"/>
                </a:cubicBezTo>
                <a:cubicBezTo>
                  <a:pt x="527" y="469"/>
                  <a:pt x="156" y="277"/>
                  <a:pt x="411" y="231"/>
                </a:cubicBezTo>
                <a:cubicBezTo>
                  <a:pt x="282" y="231"/>
                  <a:pt x="154" y="129"/>
                  <a:pt x="12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63" name="Google Shape;7163;p41"/>
          <p:cNvSpPr/>
          <p:nvPr/>
        </p:nvSpPr>
        <p:spPr>
          <a:xfrm>
            <a:off x="4441500" y="4001168"/>
            <a:ext cx="2600" cy="33"/>
          </a:xfrm>
          <a:custGeom>
            <a:avLst/>
            <a:gdLst/>
            <a:ahLst/>
            <a:cxnLst/>
            <a:rect l="l" t="t" r="r" b="b"/>
            <a:pathLst>
              <a:path w="78" h="1" extrusionOk="0">
                <a:moveTo>
                  <a:pt x="1" y="0"/>
                </a:moveTo>
                <a:cubicBezTo>
                  <a:pt x="26" y="0"/>
                  <a:pt x="52" y="0"/>
                  <a:pt x="7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64" name="Google Shape;7164;p41"/>
          <p:cNvSpPr/>
          <p:nvPr/>
        </p:nvSpPr>
        <p:spPr>
          <a:xfrm>
            <a:off x="4959467" y="3991767"/>
            <a:ext cx="5167" cy="1733"/>
          </a:xfrm>
          <a:custGeom>
            <a:avLst/>
            <a:gdLst/>
            <a:ahLst/>
            <a:cxnLst/>
            <a:rect l="l" t="t" r="r" b="b"/>
            <a:pathLst>
              <a:path w="155" h="52" extrusionOk="0">
                <a:moveTo>
                  <a:pt x="155" y="0"/>
                </a:moveTo>
                <a:lnTo>
                  <a:pt x="78" y="26"/>
                </a:lnTo>
                <a:cubicBezTo>
                  <a:pt x="103" y="19"/>
                  <a:pt x="129" y="13"/>
                  <a:pt x="155" y="0"/>
                </a:cubicBezTo>
                <a:close/>
                <a:moveTo>
                  <a:pt x="78" y="26"/>
                </a:moveTo>
                <a:lnTo>
                  <a:pt x="78" y="26"/>
                </a:lnTo>
                <a:cubicBezTo>
                  <a:pt x="52" y="32"/>
                  <a:pt x="27" y="39"/>
                  <a:pt x="1" y="51"/>
                </a:cubicBezTo>
                <a:lnTo>
                  <a:pt x="78" y="2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65" name="Google Shape;7165;p41"/>
          <p:cNvSpPr/>
          <p:nvPr/>
        </p:nvSpPr>
        <p:spPr>
          <a:xfrm>
            <a:off x="5362933" y="4004567"/>
            <a:ext cx="867" cy="900"/>
          </a:xfrm>
          <a:custGeom>
            <a:avLst/>
            <a:gdLst/>
            <a:ahLst/>
            <a:cxnLst/>
            <a:rect l="l" t="t" r="r" b="b"/>
            <a:pathLst>
              <a:path w="26" h="27" extrusionOk="0">
                <a:moveTo>
                  <a:pt x="0" y="26"/>
                </a:moveTo>
                <a:cubicBezTo>
                  <a:pt x="0" y="26"/>
                  <a:pt x="26" y="1"/>
                  <a:pt x="26" y="1"/>
                </a:cubicBezTo>
                <a:cubicBezTo>
                  <a:pt x="26" y="1"/>
                  <a:pt x="0" y="26"/>
                  <a:pt x="0" y="2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66" name="Google Shape;7166;p41"/>
          <p:cNvSpPr/>
          <p:nvPr/>
        </p:nvSpPr>
        <p:spPr>
          <a:xfrm>
            <a:off x="4989400" y="3991768"/>
            <a:ext cx="867" cy="3433"/>
          </a:xfrm>
          <a:custGeom>
            <a:avLst/>
            <a:gdLst/>
            <a:ahLst/>
            <a:cxnLst/>
            <a:rect l="l" t="t" r="r" b="b"/>
            <a:pathLst>
              <a:path w="26" h="103" extrusionOk="0">
                <a:moveTo>
                  <a:pt x="26" y="0"/>
                </a:moveTo>
                <a:lnTo>
                  <a:pt x="26" y="0"/>
                </a:lnTo>
                <a:cubicBezTo>
                  <a:pt x="0" y="51"/>
                  <a:pt x="0" y="77"/>
                  <a:pt x="0" y="103"/>
                </a:cubicBezTo>
                <a:cubicBezTo>
                  <a:pt x="26" y="77"/>
                  <a:pt x="26" y="26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67" name="Google Shape;7167;p41"/>
          <p:cNvSpPr/>
          <p:nvPr/>
        </p:nvSpPr>
        <p:spPr>
          <a:xfrm>
            <a:off x="4988534" y="3995167"/>
            <a:ext cx="900" cy="2600"/>
          </a:xfrm>
          <a:custGeom>
            <a:avLst/>
            <a:gdLst/>
            <a:ahLst/>
            <a:cxnLst/>
            <a:rect l="l" t="t" r="r" b="b"/>
            <a:pathLst>
              <a:path w="27" h="78" extrusionOk="0">
                <a:moveTo>
                  <a:pt x="26" y="1"/>
                </a:moveTo>
                <a:cubicBezTo>
                  <a:pt x="1" y="26"/>
                  <a:pt x="1" y="52"/>
                  <a:pt x="1" y="78"/>
                </a:cubicBezTo>
                <a:lnTo>
                  <a:pt x="26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68" name="Google Shape;7168;p41"/>
          <p:cNvSpPr/>
          <p:nvPr/>
        </p:nvSpPr>
        <p:spPr>
          <a:xfrm>
            <a:off x="5403934" y="3993467"/>
            <a:ext cx="33" cy="867"/>
          </a:xfrm>
          <a:custGeom>
            <a:avLst/>
            <a:gdLst/>
            <a:ahLst/>
            <a:cxnLst/>
            <a:rect l="l" t="t" r="r" b="b"/>
            <a:pathLst>
              <a:path w="1" h="26" extrusionOk="0">
                <a:moveTo>
                  <a:pt x="1" y="0"/>
                </a:moveTo>
                <a:lnTo>
                  <a:pt x="1" y="26"/>
                </a:lnTo>
                <a:cubicBezTo>
                  <a:pt x="1" y="26"/>
                  <a:pt x="1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69" name="Google Shape;7169;p41"/>
          <p:cNvSpPr/>
          <p:nvPr/>
        </p:nvSpPr>
        <p:spPr>
          <a:xfrm>
            <a:off x="5094533" y="3996867"/>
            <a:ext cx="6867" cy="4333"/>
          </a:xfrm>
          <a:custGeom>
            <a:avLst/>
            <a:gdLst/>
            <a:ahLst/>
            <a:cxnLst/>
            <a:rect l="l" t="t" r="r" b="b"/>
            <a:pathLst>
              <a:path w="206" h="130" extrusionOk="0">
                <a:moveTo>
                  <a:pt x="103" y="1"/>
                </a:moveTo>
                <a:cubicBezTo>
                  <a:pt x="52" y="1"/>
                  <a:pt x="52" y="78"/>
                  <a:pt x="0" y="129"/>
                </a:cubicBezTo>
                <a:cubicBezTo>
                  <a:pt x="26" y="103"/>
                  <a:pt x="58" y="91"/>
                  <a:pt x="93" y="91"/>
                </a:cubicBezTo>
                <a:cubicBezTo>
                  <a:pt x="129" y="91"/>
                  <a:pt x="167" y="103"/>
                  <a:pt x="206" y="129"/>
                </a:cubicBezTo>
                <a:cubicBezTo>
                  <a:pt x="154" y="78"/>
                  <a:pt x="129" y="27"/>
                  <a:pt x="1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70" name="Google Shape;7170;p41"/>
          <p:cNvSpPr/>
          <p:nvPr/>
        </p:nvSpPr>
        <p:spPr>
          <a:xfrm>
            <a:off x="5094534" y="4001168"/>
            <a:ext cx="33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71" name="Google Shape;7171;p41"/>
          <p:cNvSpPr/>
          <p:nvPr/>
        </p:nvSpPr>
        <p:spPr>
          <a:xfrm>
            <a:off x="4966334" y="4004567"/>
            <a:ext cx="3433" cy="3467"/>
          </a:xfrm>
          <a:custGeom>
            <a:avLst/>
            <a:gdLst/>
            <a:ahLst/>
            <a:cxnLst/>
            <a:rect l="l" t="t" r="r" b="b"/>
            <a:pathLst>
              <a:path w="103" h="104" extrusionOk="0">
                <a:moveTo>
                  <a:pt x="103" y="1"/>
                </a:moveTo>
                <a:lnTo>
                  <a:pt x="0" y="103"/>
                </a:lnTo>
                <a:lnTo>
                  <a:pt x="26" y="103"/>
                </a:lnTo>
                <a:lnTo>
                  <a:pt x="10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72" name="Google Shape;7172;p41"/>
          <p:cNvSpPr/>
          <p:nvPr/>
        </p:nvSpPr>
        <p:spPr>
          <a:xfrm>
            <a:off x="5329933" y="4001168"/>
            <a:ext cx="4800" cy="6433"/>
          </a:xfrm>
          <a:custGeom>
            <a:avLst/>
            <a:gdLst/>
            <a:ahLst/>
            <a:cxnLst/>
            <a:rect l="l" t="t" r="r" b="b"/>
            <a:pathLst>
              <a:path w="144" h="193" extrusionOk="0">
                <a:moveTo>
                  <a:pt x="41" y="0"/>
                </a:moveTo>
                <a:lnTo>
                  <a:pt x="41" y="0"/>
                </a:lnTo>
                <a:cubicBezTo>
                  <a:pt x="21" y="41"/>
                  <a:pt x="1" y="192"/>
                  <a:pt x="68" y="192"/>
                </a:cubicBezTo>
                <a:cubicBezTo>
                  <a:pt x="87" y="192"/>
                  <a:pt x="111" y="181"/>
                  <a:pt x="144" y="154"/>
                </a:cubicBezTo>
                <a:cubicBezTo>
                  <a:pt x="93" y="154"/>
                  <a:pt x="41" y="77"/>
                  <a:pt x="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73" name="Google Shape;7173;p41"/>
          <p:cNvSpPr/>
          <p:nvPr/>
        </p:nvSpPr>
        <p:spPr>
          <a:xfrm>
            <a:off x="5393701" y="4003001"/>
            <a:ext cx="3433" cy="4167"/>
          </a:xfrm>
          <a:custGeom>
            <a:avLst/>
            <a:gdLst/>
            <a:ahLst/>
            <a:cxnLst/>
            <a:rect l="l" t="t" r="r" b="b"/>
            <a:pathLst>
              <a:path w="103" h="125" extrusionOk="0">
                <a:moveTo>
                  <a:pt x="64" y="1"/>
                </a:moveTo>
                <a:cubicBezTo>
                  <a:pt x="61" y="1"/>
                  <a:pt x="57" y="7"/>
                  <a:pt x="51" y="22"/>
                </a:cubicBezTo>
                <a:lnTo>
                  <a:pt x="0" y="125"/>
                </a:lnTo>
                <a:lnTo>
                  <a:pt x="103" y="125"/>
                </a:lnTo>
                <a:cubicBezTo>
                  <a:pt x="82" y="104"/>
                  <a:pt x="78" y="1"/>
                  <a:pt x="6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74" name="Google Shape;7174;p41"/>
          <p:cNvSpPr/>
          <p:nvPr/>
        </p:nvSpPr>
        <p:spPr>
          <a:xfrm>
            <a:off x="5397101" y="4007134"/>
            <a:ext cx="900" cy="33"/>
          </a:xfrm>
          <a:custGeom>
            <a:avLst/>
            <a:gdLst/>
            <a:ahLst/>
            <a:cxnLst/>
            <a:rect l="l" t="t" r="r" b="b"/>
            <a:pathLst>
              <a:path w="27" h="1" extrusionOk="0">
                <a:moveTo>
                  <a:pt x="26" y="1"/>
                </a:moveTo>
                <a:lnTo>
                  <a:pt x="1" y="1"/>
                </a:lnTo>
                <a:cubicBezTo>
                  <a:pt x="1" y="1"/>
                  <a:pt x="26" y="1"/>
                  <a:pt x="2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75" name="Google Shape;7175;p41"/>
          <p:cNvSpPr/>
          <p:nvPr/>
        </p:nvSpPr>
        <p:spPr>
          <a:xfrm>
            <a:off x="5407367" y="3989200"/>
            <a:ext cx="4300" cy="2600"/>
          </a:xfrm>
          <a:custGeom>
            <a:avLst/>
            <a:gdLst/>
            <a:ahLst/>
            <a:cxnLst/>
            <a:rect l="l" t="t" r="r" b="b"/>
            <a:pathLst>
              <a:path w="129" h="78" extrusionOk="0">
                <a:moveTo>
                  <a:pt x="129" y="0"/>
                </a:moveTo>
                <a:lnTo>
                  <a:pt x="0" y="77"/>
                </a:lnTo>
                <a:lnTo>
                  <a:pt x="12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76" name="Google Shape;7176;p41"/>
          <p:cNvSpPr/>
          <p:nvPr/>
        </p:nvSpPr>
        <p:spPr>
          <a:xfrm>
            <a:off x="5434734" y="3991767"/>
            <a:ext cx="4300" cy="4300"/>
          </a:xfrm>
          <a:custGeom>
            <a:avLst/>
            <a:gdLst/>
            <a:ahLst/>
            <a:cxnLst/>
            <a:rect l="l" t="t" r="r" b="b"/>
            <a:pathLst>
              <a:path w="129" h="129" extrusionOk="0">
                <a:moveTo>
                  <a:pt x="77" y="0"/>
                </a:moveTo>
                <a:lnTo>
                  <a:pt x="0" y="103"/>
                </a:lnTo>
                <a:lnTo>
                  <a:pt x="26" y="128"/>
                </a:lnTo>
                <a:lnTo>
                  <a:pt x="128" y="26"/>
                </a:lnTo>
                <a:lnTo>
                  <a:pt x="7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77" name="Google Shape;7177;p41"/>
          <p:cNvSpPr/>
          <p:nvPr/>
        </p:nvSpPr>
        <p:spPr>
          <a:xfrm>
            <a:off x="5104800" y="4006267"/>
            <a:ext cx="20533" cy="18867"/>
          </a:xfrm>
          <a:custGeom>
            <a:avLst/>
            <a:gdLst/>
            <a:ahLst/>
            <a:cxnLst/>
            <a:rect l="l" t="t" r="r" b="b"/>
            <a:pathLst>
              <a:path w="616" h="566" extrusionOk="0">
                <a:moveTo>
                  <a:pt x="359" y="1"/>
                </a:moveTo>
                <a:cubicBezTo>
                  <a:pt x="308" y="129"/>
                  <a:pt x="257" y="1"/>
                  <a:pt x="308" y="232"/>
                </a:cubicBezTo>
                <a:cubicBezTo>
                  <a:pt x="300" y="270"/>
                  <a:pt x="286" y="286"/>
                  <a:pt x="270" y="286"/>
                </a:cubicBezTo>
                <a:cubicBezTo>
                  <a:pt x="235" y="286"/>
                  <a:pt x="195" y="201"/>
                  <a:pt x="231" y="129"/>
                </a:cubicBezTo>
                <a:lnTo>
                  <a:pt x="231" y="129"/>
                </a:lnTo>
                <a:lnTo>
                  <a:pt x="77" y="309"/>
                </a:lnTo>
                <a:lnTo>
                  <a:pt x="205" y="309"/>
                </a:lnTo>
                <a:cubicBezTo>
                  <a:pt x="231" y="514"/>
                  <a:pt x="0" y="309"/>
                  <a:pt x="51" y="539"/>
                </a:cubicBezTo>
                <a:lnTo>
                  <a:pt x="231" y="463"/>
                </a:lnTo>
                <a:lnTo>
                  <a:pt x="231" y="514"/>
                </a:lnTo>
                <a:cubicBezTo>
                  <a:pt x="250" y="476"/>
                  <a:pt x="296" y="452"/>
                  <a:pt x="339" y="452"/>
                </a:cubicBezTo>
                <a:cubicBezTo>
                  <a:pt x="355" y="452"/>
                  <a:pt x="371" y="456"/>
                  <a:pt x="385" y="463"/>
                </a:cubicBezTo>
                <a:cubicBezTo>
                  <a:pt x="385" y="488"/>
                  <a:pt x="410" y="539"/>
                  <a:pt x="385" y="565"/>
                </a:cubicBezTo>
                <a:cubicBezTo>
                  <a:pt x="615" y="514"/>
                  <a:pt x="359" y="206"/>
                  <a:pt x="539" y="104"/>
                </a:cubicBezTo>
                <a:lnTo>
                  <a:pt x="462" y="104"/>
                </a:lnTo>
                <a:cubicBezTo>
                  <a:pt x="458" y="107"/>
                  <a:pt x="454" y="109"/>
                  <a:pt x="449" y="109"/>
                </a:cubicBezTo>
                <a:cubicBezTo>
                  <a:pt x="416" y="109"/>
                  <a:pt x="359" y="45"/>
                  <a:pt x="35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78" name="Google Shape;7178;p41"/>
          <p:cNvSpPr/>
          <p:nvPr/>
        </p:nvSpPr>
        <p:spPr>
          <a:xfrm>
            <a:off x="5122734" y="3998601"/>
            <a:ext cx="17133" cy="33367"/>
          </a:xfrm>
          <a:custGeom>
            <a:avLst/>
            <a:gdLst/>
            <a:ahLst/>
            <a:cxnLst/>
            <a:rect l="l" t="t" r="r" b="b"/>
            <a:pathLst>
              <a:path w="514" h="1001" extrusionOk="0">
                <a:moveTo>
                  <a:pt x="411" y="0"/>
                </a:moveTo>
                <a:cubicBezTo>
                  <a:pt x="334" y="77"/>
                  <a:pt x="308" y="51"/>
                  <a:pt x="283" y="205"/>
                </a:cubicBezTo>
                <a:cubicBezTo>
                  <a:pt x="255" y="212"/>
                  <a:pt x="228" y="215"/>
                  <a:pt x="201" y="215"/>
                </a:cubicBezTo>
                <a:cubicBezTo>
                  <a:pt x="129" y="215"/>
                  <a:pt x="64" y="192"/>
                  <a:pt x="26" y="154"/>
                </a:cubicBezTo>
                <a:cubicBezTo>
                  <a:pt x="1" y="180"/>
                  <a:pt x="26" y="308"/>
                  <a:pt x="1" y="334"/>
                </a:cubicBezTo>
                <a:lnTo>
                  <a:pt x="26" y="334"/>
                </a:lnTo>
                <a:lnTo>
                  <a:pt x="103" y="590"/>
                </a:lnTo>
                <a:cubicBezTo>
                  <a:pt x="103" y="539"/>
                  <a:pt x="154" y="539"/>
                  <a:pt x="180" y="539"/>
                </a:cubicBezTo>
                <a:lnTo>
                  <a:pt x="103" y="872"/>
                </a:lnTo>
                <a:cubicBezTo>
                  <a:pt x="159" y="972"/>
                  <a:pt x="210" y="995"/>
                  <a:pt x="258" y="995"/>
                </a:cubicBezTo>
                <a:cubicBezTo>
                  <a:pt x="298" y="995"/>
                  <a:pt x="336" y="980"/>
                  <a:pt x="373" y="980"/>
                </a:cubicBezTo>
                <a:cubicBezTo>
                  <a:pt x="395" y="980"/>
                  <a:pt x="416" y="985"/>
                  <a:pt x="436" y="1000"/>
                </a:cubicBezTo>
                <a:cubicBezTo>
                  <a:pt x="308" y="795"/>
                  <a:pt x="462" y="872"/>
                  <a:pt x="257" y="718"/>
                </a:cubicBezTo>
                <a:lnTo>
                  <a:pt x="283" y="462"/>
                </a:lnTo>
                <a:lnTo>
                  <a:pt x="436" y="487"/>
                </a:lnTo>
                <a:cubicBezTo>
                  <a:pt x="411" y="410"/>
                  <a:pt x="488" y="308"/>
                  <a:pt x="411" y="257"/>
                </a:cubicBezTo>
                <a:cubicBezTo>
                  <a:pt x="411" y="257"/>
                  <a:pt x="385" y="308"/>
                  <a:pt x="360" y="308"/>
                </a:cubicBezTo>
                <a:cubicBezTo>
                  <a:pt x="308" y="128"/>
                  <a:pt x="513" y="180"/>
                  <a:pt x="4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79" name="Google Shape;7179;p41"/>
          <p:cNvSpPr/>
          <p:nvPr/>
        </p:nvSpPr>
        <p:spPr>
          <a:xfrm>
            <a:off x="5374034" y="3988333"/>
            <a:ext cx="1733" cy="2600"/>
          </a:xfrm>
          <a:custGeom>
            <a:avLst/>
            <a:gdLst/>
            <a:ahLst/>
            <a:cxnLst/>
            <a:rect l="l" t="t" r="r" b="b"/>
            <a:pathLst>
              <a:path w="52" h="78" extrusionOk="0">
                <a:moveTo>
                  <a:pt x="52" y="0"/>
                </a:moveTo>
                <a:lnTo>
                  <a:pt x="0" y="77"/>
                </a:lnTo>
                <a:cubicBezTo>
                  <a:pt x="26" y="52"/>
                  <a:pt x="52" y="26"/>
                  <a:pt x="5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80" name="Google Shape;7180;p41"/>
          <p:cNvSpPr/>
          <p:nvPr/>
        </p:nvSpPr>
        <p:spPr>
          <a:xfrm>
            <a:off x="5186001" y="4006267"/>
            <a:ext cx="33" cy="900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27"/>
                </a:moveTo>
                <a:lnTo>
                  <a:pt x="0" y="27"/>
                </a:ln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81" name="Google Shape;7181;p41"/>
          <p:cNvSpPr/>
          <p:nvPr/>
        </p:nvSpPr>
        <p:spPr>
          <a:xfrm>
            <a:off x="5376601" y="3987467"/>
            <a:ext cx="33" cy="900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1"/>
                </a:moveTo>
                <a:lnTo>
                  <a:pt x="0" y="1"/>
                </a:lnTo>
                <a:lnTo>
                  <a:pt x="0" y="2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82" name="Google Shape;7182;p41"/>
          <p:cNvSpPr/>
          <p:nvPr/>
        </p:nvSpPr>
        <p:spPr>
          <a:xfrm>
            <a:off x="5147534" y="3988334"/>
            <a:ext cx="33" cy="900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26"/>
                </a:moveTo>
                <a:lnTo>
                  <a:pt x="0" y="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83" name="Google Shape;7183;p41"/>
          <p:cNvSpPr/>
          <p:nvPr/>
        </p:nvSpPr>
        <p:spPr>
          <a:xfrm>
            <a:off x="5144967" y="4002867"/>
            <a:ext cx="867" cy="1733"/>
          </a:xfrm>
          <a:custGeom>
            <a:avLst/>
            <a:gdLst/>
            <a:ahLst/>
            <a:cxnLst/>
            <a:rect l="l" t="t" r="r" b="b"/>
            <a:pathLst>
              <a:path w="26" h="52" extrusionOk="0">
                <a:moveTo>
                  <a:pt x="26" y="0"/>
                </a:moveTo>
                <a:lnTo>
                  <a:pt x="0" y="52"/>
                </a:lnTo>
                <a:cubicBezTo>
                  <a:pt x="0" y="52"/>
                  <a:pt x="26" y="26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84" name="Google Shape;7184;p41"/>
          <p:cNvSpPr/>
          <p:nvPr/>
        </p:nvSpPr>
        <p:spPr>
          <a:xfrm>
            <a:off x="5137101" y="4003734"/>
            <a:ext cx="17300" cy="29933"/>
          </a:xfrm>
          <a:custGeom>
            <a:avLst/>
            <a:gdLst/>
            <a:ahLst/>
            <a:cxnLst/>
            <a:rect l="l" t="t" r="r" b="b"/>
            <a:pathLst>
              <a:path w="519" h="898" extrusionOk="0">
                <a:moveTo>
                  <a:pt x="159" y="0"/>
                </a:moveTo>
                <a:cubicBezTo>
                  <a:pt x="159" y="48"/>
                  <a:pt x="0" y="233"/>
                  <a:pt x="153" y="233"/>
                </a:cubicBezTo>
                <a:cubicBezTo>
                  <a:pt x="162" y="233"/>
                  <a:pt x="173" y="232"/>
                  <a:pt x="185" y="231"/>
                </a:cubicBezTo>
                <a:lnTo>
                  <a:pt x="185" y="231"/>
                </a:lnTo>
                <a:cubicBezTo>
                  <a:pt x="236" y="436"/>
                  <a:pt x="82" y="359"/>
                  <a:pt x="57" y="410"/>
                </a:cubicBezTo>
                <a:cubicBezTo>
                  <a:pt x="108" y="462"/>
                  <a:pt x="57" y="564"/>
                  <a:pt x="108" y="615"/>
                </a:cubicBezTo>
                <a:cubicBezTo>
                  <a:pt x="108" y="590"/>
                  <a:pt x="134" y="513"/>
                  <a:pt x="185" y="513"/>
                </a:cubicBezTo>
                <a:cubicBezTo>
                  <a:pt x="207" y="602"/>
                  <a:pt x="191" y="672"/>
                  <a:pt x="136" y="672"/>
                </a:cubicBezTo>
                <a:cubicBezTo>
                  <a:pt x="127" y="672"/>
                  <a:pt x="118" y="670"/>
                  <a:pt x="108" y="667"/>
                </a:cubicBezTo>
                <a:lnTo>
                  <a:pt x="108" y="667"/>
                </a:lnTo>
                <a:cubicBezTo>
                  <a:pt x="211" y="744"/>
                  <a:pt x="82" y="846"/>
                  <a:pt x="185" y="898"/>
                </a:cubicBezTo>
                <a:cubicBezTo>
                  <a:pt x="390" y="769"/>
                  <a:pt x="518" y="564"/>
                  <a:pt x="518" y="333"/>
                </a:cubicBezTo>
                <a:lnTo>
                  <a:pt x="518" y="333"/>
                </a:lnTo>
                <a:cubicBezTo>
                  <a:pt x="456" y="396"/>
                  <a:pt x="376" y="475"/>
                  <a:pt x="280" y="475"/>
                </a:cubicBezTo>
                <a:cubicBezTo>
                  <a:pt x="258" y="475"/>
                  <a:pt x="235" y="471"/>
                  <a:pt x="211" y="462"/>
                </a:cubicBezTo>
                <a:lnTo>
                  <a:pt x="211" y="282"/>
                </a:lnTo>
                <a:cubicBezTo>
                  <a:pt x="260" y="324"/>
                  <a:pt x="297" y="338"/>
                  <a:pt x="327" y="338"/>
                </a:cubicBezTo>
                <a:cubicBezTo>
                  <a:pt x="389" y="338"/>
                  <a:pt x="423" y="274"/>
                  <a:pt x="493" y="256"/>
                </a:cubicBezTo>
                <a:lnTo>
                  <a:pt x="236" y="231"/>
                </a:lnTo>
                <a:cubicBezTo>
                  <a:pt x="82" y="128"/>
                  <a:pt x="159" y="77"/>
                  <a:pt x="236" y="26"/>
                </a:cubicBezTo>
                <a:cubicBezTo>
                  <a:pt x="211" y="26"/>
                  <a:pt x="185" y="26"/>
                  <a:pt x="1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85" name="Google Shape;7185;p41"/>
          <p:cNvSpPr/>
          <p:nvPr/>
        </p:nvSpPr>
        <p:spPr>
          <a:xfrm>
            <a:off x="5279167" y="4003733"/>
            <a:ext cx="1733" cy="867"/>
          </a:xfrm>
          <a:custGeom>
            <a:avLst/>
            <a:gdLst/>
            <a:ahLst/>
            <a:cxnLst/>
            <a:rect l="l" t="t" r="r" b="b"/>
            <a:pathLst>
              <a:path w="52" h="26" extrusionOk="0">
                <a:moveTo>
                  <a:pt x="51" y="0"/>
                </a:moveTo>
                <a:cubicBezTo>
                  <a:pt x="26" y="0"/>
                  <a:pt x="0" y="26"/>
                  <a:pt x="0" y="26"/>
                </a:cubicBezTo>
                <a:cubicBezTo>
                  <a:pt x="0" y="26"/>
                  <a:pt x="26" y="26"/>
                  <a:pt x="5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86" name="Google Shape;7186;p41"/>
          <p:cNvSpPr/>
          <p:nvPr/>
        </p:nvSpPr>
        <p:spPr>
          <a:xfrm>
            <a:off x="5141533" y="3989200"/>
            <a:ext cx="6867" cy="6867"/>
          </a:xfrm>
          <a:custGeom>
            <a:avLst/>
            <a:gdLst/>
            <a:ahLst/>
            <a:cxnLst/>
            <a:rect l="l" t="t" r="r" b="b"/>
            <a:pathLst>
              <a:path w="206" h="206" extrusionOk="0">
                <a:moveTo>
                  <a:pt x="103" y="0"/>
                </a:moveTo>
                <a:cubicBezTo>
                  <a:pt x="103" y="77"/>
                  <a:pt x="1" y="77"/>
                  <a:pt x="78" y="205"/>
                </a:cubicBezTo>
                <a:cubicBezTo>
                  <a:pt x="26" y="51"/>
                  <a:pt x="206" y="128"/>
                  <a:pt x="1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87" name="Google Shape;7187;p41"/>
          <p:cNvSpPr/>
          <p:nvPr/>
        </p:nvSpPr>
        <p:spPr>
          <a:xfrm>
            <a:off x="5273168" y="3992601"/>
            <a:ext cx="6033" cy="13700"/>
          </a:xfrm>
          <a:custGeom>
            <a:avLst/>
            <a:gdLst/>
            <a:ahLst/>
            <a:cxnLst/>
            <a:rect l="l" t="t" r="r" b="b"/>
            <a:pathLst>
              <a:path w="181" h="411" extrusionOk="0">
                <a:moveTo>
                  <a:pt x="103" y="1"/>
                </a:moveTo>
                <a:lnTo>
                  <a:pt x="103" y="1"/>
                </a:lnTo>
                <a:cubicBezTo>
                  <a:pt x="1" y="78"/>
                  <a:pt x="103" y="206"/>
                  <a:pt x="1" y="206"/>
                </a:cubicBezTo>
                <a:lnTo>
                  <a:pt x="103" y="411"/>
                </a:lnTo>
                <a:cubicBezTo>
                  <a:pt x="26" y="206"/>
                  <a:pt x="180" y="155"/>
                  <a:pt x="1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88" name="Google Shape;7188;p41"/>
          <p:cNvSpPr/>
          <p:nvPr/>
        </p:nvSpPr>
        <p:spPr>
          <a:xfrm>
            <a:off x="5299667" y="3993467"/>
            <a:ext cx="3467" cy="2600"/>
          </a:xfrm>
          <a:custGeom>
            <a:avLst/>
            <a:gdLst/>
            <a:ahLst/>
            <a:cxnLst/>
            <a:rect l="l" t="t" r="r" b="b"/>
            <a:pathLst>
              <a:path w="104" h="78" extrusionOk="0">
                <a:moveTo>
                  <a:pt x="1" y="0"/>
                </a:moveTo>
                <a:lnTo>
                  <a:pt x="1" y="52"/>
                </a:lnTo>
                <a:lnTo>
                  <a:pt x="103" y="77"/>
                </a:lnTo>
                <a:lnTo>
                  <a:pt x="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89" name="Google Shape;7189;p41"/>
          <p:cNvSpPr/>
          <p:nvPr/>
        </p:nvSpPr>
        <p:spPr>
          <a:xfrm>
            <a:off x="5298801" y="3995167"/>
            <a:ext cx="33" cy="1733"/>
          </a:xfrm>
          <a:custGeom>
            <a:avLst/>
            <a:gdLst/>
            <a:ahLst/>
            <a:cxnLst/>
            <a:rect l="l" t="t" r="r" b="b"/>
            <a:pathLst>
              <a:path w="1" h="52" extrusionOk="0">
                <a:moveTo>
                  <a:pt x="1" y="52"/>
                </a:moveTo>
                <a:lnTo>
                  <a:pt x="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90" name="Google Shape;7190;p41"/>
          <p:cNvSpPr/>
          <p:nvPr/>
        </p:nvSpPr>
        <p:spPr>
          <a:xfrm>
            <a:off x="5316767" y="3988333"/>
            <a:ext cx="1733" cy="3467"/>
          </a:xfrm>
          <a:custGeom>
            <a:avLst/>
            <a:gdLst/>
            <a:ahLst/>
            <a:cxnLst/>
            <a:rect l="l" t="t" r="r" b="b"/>
            <a:pathLst>
              <a:path w="52" h="104" extrusionOk="0">
                <a:moveTo>
                  <a:pt x="52" y="0"/>
                </a:moveTo>
                <a:lnTo>
                  <a:pt x="0" y="77"/>
                </a:lnTo>
                <a:lnTo>
                  <a:pt x="0" y="103"/>
                </a:lnTo>
                <a:lnTo>
                  <a:pt x="5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91" name="Google Shape;7191;p41"/>
          <p:cNvSpPr/>
          <p:nvPr/>
        </p:nvSpPr>
        <p:spPr>
          <a:xfrm>
            <a:off x="5379167" y="3990901"/>
            <a:ext cx="867" cy="900"/>
          </a:xfrm>
          <a:custGeom>
            <a:avLst/>
            <a:gdLst/>
            <a:ahLst/>
            <a:cxnLst/>
            <a:rect l="l" t="t" r="r" b="b"/>
            <a:pathLst>
              <a:path w="26" h="27" extrusionOk="0">
                <a:moveTo>
                  <a:pt x="26" y="0"/>
                </a:moveTo>
                <a:lnTo>
                  <a:pt x="0" y="26"/>
                </a:lnTo>
                <a:cubicBezTo>
                  <a:pt x="0" y="26"/>
                  <a:pt x="26" y="0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92" name="Google Shape;7192;p41"/>
          <p:cNvSpPr/>
          <p:nvPr/>
        </p:nvSpPr>
        <p:spPr>
          <a:xfrm>
            <a:off x="5393701" y="3987468"/>
            <a:ext cx="3100" cy="1833"/>
          </a:xfrm>
          <a:custGeom>
            <a:avLst/>
            <a:gdLst/>
            <a:ahLst/>
            <a:cxnLst/>
            <a:rect l="l" t="t" r="r" b="b"/>
            <a:pathLst>
              <a:path w="93" h="55" extrusionOk="0">
                <a:moveTo>
                  <a:pt x="0" y="1"/>
                </a:moveTo>
                <a:lnTo>
                  <a:pt x="0" y="1"/>
                </a:lnTo>
                <a:cubicBezTo>
                  <a:pt x="10" y="42"/>
                  <a:pt x="29" y="54"/>
                  <a:pt x="46" y="54"/>
                </a:cubicBezTo>
                <a:cubicBezTo>
                  <a:pt x="71" y="54"/>
                  <a:pt x="93" y="26"/>
                  <a:pt x="77" y="26"/>
                </a:cubicBezTo>
                <a:cubicBezTo>
                  <a:pt x="51" y="26"/>
                  <a:pt x="26" y="26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93" name="Google Shape;7193;p41"/>
          <p:cNvSpPr/>
          <p:nvPr/>
        </p:nvSpPr>
        <p:spPr>
          <a:xfrm>
            <a:off x="5103934" y="3990901"/>
            <a:ext cx="33" cy="900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26"/>
                </a:moveTo>
                <a:lnTo>
                  <a:pt x="0" y="0"/>
                </a:lnTo>
                <a:cubicBezTo>
                  <a:pt x="0" y="26"/>
                  <a:pt x="0" y="26"/>
                  <a:pt x="0" y="2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94" name="Google Shape;7194;p41"/>
          <p:cNvSpPr/>
          <p:nvPr/>
        </p:nvSpPr>
        <p:spPr>
          <a:xfrm>
            <a:off x="5103068" y="3988968"/>
            <a:ext cx="1433" cy="2833"/>
          </a:xfrm>
          <a:custGeom>
            <a:avLst/>
            <a:gdLst/>
            <a:ahLst/>
            <a:cxnLst/>
            <a:rect l="l" t="t" r="r" b="b"/>
            <a:pathLst>
              <a:path w="43" h="85" extrusionOk="0">
                <a:moveTo>
                  <a:pt x="22" y="0"/>
                </a:moveTo>
                <a:cubicBezTo>
                  <a:pt x="17" y="0"/>
                  <a:pt x="10" y="2"/>
                  <a:pt x="1" y="7"/>
                </a:cubicBezTo>
                <a:lnTo>
                  <a:pt x="1" y="84"/>
                </a:lnTo>
                <a:cubicBezTo>
                  <a:pt x="22" y="42"/>
                  <a:pt x="43" y="0"/>
                  <a:pt x="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95" name="Google Shape;7195;p41"/>
          <p:cNvSpPr/>
          <p:nvPr/>
        </p:nvSpPr>
        <p:spPr>
          <a:xfrm>
            <a:off x="5321034" y="3991768"/>
            <a:ext cx="1733" cy="33"/>
          </a:xfrm>
          <a:custGeom>
            <a:avLst/>
            <a:gdLst/>
            <a:ahLst/>
            <a:cxnLst/>
            <a:rect l="l" t="t" r="r" b="b"/>
            <a:pathLst>
              <a:path w="52" h="1" extrusionOk="0">
                <a:moveTo>
                  <a:pt x="52" y="0"/>
                </a:moveTo>
                <a:cubicBezTo>
                  <a:pt x="26" y="0"/>
                  <a:pt x="1" y="0"/>
                  <a:pt x="1" y="0"/>
                </a:cubicBezTo>
                <a:cubicBezTo>
                  <a:pt x="1" y="0"/>
                  <a:pt x="26" y="0"/>
                  <a:pt x="5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96" name="Google Shape;7196;p41"/>
          <p:cNvSpPr/>
          <p:nvPr/>
        </p:nvSpPr>
        <p:spPr>
          <a:xfrm>
            <a:off x="5304801" y="4005433"/>
            <a:ext cx="900" cy="867"/>
          </a:xfrm>
          <a:custGeom>
            <a:avLst/>
            <a:gdLst/>
            <a:ahLst/>
            <a:cxnLst/>
            <a:rect l="l" t="t" r="r" b="b"/>
            <a:pathLst>
              <a:path w="27" h="26" extrusionOk="0">
                <a:moveTo>
                  <a:pt x="26" y="0"/>
                </a:moveTo>
                <a:lnTo>
                  <a:pt x="26" y="0"/>
                </a:lnTo>
                <a:lnTo>
                  <a:pt x="0" y="2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97" name="Google Shape;7197;p41"/>
          <p:cNvSpPr/>
          <p:nvPr/>
        </p:nvSpPr>
        <p:spPr>
          <a:xfrm>
            <a:off x="5231300" y="3990900"/>
            <a:ext cx="867" cy="1733"/>
          </a:xfrm>
          <a:custGeom>
            <a:avLst/>
            <a:gdLst/>
            <a:ahLst/>
            <a:cxnLst/>
            <a:rect l="l" t="t" r="r" b="b"/>
            <a:pathLst>
              <a:path w="26" h="52" extrusionOk="0">
                <a:moveTo>
                  <a:pt x="26" y="0"/>
                </a:moveTo>
                <a:lnTo>
                  <a:pt x="0" y="52"/>
                </a:lnTo>
                <a:cubicBezTo>
                  <a:pt x="26" y="52"/>
                  <a:pt x="26" y="26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98" name="Google Shape;7198;p41"/>
          <p:cNvSpPr/>
          <p:nvPr/>
        </p:nvSpPr>
        <p:spPr>
          <a:xfrm>
            <a:off x="5198801" y="3996867"/>
            <a:ext cx="6033" cy="6900"/>
          </a:xfrm>
          <a:custGeom>
            <a:avLst/>
            <a:gdLst/>
            <a:ahLst/>
            <a:cxnLst/>
            <a:rect l="l" t="t" r="r" b="b"/>
            <a:pathLst>
              <a:path w="181" h="207" extrusionOk="0">
                <a:moveTo>
                  <a:pt x="78" y="1"/>
                </a:moveTo>
                <a:cubicBezTo>
                  <a:pt x="78" y="52"/>
                  <a:pt x="1" y="129"/>
                  <a:pt x="52" y="206"/>
                </a:cubicBezTo>
                <a:lnTo>
                  <a:pt x="180" y="103"/>
                </a:lnTo>
                <a:cubicBezTo>
                  <a:pt x="129" y="103"/>
                  <a:pt x="103" y="52"/>
                  <a:pt x="7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99" name="Google Shape;7199;p41"/>
          <p:cNvSpPr/>
          <p:nvPr/>
        </p:nvSpPr>
        <p:spPr>
          <a:xfrm>
            <a:off x="5204800" y="3998600"/>
            <a:ext cx="1733" cy="1733"/>
          </a:xfrm>
          <a:custGeom>
            <a:avLst/>
            <a:gdLst/>
            <a:ahLst/>
            <a:cxnLst/>
            <a:rect l="l" t="t" r="r" b="b"/>
            <a:pathLst>
              <a:path w="52" h="52" extrusionOk="0">
                <a:moveTo>
                  <a:pt x="52" y="0"/>
                </a:moveTo>
                <a:lnTo>
                  <a:pt x="0" y="51"/>
                </a:lnTo>
                <a:cubicBezTo>
                  <a:pt x="26" y="26"/>
                  <a:pt x="52" y="26"/>
                  <a:pt x="5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200" name="Google Shape;7200;p41"/>
          <p:cNvSpPr/>
          <p:nvPr/>
        </p:nvSpPr>
        <p:spPr>
          <a:xfrm>
            <a:off x="5200533" y="3996033"/>
            <a:ext cx="867" cy="867"/>
          </a:xfrm>
          <a:custGeom>
            <a:avLst/>
            <a:gdLst/>
            <a:ahLst/>
            <a:cxnLst/>
            <a:rect l="l" t="t" r="r" b="b"/>
            <a:pathLst>
              <a:path w="26" h="26" extrusionOk="0">
                <a:moveTo>
                  <a:pt x="0" y="0"/>
                </a:moveTo>
                <a:cubicBezTo>
                  <a:pt x="26" y="26"/>
                  <a:pt x="26" y="26"/>
                  <a:pt x="26" y="26"/>
                </a:cubicBezTo>
                <a:cubicBezTo>
                  <a:pt x="26" y="26"/>
                  <a:pt x="26" y="2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201" name="Google Shape;7201;p41"/>
          <p:cNvSpPr/>
          <p:nvPr/>
        </p:nvSpPr>
        <p:spPr>
          <a:xfrm>
            <a:off x="5013333" y="3986634"/>
            <a:ext cx="2600" cy="1733"/>
          </a:xfrm>
          <a:custGeom>
            <a:avLst/>
            <a:gdLst/>
            <a:ahLst/>
            <a:cxnLst/>
            <a:rect l="l" t="t" r="r" b="b"/>
            <a:pathLst>
              <a:path w="78" h="52" extrusionOk="0">
                <a:moveTo>
                  <a:pt x="0" y="0"/>
                </a:moveTo>
                <a:lnTo>
                  <a:pt x="0" y="0"/>
                </a:lnTo>
                <a:cubicBezTo>
                  <a:pt x="26" y="26"/>
                  <a:pt x="52" y="51"/>
                  <a:pt x="77" y="5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202" name="Google Shape;7202;p41"/>
          <p:cNvSpPr/>
          <p:nvPr/>
        </p:nvSpPr>
        <p:spPr>
          <a:xfrm>
            <a:off x="5233000" y="4002000"/>
            <a:ext cx="1733" cy="3467"/>
          </a:xfrm>
          <a:custGeom>
            <a:avLst/>
            <a:gdLst/>
            <a:ahLst/>
            <a:cxnLst/>
            <a:rect l="l" t="t" r="r" b="b"/>
            <a:pathLst>
              <a:path w="52" h="104" extrusionOk="0">
                <a:moveTo>
                  <a:pt x="52" y="1"/>
                </a:moveTo>
                <a:lnTo>
                  <a:pt x="52" y="1"/>
                </a:lnTo>
                <a:cubicBezTo>
                  <a:pt x="26" y="26"/>
                  <a:pt x="0" y="78"/>
                  <a:pt x="0" y="103"/>
                </a:cubicBezTo>
                <a:cubicBezTo>
                  <a:pt x="52" y="52"/>
                  <a:pt x="52" y="26"/>
                  <a:pt x="5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203" name="Google Shape;7203;p41"/>
          <p:cNvSpPr/>
          <p:nvPr/>
        </p:nvSpPr>
        <p:spPr>
          <a:xfrm>
            <a:off x="5500533" y="4003268"/>
            <a:ext cx="3467" cy="3033"/>
          </a:xfrm>
          <a:custGeom>
            <a:avLst/>
            <a:gdLst/>
            <a:ahLst/>
            <a:cxnLst/>
            <a:rect l="l" t="t" r="r" b="b"/>
            <a:pathLst>
              <a:path w="104" h="91" extrusionOk="0">
                <a:moveTo>
                  <a:pt x="81" y="0"/>
                </a:moveTo>
                <a:cubicBezTo>
                  <a:pt x="61" y="0"/>
                  <a:pt x="38" y="72"/>
                  <a:pt x="1" y="91"/>
                </a:cubicBezTo>
                <a:cubicBezTo>
                  <a:pt x="52" y="91"/>
                  <a:pt x="77" y="65"/>
                  <a:pt x="103" y="40"/>
                </a:cubicBezTo>
                <a:cubicBezTo>
                  <a:pt x="96" y="11"/>
                  <a:pt x="89" y="0"/>
                  <a:pt x="8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204" name="Google Shape;7204;p41"/>
          <p:cNvSpPr txBox="1">
            <a:spLocks noGrp="1"/>
          </p:cNvSpPr>
          <p:nvPr>
            <p:ph type="title"/>
          </p:nvPr>
        </p:nvSpPr>
        <p:spPr>
          <a:xfrm>
            <a:off x="928915" y="1897452"/>
            <a:ext cx="10101943" cy="3119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/>
            <a:r>
              <a:rPr lang="en-US" sz="6400" dirty="0" err="1" smtClean="0">
                <a:solidFill>
                  <a:srgbClr val="003D6A"/>
                </a:solidFill>
              </a:rPr>
              <a:t>E’tiboringiz</a:t>
            </a:r>
            <a:r>
              <a:rPr lang="en-US" sz="6400" dirty="0" smtClean="0">
                <a:solidFill>
                  <a:srgbClr val="003D6A"/>
                </a:solidFill>
              </a:rPr>
              <a:t> </a:t>
            </a:r>
            <a:r>
              <a:rPr lang="en-US" sz="6400" dirty="0" err="1" smtClean="0">
                <a:solidFill>
                  <a:srgbClr val="003D6A"/>
                </a:solidFill>
              </a:rPr>
              <a:t>uchun</a:t>
            </a:r>
            <a:r>
              <a:rPr lang="en-US" sz="6400" dirty="0" smtClean="0">
                <a:solidFill>
                  <a:srgbClr val="003D6A"/>
                </a:solidFill>
              </a:rPr>
              <a:t> </a:t>
            </a:r>
            <a:r>
              <a:rPr lang="en-US" sz="6400" dirty="0" err="1" smtClean="0">
                <a:solidFill>
                  <a:srgbClr val="003D6A"/>
                </a:solidFill>
              </a:rPr>
              <a:t>rahmat</a:t>
            </a:r>
            <a:r>
              <a:rPr lang="en-US" sz="6400" dirty="0" smtClean="0">
                <a:solidFill>
                  <a:srgbClr val="003D6A"/>
                </a:solidFill>
              </a:rPr>
              <a:t>!</a:t>
            </a:r>
            <a:endParaRPr sz="6400" dirty="0">
              <a:solidFill>
                <a:srgbClr val="003D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59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sz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FF7884"/>
      </a:lt2>
      <a:accent1>
        <a:srgbClr val="FFB5BD"/>
      </a:accent1>
      <a:accent2>
        <a:srgbClr val="FFCF60"/>
      </a:accent2>
      <a:accent3>
        <a:srgbClr val="00426E"/>
      </a:accent3>
      <a:accent4>
        <a:srgbClr val="81C7C7"/>
      </a:accent4>
      <a:accent5>
        <a:srgbClr val="003D6A"/>
      </a:accent5>
      <a:accent6>
        <a:srgbClr val="A8BFCE"/>
      </a:accent6>
      <a:hlink>
        <a:srgbClr val="003D6A"/>
      </a:hlink>
      <a:folHlink>
        <a:srgbClr val="0097A7"/>
      </a:folHlink>
    </a:clrScheme>
    <a:fontScheme name="Стандартная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Тема1sz" id="{FC863FDE-5AA6-41E8-B471-21FB2DF634B4}" vid="{E46C03D2-5339-4D82-9B95-076DD5871DE7}"/>
    </a:ext>
  </a:extLst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Тема1sz</Template>
  <TotalTime>209</TotalTime>
  <Words>141</Words>
  <Application>Microsoft Office PowerPoint</Application>
  <PresentationFormat>Произвольный</PresentationFormat>
  <Paragraphs>45</Paragraphs>
  <Slides>9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Тема1sz</vt:lpstr>
      <vt:lpstr>Slidesgo Final Pages</vt:lpstr>
      <vt:lpstr>Matematika</vt:lpstr>
      <vt:lpstr>Mavzu:Ko‘paytirish va bo‘lishga doir masalalar</vt:lpstr>
      <vt:lpstr>Mustaqil topshiriq. 5-topshiriq (108-bet)  Rasm asosida hisoblaymiz. </vt:lpstr>
      <vt:lpstr>1-topshiriq. Rasmdan foydalanib hisoblashlarni bajaramiz.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Matematika</dc:title>
  <dc:creator>Admin</dc:creator>
  <cp:lastModifiedBy>Zafar Sharipov</cp:lastModifiedBy>
  <cp:revision>12</cp:revision>
  <dcterms:created xsi:type="dcterms:W3CDTF">2021-11-23T04:57:30Z</dcterms:created>
  <dcterms:modified xsi:type="dcterms:W3CDTF">2021-11-26T15:50:18Z</dcterms:modified>
</cp:coreProperties>
</file>