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2"/>
  </p:notesMasterIdLst>
  <p:sldIdLst>
    <p:sldId id="260" r:id="rId3"/>
    <p:sldId id="261" r:id="rId4"/>
    <p:sldId id="268" r:id="rId5"/>
    <p:sldId id="256" r:id="rId6"/>
    <p:sldId id="269" r:id="rId7"/>
    <p:sldId id="267" r:id="rId8"/>
    <p:sldId id="270" r:id="rId9"/>
    <p:sldId id="27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7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1794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0283-1121-4677-8F50-68F419ECAF64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8E1D-8644-4B85-9301-85C617E6B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8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39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9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8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166800" y="1537497"/>
            <a:ext cx="7858400" cy="31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567800" y="4492967"/>
            <a:ext cx="7056400" cy="1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Google Shape;13;p2"/>
          <p:cNvSpPr/>
          <p:nvPr/>
        </p:nvSpPr>
        <p:spPr>
          <a:xfrm>
            <a:off x="-326128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flipH="1">
            <a:off x="10516155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-461842" y="1054055"/>
            <a:ext cx="3011172" cy="854071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10173164" y="5847025"/>
            <a:ext cx="2364483" cy="753219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350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6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3524600" y="2929367"/>
            <a:ext cx="51428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589516" y="915718"/>
            <a:ext cx="2808667" cy="796633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540984" y="-118467"/>
            <a:ext cx="5057368" cy="8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7848167" y="6167967"/>
            <a:ext cx="5057368" cy="898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9910264" y="5456568"/>
            <a:ext cx="2820224" cy="898397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8535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2453217" y="4572933"/>
            <a:ext cx="303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7417168" y="4616964"/>
            <a:ext cx="2992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2453201" y="2721697"/>
            <a:ext cx="303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7417168" y="2721697"/>
            <a:ext cx="2992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333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2453201" y="3474903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7417168" y="3475623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2453201" y="5325139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7417168" y="5325139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6383467" y="4572949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6383467" y="2721697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433232" y="4572949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433232" y="2721697"/>
            <a:ext cx="9900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9383317" y="720001"/>
            <a:ext cx="2808667" cy="796633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574283" y="6049580"/>
            <a:ext cx="2808667" cy="796633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6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774552" y="1674017"/>
            <a:ext cx="5864400" cy="2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1239552" y="4264784"/>
            <a:ext cx="4934400" cy="12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1037800" y="802101"/>
            <a:ext cx="2808667" cy="796633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10009333" y="6162701"/>
            <a:ext cx="2182667" cy="695300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040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732348" y="2303849"/>
            <a:ext cx="8715600" cy="1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6681233" y="4143116"/>
            <a:ext cx="37668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08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4259467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7554675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953167" y="2958445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4428267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7723475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1121967" y="3553891"/>
            <a:ext cx="3341600" cy="14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988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2" name="Google Shape;27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3" name="Google Shape;2773;p18"/>
          <p:cNvSpPr txBox="1">
            <a:spLocks noGrp="1"/>
          </p:cNvSpPr>
          <p:nvPr>
            <p:ph type="subTitle" idx="1"/>
          </p:nvPr>
        </p:nvSpPr>
        <p:spPr>
          <a:xfrm>
            <a:off x="6105200" y="2384617"/>
            <a:ext cx="5145200" cy="4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74" name="Google Shape;2774;p18"/>
          <p:cNvSpPr txBox="1">
            <a:spLocks noGrp="1"/>
          </p:cNvSpPr>
          <p:nvPr>
            <p:ph type="subTitle" idx="2"/>
          </p:nvPr>
        </p:nvSpPr>
        <p:spPr>
          <a:xfrm>
            <a:off x="953167" y="2384617"/>
            <a:ext cx="5145200" cy="4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775" name="Google Shape;2775;p18"/>
          <p:cNvSpPr txBox="1">
            <a:spLocks noGrp="1"/>
          </p:cNvSpPr>
          <p:nvPr>
            <p:ph type="subTitle" idx="3"/>
          </p:nvPr>
        </p:nvSpPr>
        <p:spPr>
          <a:xfrm>
            <a:off x="953167" y="2897955"/>
            <a:ext cx="5145200" cy="2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776" name="Google Shape;2776;p18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2777" name="Google Shape;2777;p1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1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1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1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1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1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1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7" name="Google Shape;2887;p18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2888" name="Google Shape;2888;p1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1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956" name="Google Shape;2956;p1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579533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7" name="Google Shape;2957;p18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443684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8" name="Google Shape;2958;p18"/>
          <p:cNvSpPr txBox="1">
            <a:spLocks noGrp="1"/>
          </p:cNvSpPr>
          <p:nvPr>
            <p:ph type="subTitle" idx="4"/>
          </p:nvPr>
        </p:nvSpPr>
        <p:spPr>
          <a:xfrm>
            <a:off x="6105200" y="2897955"/>
            <a:ext cx="5145200" cy="2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59" name="Google Shape;2959;p18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882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978000" y="2279348"/>
            <a:ext cx="5145200" cy="6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978000" y="2735493"/>
            <a:ext cx="8236000" cy="2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834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5023700" y="2568880"/>
            <a:ext cx="21128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8373133" y="3301841"/>
            <a:ext cx="26236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1200019" y="3301841"/>
            <a:ext cx="26236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4542307" y="3456419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8136535" y="4193700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963433" y="4189235"/>
            <a:ext cx="3096800" cy="11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4035" y="805759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476631" y="6132226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5153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3" name="Google Shape;34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4" name="Google Shape;3424;p21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425" name="Google Shape;3425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535" name="Google Shape;3535;p21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6" name="Google Shape;3536;p21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7" name="Google Shape;3537;p21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538" name="Google Shape;3538;p2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2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2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2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2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2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2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2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2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2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2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2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2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2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2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2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2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2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2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2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2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2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2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2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2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2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2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2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2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2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8" name="Google Shape;3648;p21"/>
          <p:cNvSpPr txBox="1">
            <a:spLocks noGrp="1"/>
          </p:cNvSpPr>
          <p:nvPr>
            <p:ph type="subTitle" idx="1"/>
          </p:nvPr>
        </p:nvSpPr>
        <p:spPr>
          <a:xfrm>
            <a:off x="1838621" y="450033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49" name="Google Shape;3649;p21"/>
          <p:cNvSpPr txBox="1">
            <a:spLocks noGrp="1"/>
          </p:cNvSpPr>
          <p:nvPr>
            <p:ph type="subTitle" idx="2"/>
          </p:nvPr>
        </p:nvSpPr>
        <p:spPr>
          <a:xfrm>
            <a:off x="7015421" y="450033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0" name="Google Shape;3650;p21"/>
          <p:cNvSpPr txBox="1">
            <a:spLocks noGrp="1"/>
          </p:cNvSpPr>
          <p:nvPr>
            <p:ph type="subTitle" idx="3"/>
          </p:nvPr>
        </p:nvSpPr>
        <p:spPr>
          <a:xfrm>
            <a:off x="1838621" y="24477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subTitle" idx="4"/>
          </p:nvPr>
        </p:nvSpPr>
        <p:spPr>
          <a:xfrm>
            <a:off x="7015421" y="24477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2" name="Google Shape;3652;p21"/>
          <p:cNvSpPr txBox="1">
            <a:spLocks noGrp="1"/>
          </p:cNvSpPr>
          <p:nvPr>
            <p:ph type="subTitle" idx="5"/>
          </p:nvPr>
        </p:nvSpPr>
        <p:spPr>
          <a:xfrm>
            <a:off x="1838621" y="3136195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3" name="Google Shape;3653;p21"/>
          <p:cNvSpPr txBox="1">
            <a:spLocks noGrp="1"/>
          </p:cNvSpPr>
          <p:nvPr>
            <p:ph type="subTitle" idx="6"/>
          </p:nvPr>
        </p:nvSpPr>
        <p:spPr>
          <a:xfrm>
            <a:off x="6995600" y="3136195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4" name="Google Shape;3654;p21"/>
          <p:cNvSpPr txBox="1">
            <a:spLocks noGrp="1"/>
          </p:cNvSpPr>
          <p:nvPr>
            <p:ph type="subTitle" idx="7"/>
          </p:nvPr>
        </p:nvSpPr>
        <p:spPr>
          <a:xfrm>
            <a:off x="1838621" y="514177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5" name="Google Shape;3655;p21"/>
          <p:cNvSpPr txBox="1">
            <a:spLocks noGrp="1"/>
          </p:cNvSpPr>
          <p:nvPr>
            <p:ph type="subTitle" idx="8"/>
          </p:nvPr>
        </p:nvSpPr>
        <p:spPr>
          <a:xfrm>
            <a:off x="7015421" y="514177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56" name="Google Shape;3656;p21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998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4187088" y="4546967"/>
            <a:ext cx="38188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4139488" y="2929363"/>
            <a:ext cx="39140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5125488" y="1900864"/>
            <a:ext cx="1942000" cy="13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6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8" name="Google Shape;365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9" name="Google Shape;3659;p22"/>
          <p:cNvSpPr txBox="1">
            <a:spLocks noGrp="1"/>
          </p:cNvSpPr>
          <p:nvPr>
            <p:ph type="subTitle" idx="1"/>
          </p:nvPr>
        </p:nvSpPr>
        <p:spPr>
          <a:xfrm>
            <a:off x="800175" y="4110912"/>
            <a:ext cx="2724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0" name="Google Shape;3660;p22"/>
          <p:cNvSpPr txBox="1">
            <a:spLocks noGrp="1"/>
          </p:cNvSpPr>
          <p:nvPr>
            <p:ph type="subTitle" idx="2"/>
          </p:nvPr>
        </p:nvSpPr>
        <p:spPr>
          <a:xfrm>
            <a:off x="8666404" y="4110912"/>
            <a:ext cx="27248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1" name="Google Shape;3661;p22"/>
          <p:cNvSpPr txBox="1">
            <a:spLocks noGrp="1"/>
          </p:cNvSpPr>
          <p:nvPr>
            <p:ph type="subTitle" idx="3"/>
          </p:nvPr>
        </p:nvSpPr>
        <p:spPr>
          <a:xfrm>
            <a:off x="800175" y="2588417"/>
            <a:ext cx="2724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2" name="Google Shape;3662;p22"/>
          <p:cNvSpPr txBox="1">
            <a:spLocks noGrp="1"/>
          </p:cNvSpPr>
          <p:nvPr>
            <p:ph type="subTitle" idx="4"/>
          </p:nvPr>
        </p:nvSpPr>
        <p:spPr>
          <a:xfrm>
            <a:off x="8666404" y="2588417"/>
            <a:ext cx="2724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 Brush"/>
              <a:buNone/>
              <a:defRPr sz="2133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3" name="Google Shape;3663;p22"/>
          <p:cNvSpPr txBox="1">
            <a:spLocks noGrp="1"/>
          </p:cNvSpPr>
          <p:nvPr>
            <p:ph type="subTitle" idx="5"/>
          </p:nvPr>
        </p:nvSpPr>
        <p:spPr>
          <a:xfrm>
            <a:off x="800175" y="2996891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4" name="Google Shape;3664;p22"/>
          <p:cNvSpPr txBox="1">
            <a:spLocks noGrp="1"/>
          </p:cNvSpPr>
          <p:nvPr>
            <p:ph type="subTitle" idx="6"/>
          </p:nvPr>
        </p:nvSpPr>
        <p:spPr>
          <a:xfrm>
            <a:off x="8666404" y="2996891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5" name="Google Shape;3665;p22"/>
          <p:cNvSpPr txBox="1">
            <a:spLocks noGrp="1"/>
          </p:cNvSpPr>
          <p:nvPr>
            <p:ph type="subTitle" idx="7"/>
          </p:nvPr>
        </p:nvSpPr>
        <p:spPr>
          <a:xfrm>
            <a:off x="800175" y="4474824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6" name="Google Shape;3666;p22"/>
          <p:cNvSpPr txBox="1">
            <a:spLocks noGrp="1"/>
          </p:cNvSpPr>
          <p:nvPr>
            <p:ph type="subTitle" idx="8"/>
          </p:nvPr>
        </p:nvSpPr>
        <p:spPr>
          <a:xfrm>
            <a:off x="8666404" y="4474824"/>
            <a:ext cx="27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667" name="Google Shape;3667;p22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668" name="Google Shape;3668;p22"/>
          <p:cNvSpPr txBox="1">
            <a:spLocks noGrp="1"/>
          </p:cNvSpPr>
          <p:nvPr>
            <p:ph type="title" idx="9" hasCustomPrompt="1"/>
          </p:nvPr>
        </p:nvSpPr>
        <p:spPr>
          <a:xfrm>
            <a:off x="4885345" y="2626381"/>
            <a:ext cx="11516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69" name="Google Shape;3669;p22"/>
          <p:cNvSpPr txBox="1">
            <a:spLocks noGrp="1"/>
          </p:cNvSpPr>
          <p:nvPr>
            <p:ph type="title" idx="13" hasCustomPrompt="1"/>
          </p:nvPr>
        </p:nvSpPr>
        <p:spPr>
          <a:xfrm>
            <a:off x="4885345" y="4115681"/>
            <a:ext cx="11516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0" name="Google Shape;3670;p22"/>
          <p:cNvSpPr txBox="1">
            <a:spLocks noGrp="1"/>
          </p:cNvSpPr>
          <p:nvPr>
            <p:ph type="title" idx="14" hasCustomPrompt="1"/>
          </p:nvPr>
        </p:nvSpPr>
        <p:spPr>
          <a:xfrm>
            <a:off x="6178277" y="2626381"/>
            <a:ext cx="1101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71" name="Google Shape;3671;p22"/>
          <p:cNvSpPr txBox="1">
            <a:spLocks noGrp="1"/>
          </p:cNvSpPr>
          <p:nvPr>
            <p:ph type="title" idx="15" hasCustomPrompt="1"/>
          </p:nvPr>
        </p:nvSpPr>
        <p:spPr>
          <a:xfrm>
            <a:off x="6178277" y="4115681"/>
            <a:ext cx="1101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672" name="Google Shape;3672;p22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3673" name="Google Shape;3673;p2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2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2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2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2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2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2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2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2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3" name="Google Shape;3783;p22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3784" name="Google Shape;3784;p2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2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2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2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2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2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2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2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2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2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2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2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2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2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2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2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2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2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2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2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2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2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2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2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2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2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0" name="Google Shape;3840;p2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1" name="Google Shape;3841;p2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2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2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2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852" name="Google Shape;3852;p22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9827548" y="442385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3" name="Google Shape;3853;p22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396500" y="6182149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61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610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10327067" y="604552"/>
            <a:ext cx="2808667" cy="796633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327069" y="61821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2076231" y="8740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391567" y="5613452"/>
            <a:ext cx="2808667" cy="796633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7" name="Google Shape;4307;p24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9625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" name="Google Shape;430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0" name="Google Shape;4310;p25"/>
          <p:cNvSpPr txBox="1">
            <a:spLocks noGrp="1"/>
          </p:cNvSpPr>
          <p:nvPr>
            <p:ph type="subTitle" idx="1"/>
          </p:nvPr>
        </p:nvSpPr>
        <p:spPr>
          <a:xfrm>
            <a:off x="1072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2"/>
          </p:nvPr>
        </p:nvSpPr>
        <p:spPr>
          <a:xfrm>
            <a:off x="7778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subTitle" idx="3"/>
          </p:nvPr>
        </p:nvSpPr>
        <p:spPr>
          <a:xfrm>
            <a:off x="1072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4"/>
          </p:nvPr>
        </p:nvSpPr>
        <p:spPr>
          <a:xfrm>
            <a:off x="7778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subTitle" idx="5"/>
          </p:nvPr>
        </p:nvSpPr>
        <p:spPr>
          <a:xfrm>
            <a:off x="4425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6"/>
          </p:nvPr>
        </p:nvSpPr>
        <p:spPr>
          <a:xfrm>
            <a:off x="4425200" y="223740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subTitle" idx="7"/>
          </p:nvPr>
        </p:nvSpPr>
        <p:spPr>
          <a:xfrm>
            <a:off x="1072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8"/>
          </p:nvPr>
        </p:nvSpPr>
        <p:spPr>
          <a:xfrm>
            <a:off x="7778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subTitle" idx="9"/>
          </p:nvPr>
        </p:nvSpPr>
        <p:spPr>
          <a:xfrm>
            <a:off x="1072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subTitle" idx="13"/>
          </p:nvPr>
        </p:nvSpPr>
        <p:spPr>
          <a:xfrm>
            <a:off x="7778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4"/>
          </p:nvPr>
        </p:nvSpPr>
        <p:spPr>
          <a:xfrm>
            <a:off x="4425200" y="2825009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21" name="Google Shape;4321;p25"/>
          <p:cNvSpPr txBox="1">
            <a:spLocks noGrp="1"/>
          </p:cNvSpPr>
          <p:nvPr>
            <p:ph type="subTitle" idx="15"/>
          </p:nvPr>
        </p:nvSpPr>
        <p:spPr>
          <a:xfrm>
            <a:off x="4425200" y="484344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322" name="Google Shape;4322;p25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4323" name="Google Shape;4323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9" name="Google Shape;4339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3" name="Google Shape;4433;p25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4434" name="Google Shape;4434;p2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2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2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2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2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2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2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2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2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2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2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2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2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2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2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2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2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2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2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2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2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2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2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2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2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2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2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2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2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2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4" name="Google Shape;4464;p2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5" name="Google Shape;4465;p2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2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2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2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2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2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2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2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2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2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2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2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2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2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2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2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2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2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2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2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2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2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2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9" name="Google Shape;4489;p2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0" name="Google Shape;4490;p2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2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2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2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2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2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2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2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2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2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2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2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2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9" name="Google Shape;4509;p2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0" name="Google Shape;4510;p2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1" name="Google Shape;4511;p2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2" name="Google Shape;4512;p2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3" name="Google Shape;4513;p2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2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5" name="Google Shape;4515;p2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6" name="Google Shape;4516;p2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7" name="Google Shape;4517;p2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8" name="Google Shape;4518;p2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9" name="Google Shape;4519;p2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0" name="Google Shape;4520;p2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2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3" name="Google Shape;4523;p2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4" name="Google Shape;4524;p2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2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2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7" name="Google Shape;4527;p2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8" name="Google Shape;4528;p2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9" name="Google Shape;4529;p2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2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2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2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2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2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2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2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2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2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2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2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44" name="Google Shape;4544;p25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5739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" name="Google Shape;454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7" name="Google Shape;4547;p26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0576402" y="7915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8" name="Google Shape;4548;p26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1529698" y="6290159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9" name="Google Shape;4549;p26"/>
          <p:cNvGrpSpPr/>
          <p:nvPr/>
        </p:nvGrpSpPr>
        <p:grpSpPr>
          <a:xfrm>
            <a:off x="-662483" y="933734"/>
            <a:ext cx="2808667" cy="796633"/>
            <a:chOff x="-2810250" y="3572525"/>
            <a:chExt cx="2106500" cy="597475"/>
          </a:xfrm>
        </p:grpSpPr>
        <p:sp>
          <p:nvSpPr>
            <p:cNvPr id="4550" name="Google Shape;4550;p2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0" name="Google Shape;4660;p26"/>
          <p:cNvGrpSpPr/>
          <p:nvPr/>
        </p:nvGrpSpPr>
        <p:grpSpPr>
          <a:xfrm>
            <a:off x="7576051" y="6129167"/>
            <a:ext cx="2182667" cy="695300"/>
            <a:chOff x="-4380075" y="3780200"/>
            <a:chExt cx="1637000" cy="521475"/>
          </a:xfrm>
        </p:grpSpPr>
        <p:sp>
          <p:nvSpPr>
            <p:cNvPr id="4661" name="Google Shape;4661;p2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2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2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2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2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2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2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7" name="Google Shape;4727;p2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8" name="Google Shape;4728;p2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29" name="Google Shape;4729;p26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4882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" name="Google Shape;473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2" name="Google Shape;4732;p27"/>
          <p:cNvGrpSpPr/>
          <p:nvPr/>
        </p:nvGrpSpPr>
        <p:grpSpPr>
          <a:xfrm>
            <a:off x="-662483" y="933734"/>
            <a:ext cx="2808667" cy="796633"/>
            <a:chOff x="-2810250" y="3572525"/>
            <a:chExt cx="2106500" cy="597475"/>
          </a:xfrm>
        </p:grpSpPr>
        <p:sp>
          <p:nvSpPr>
            <p:cNvPr id="4733" name="Google Shape;4733;p2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2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2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2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2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2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2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2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2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2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2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2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2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2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2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2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2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2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2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2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2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2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2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2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2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2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2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2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2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2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2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2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2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2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2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2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2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2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2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2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2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2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2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2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2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2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2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2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2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2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2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2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2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2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2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2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2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2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2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2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2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2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2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2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2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2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2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2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2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2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2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2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2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2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2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2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2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2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2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2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2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2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2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2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2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2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43" name="Google Shape;4843;p27"/>
          <p:cNvGrpSpPr/>
          <p:nvPr/>
        </p:nvGrpSpPr>
        <p:grpSpPr>
          <a:xfrm>
            <a:off x="10408717" y="6182134"/>
            <a:ext cx="2182667" cy="695300"/>
            <a:chOff x="-4380075" y="3780200"/>
            <a:chExt cx="1637000" cy="521475"/>
          </a:xfrm>
        </p:grpSpPr>
        <p:sp>
          <p:nvSpPr>
            <p:cNvPr id="4844" name="Google Shape;4844;p2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2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2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2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2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2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2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2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2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2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2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2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2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2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2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2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2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2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2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2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2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2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2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2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2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2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2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2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2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2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2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2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2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2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2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2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2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2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2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2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2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2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2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2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2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2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2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2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2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2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2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2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2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2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2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2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2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2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2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2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2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2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2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2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2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2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2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2" name="Google Shape;4912;p27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5287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4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4" name="Google Shape;49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5" name="Google Shape;4915;p28"/>
          <p:cNvSpPr txBox="1">
            <a:spLocks noGrp="1"/>
          </p:cNvSpPr>
          <p:nvPr>
            <p:ph type="title" hasCustomPrompt="1"/>
          </p:nvPr>
        </p:nvSpPr>
        <p:spPr>
          <a:xfrm>
            <a:off x="3876000" y="1384517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6" name="Google Shape;4916;p28"/>
          <p:cNvSpPr txBox="1">
            <a:spLocks noGrp="1"/>
          </p:cNvSpPr>
          <p:nvPr>
            <p:ph type="title" idx="2" hasCustomPrompt="1"/>
          </p:nvPr>
        </p:nvSpPr>
        <p:spPr>
          <a:xfrm>
            <a:off x="1072767" y="3954096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7" name="Google Shape;4917;p28"/>
          <p:cNvSpPr txBox="1">
            <a:spLocks noGrp="1"/>
          </p:cNvSpPr>
          <p:nvPr>
            <p:ph type="title" idx="3" hasCustomPrompt="1"/>
          </p:nvPr>
        </p:nvSpPr>
        <p:spPr>
          <a:xfrm>
            <a:off x="6801033" y="3937000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918" name="Google Shape;4918;p28"/>
          <p:cNvSpPr txBox="1">
            <a:spLocks noGrp="1"/>
          </p:cNvSpPr>
          <p:nvPr>
            <p:ph type="subTitle" idx="1"/>
          </p:nvPr>
        </p:nvSpPr>
        <p:spPr>
          <a:xfrm>
            <a:off x="4007800" y="2445751"/>
            <a:ext cx="41764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19" name="Google Shape;4919;p28"/>
          <p:cNvSpPr txBox="1">
            <a:spLocks noGrp="1"/>
          </p:cNvSpPr>
          <p:nvPr>
            <p:ph type="subTitle" idx="4"/>
          </p:nvPr>
        </p:nvSpPr>
        <p:spPr>
          <a:xfrm>
            <a:off x="950967" y="5021319"/>
            <a:ext cx="44400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20" name="Google Shape;4920;p28"/>
          <p:cNvSpPr txBox="1">
            <a:spLocks noGrp="1"/>
          </p:cNvSpPr>
          <p:nvPr>
            <p:ph type="subTitle" idx="5"/>
          </p:nvPr>
        </p:nvSpPr>
        <p:spPr>
          <a:xfrm>
            <a:off x="6932833" y="5021319"/>
            <a:ext cx="41764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921" name="Google Shape;4921;p28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4922" name="Google Shape;4922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2" name="Google Shape;5032;p28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5033" name="Google Shape;5033;p2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2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2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2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2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2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2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2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2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2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2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2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2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2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2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2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2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2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143" name="Google Shape;5143;p28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0565800" y="564616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07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Google Shape;514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6" name="Google Shape;5146;p29"/>
          <p:cNvSpPr txBox="1">
            <a:spLocks noGrp="1"/>
          </p:cNvSpPr>
          <p:nvPr>
            <p:ph type="subTitle" idx="1"/>
          </p:nvPr>
        </p:nvSpPr>
        <p:spPr>
          <a:xfrm>
            <a:off x="4277940" y="3893019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7" name="Google Shape;5147;p29"/>
          <p:cNvSpPr txBox="1">
            <a:spLocks noGrp="1"/>
          </p:cNvSpPr>
          <p:nvPr>
            <p:ph type="subTitle" idx="2"/>
          </p:nvPr>
        </p:nvSpPr>
        <p:spPr>
          <a:xfrm>
            <a:off x="7821961" y="4476981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8" name="Google Shape;5148;p29"/>
          <p:cNvSpPr txBox="1">
            <a:spLocks noGrp="1"/>
          </p:cNvSpPr>
          <p:nvPr>
            <p:ph type="subTitle" idx="3"/>
          </p:nvPr>
        </p:nvSpPr>
        <p:spPr>
          <a:xfrm>
            <a:off x="613467" y="4482811"/>
            <a:ext cx="3679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49" name="Google Shape;5149;p29"/>
          <p:cNvSpPr txBox="1">
            <a:spLocks noGrp="1"/>
          </p:cNvSpPr>
          <p:nvPr>
            <p:ph type="subTitle" idx="4"/>
          </p:nvPr>
        </p:nvSpPr>
        <p:spPr>
          <a:xfrm>
            <a:off x="4446740" y="4272199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0" name="Google Shape;5150;p29"/>
          <p:cNvSpPr txBox="1">
            <a:spLocks noGrp="1"/>
          </p:cNvSpPr>
          <p:nvPr>
            <p:ph type="subTitle" idx="5"/>
          </p:nvPr>
        </p:nvSpPr>
        <p:spPr>
          <a:xfrm>
            <a:off x="7990769" y="4864537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1" name="Google Shape;5151;p29"/>
          <p:cNvSpPr txBox="1">
            <a:spLocks noGrp="1"/>
          </p:cNvSpPr>
          <p:nvPr>
            <p:ph type="subTitle" idx="6"/>
          </p:nvPr>
        </p:nvSpPr>
        <p:spPr>
          <a:xfrm>
            <a:off x="782267" y="4863873"/>
            <a:ext cx="3341600" cy="12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52" name="Google Shape;5152;p29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153" name="Google Shape;5153;p29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5154" name="Google Shape;5154;p2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264" name="Google Shape;5264;p29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0565800" y="564616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15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6" name="Google Shape;52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7" name="Google Shape;5267;p30"/>
          <p:cNvSpPr txBox="1">
            <a:spLocks noGrp="1"/>
          </p:cNvSpPr>
          <p:nvPr>
            <p:ph type="subTitle" idx="1"/>
          </p:nvPr>
        </p:nvSpPr>
        <p:spPr>
          <a:xfrm>
            <a:off x="1199141" y="3238867"/>
            <a:ext cx="46288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68" name="Google Shape;5268;p30"/>
          <p:cNvSpPr txBox="1">
            <a:spLocks noGrp="1"/>
          </p:cNvSpPr>
          <p:nvPr>
            <p:ph type="title"/>
          </p:nvPr>
        </p:nvSpPr>
        <p:spPr>
          <a:xfrm>
            <a:off x="1145941" y="2342667"/>
            <a:ext cx="4735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269" name="Google Shape;5269;p30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5270" name="Google Shape;5270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80" name="Google Shape;5380;p30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5381" name="Google Shape;5381;p3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4" name="Google Shape;5434;p3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5" name="Google Shape;5435;p3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491" name="Google Shape;5491;p30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-1376439" y="-601614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2" name="Google Shape;5492;p30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10921110" y="4057046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58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4" name="Google Shape;549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5" name="Google Shape;5495;p31"/>
          <p:cNvSpPr txBox="1">
            <a:spLocks noGrp="1"/>
          </p:cNvSpPr>
          <p:nvPr>
            <p:ph type="subTitle" idx="1"/>
          </p:nvPr>
        </p:nvSpPr>
        <p:spPr>
          <a:xfrm>
            <a:off x="953167" y="1924835"/>
            <a:ext cx="10285600" cy="3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96" name="Google Shape;5496;p31"/>
          <p:cNvSpPr txBox="1">
            <a:spLocks noGrp="1"/>
          </p:cNvSpPr>
          <p:nvPr>
            <p:ph type="title"/>
          </p:nvPr>
        </p:nvSpPr>
        <p:spPr>
          <a:xfrm>
            <a:off x="953167" y="792833"/>
            <a:ext cx="1028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497" name="Google Shape;5497;p31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5498" name="Google Shape;5498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0" name="Google Shape;5530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1" name="Google Shape;5531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2" name="Google Shape;5592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3" name="Google Shape;5593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8" name="Google Shape;5608;p31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5609" name="Google Shape;5609;p3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3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3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3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3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3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3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3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3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3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3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3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3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3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3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4" name="Google Shape;5624;p3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5" name="Google Shape;5625;p3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6" name="Google Shape;5626;p3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7" name="Google Shape;5627;p3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8" name="Google Shape;5628;p3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9" name="Google Shape;5629;p3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0" name="Google Shape;5630;p3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3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3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3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3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3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3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3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8" name="Google Shape;5638;p3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9" name="Google Shape;5639;p3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3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3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3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3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3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3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3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3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3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3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3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3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3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3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3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3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3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3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3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3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3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3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3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3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3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3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3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3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3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3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3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3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3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3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3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3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3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3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3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3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3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3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3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3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3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3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3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3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3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9" name="Google Shape;5689;p3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0" name="Google Shape;5690;p3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3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3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3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3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3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3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3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0" name="Google Shape;5700;p3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3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3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3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3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3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3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3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3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3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3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3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3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3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3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3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3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3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3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719" name="Google Shape;5719;p31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rot="-2976215">
            <a:off x="9178495" y="5085120"/>
            <a:ext cx="3685200" cy="241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0" name="Google Shape;5720;p3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215424" y="-1933705"/>
            <a:ext cx="2616717" cy="4958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1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"/>
          <p:cNvSpPr txBox="1">
            <a:spLocks noGrp="1"/>
          </p:cNvSpPr>
          <p:nvPr>
            <p:ph type="subTitle" idx="1"/>
          </p:nvPr>
        </p:nvSpPr>
        <p:spPr>
          <a:xfrm>
            <a:off x="6716511" y="5293668"/>
            <a:ext cx="39216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Caveat Brush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2" name="Google Shape;502;p5"/>
          <p:cNvSpPr txBox="1">
            <a:spLocks noGrp="1"/>
          </p:cNvSpPr>
          <p:nvPr>
            <p:ph type="subTitle" idx="2"/>
          </p:nvPr>
        </p:nvSpPr>
        <p:spPr>
          <a:xfrm>
            <a:off x="1598667" y="5293657"/>
            <a:ext cx="38768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67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subTitle" idx="3"/>
          </p:nvPr>
        </p:nvSpPr>
        <p:spPr>
          <a:xfrm>
            <a:off x="1546681" y="4104337"/>
            <a:ext cx="3970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4" name="Google Shape;504;p5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505" name="Google Shape;505;p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5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16" name="Google Shape;616;p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84" name="Google Shape;684;p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579533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-443684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87" name="Google Shape;687;p5"/>
          <p:cNvSpPr txBox="1">
            <a:spLocks noGrp="1"/>
          </p:cNvSpPr>
          <p:nvPr>
            <p:ph type="subTitle" idx="4"/>
          </p:nvPr>
        </p:nvSpPr>
        <p:spPr>
          <a:xfrm>
            <a:off x="6689884" y="4104337"/>
            <a:ext cx="3970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2577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2" name="Google Shape;57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3" name="Google Shape;5723;p32"/>
          <p:cNvSpPr txBox="1">
            <a:spLocks noGrp="1"/>
          </p:cNvSpPr>
          <p:nvPr>
            <p:ph type="subTitle" idx="1"/>
          </p:nvPr>
        </p:nvSpPr>
        <p:spPr>
          <a:xfrm>
            <a:off x="5692501" y="3238565"/>
            <a:ext cx="45276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724" name="Google Shape;5724;p32"/>
          <p:cNvSpPr txBox="1">
            <a:spLocks noGrp="1"/>
          </p:cNvSpPr>
          <p:nvPr>
            <p:ph type="title"/>
          </p:nvPr>
        </p:nvSpPr>
        <p:spPr>
          <a:xfrm>
            <a:off x="5541701" y="2326361"/>
            <a:ext cx="4829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725" name="Google Shape;5725;p32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5726" name="Google Shape;5726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1" name="Google Shape;5761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2" name="Google Shape;5762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5" name="Google Shape;5765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6" name="Google Shape;5766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3" name="Google Shape;5793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4" name="Google Shape;5794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3" name="Google Shape;5813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4" name="Google Shape;5814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32"/>
          <p:cNvGrpSpPr/>
          <p:nvPr/>
        </p:nvGrpSpPr>
        <p:grpSpPr>
          <a:xfrm flipH="1">
            <a:off x="-412883" y="453396"/>
            <a:ext cx="2808667" cy="796633"/>
            <a:chOff x="-2810250" y="3572525"/>
            <a:chExt cx="2106500" cy="597475"/>
          </a:xfrm>
        </p:grpSpPr>
        <p:sp>
          <p:nvSpPr>
            <p:cNvPr id="5837" name="Google Shape;5837;p3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3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3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3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3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3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3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3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3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3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3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3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3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3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3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3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3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3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3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9" name="Google Shape;5859;p3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0" name="Google Shape;5860;p3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3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3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3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3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3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3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3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3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3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3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3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3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3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3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3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3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3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3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9" name="Google Shape;5879;p3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0" name="Google Shape;5880;p3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3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3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3" name="Google Shape;5883;p3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4" name="Google Shape;5884;p3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3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3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3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3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3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3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3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3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3" name="Google Shape;5893;p3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4" name="Google Shape;5894;p3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5" name="Google Shape;5895;p3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6" name="Google Shape;5896;p3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7" name="Google Shape;5897;p3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3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3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3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3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3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3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3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5" name="Google Shape;5905;p3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6" name="Google Shape;5906;p3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3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3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3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3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3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3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3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3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3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3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3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3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3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3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3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3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3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3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3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3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3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3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3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3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3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3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3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3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3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3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3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3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3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3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3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3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3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3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3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3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5947" name="Google Shape;5947;p32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8459983" y="1136149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0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" name="Google Shape;59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0" name="Google Shape;5950;p33"/>
          <p:cNvSpPr txBox="1">
            <a:spLocks noGrp="1"/>
          </p:cNvSpPr>
          <p:nvPr>
            <p:ph type="ctrTitle"/>
          </p:nvPr>
        </p:nvSpPr>
        <p:spPr>
          <a:xfrm>
            <a:off x="3135800" y="803896"/>
            <a:ext cx="59204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951" name="Google Shape;5951;p33"/>
          <p:cNvSpPr txBox="1"/>
          <p:nvPr/>
        </p:nvSpPr>
        <p:spPr>
          <a:xfrm>
            <a:off x="3380417" y="4834200"/>
            <a:ext cx="5437600" cy="8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467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467" b="1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2" name="Google Shape;5952;p33"/>
          <p:cNvSpPr txBox="1">
            <a:spLocks noGrp="1"/>
          </p:cNvSpPr>
          <p:nvPr>
            <p:ph type="subTitle" idx="1"/>
          </p:nvPr>
        </p:nvSpPr>
        <p:spPr>
          <a:xfrm>
            <a:off x="3940833" y="3636417"/>
            <a:ext cx="43104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953" name="Google Shape;5953;p33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5954" name="Google Shape;5954;p3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3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6" name="Google Shape;5956;p3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7" name="Google Shape;5957;p3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3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3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3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3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3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3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3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3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6" name="Google Shape;5966;p3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7" name="Google Shape;5967;p3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3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3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3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3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3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3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3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3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3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3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3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3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3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3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3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3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3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3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3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3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3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3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3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3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3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3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3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3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3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3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3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3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3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3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3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3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3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3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3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3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3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3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3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3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3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3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3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3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3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3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3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3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3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3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3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3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8" name="Google Shape;6028;p3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9" name="Google Shape;6029;p3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3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3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2" name="Google Shape;6032;p3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3" name="Google Shape;6033;p3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3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3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3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3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3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3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3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3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3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3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3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3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3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3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3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3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3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3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3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3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3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3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3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3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3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3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0" name="Google Shape;6060;p3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1" name="Google Shape;6061;p3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3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3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4" name="Google Shape;6064;p33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065" name="Google Shape;6065;p3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3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3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3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3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3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3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3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3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3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3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3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3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3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3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0" name="Google Shape;6080;p3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1" name="Google Shape;6081;p3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3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3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3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3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3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3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3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3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3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3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3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3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3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3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3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3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3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3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3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3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3" name="Google Shape;6103;p3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4" name="Google Shape;6104;p3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3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3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3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3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3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3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3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3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3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3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3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3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3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3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3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3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3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3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3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3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3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6" name="Google Shape;6126;p3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7" name="Google Shape;6127;p3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3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3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3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3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3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133" name="Google Shape;6133;p33"/>
          <p:cNvPicPr preferRelativeResize="0"/>
          <p:nvPr/>
        </p:nvPicPr>
        <p:blipFill>
          <a:blip r:embed="rId6">
            <a:alphaModFix amt="58999"/>
          </a:blip>
          <a:stretch>
            <a:fillRect/>
          </a:stretch>
        </p:blipFill>
        <p:spPr>
          <a:xfrm rot="-8370382">
            <a:off x="9425082" y="-370289"/>
            <a:ext cx="4108501" cy="26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4" name="Google Shape;6134;p33"/>
          <p:cNvPicPr preferRelativeResize="0"/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 rot="2699980">
            <a:off x="-1443217" y="4315911"/>
            <a:ext cx="4108501" cy="269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123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6" name="Google Shape;613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7" name="Google Shape;6137;p34"/>
          <p:cNvSpPr txBox="1">
            <a:spLocks noGrp="1"/>
          </p:cNvSpPr>
          <p:nvPr>
            <p:ph type="subTitle" idx="1"/>
          </p:nvPr>
        </p:nvSpPr>
        <p:spPr>
          <a:xfrm>
            <a:off x="4528919" y="4205300"/>
            <a:ext cx="5142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38" name="Google Shape;6138;p34"/>
          <p:cNvSpPr txBox="1">
            <a:spLocks noGrp="1"/>
          </p:cNvSpPr>
          <p:nvPr>
            <p:ph type="title"/>
          </p:nvPr>
        </p:nvSpPr>
        <p:spPr>
          <a:xfrm>
            <a:off x="953167" y="862200"/>
            <a:ext cx="10285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6139" name="Google Shape;6139;p34"/>
          <p:cNvGrpSpPr/>
          <p:nvPr/>
        </p:nvGrpSpPr>
        <p:grpSpPr>
          <a:xfrm>
            <a:off x="-1256567" y="862085"/>
            <a:ext cx="2808667" cy="796633"/>
            <a:chOff x="-2810250" y="3572525"/>
            <a:chExt cx="2106500" cy="597475"/>
          </a:xfrm>
        </p:grpSpPr>
        <p:sp>
          <p:nvSpPr>
            <p:cNvPr id="6140" name="Google Shape;6140;p3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3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3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3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3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3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6" name="Google Shape;6146;p3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7" name="Google Shape;6147;p3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3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3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0" name="Google Shape;6150;p3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1" name="Google Shape;6151;p3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3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3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3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3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3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3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3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3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0" name="Google Shape;6160;p3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1" name="Google Shape;6161;p3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2" name="Google Shape;6162;p3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3" name="Google Shape;6163;p3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4" name="Google Shape;6164;p3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5" name="Google Shape;6165;p3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6" name="Google Shape;6166;p3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3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3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3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3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3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3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3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4" name="Google Shape;6174;p3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5" name="Google Shape;6175;p3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3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3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3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3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3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3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3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3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3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3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3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3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3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3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3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3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3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3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3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3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3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3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3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3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3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3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3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3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3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3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3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3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3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3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3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3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3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3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3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3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3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3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3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3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3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3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3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3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3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5" name="Google Shape;6225;p3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6" name="Google Shape;6226;p3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3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3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3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3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3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3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3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3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3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3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3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3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3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3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3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3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3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3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3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3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3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3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3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0" name="Google Shape;6250;p34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6251" name="Google Shape;6251;p34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34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34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34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34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34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34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34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34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34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34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34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34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34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34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34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34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34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34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34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34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34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34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34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34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34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34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34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34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34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34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34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34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34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34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34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7" name="Google Shape;6287;p34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8" name="Google Shape;6288;p34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34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34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1" name="Google Shape;6291;p34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2" name="Google Shape;6292;p34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34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34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34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34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34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34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34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34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34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34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34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34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34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34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34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34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34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34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34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34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34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34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34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34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34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34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319" name="Google Shape;6319;p34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4">
            <a:off x="-1924984" y="4645676"/>
            <a:ext cx="3685203" cy="295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0" name="Google Shape;6320;p34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9673165" y="-759257"/>
            <a:ext cx="3685203" cy="29539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1" name="Google Shape;6321;p34"/>
          <p:cNvSpPr txBox="1">
            <a:spLocks noGrp="1"/>
          </p:cNvSpPr>
          <p:nvPr>
            <p:ph type="title" idx="2" hasCustomPrompt="1"/>
          </p:nvPr>
        </p:nvSpPr>
        <p:spPr>
          <a:xfrm>
            <a:off x="2909867" y="2380600"/>
            <a:ext cx="1057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22" name="Google Shape;6322;p34"/>
          <p:cNvSpPr txBox="1">
            <a:spLocks noGrp="1"/>
          </p:cNvSpPr>
          <p:nvPr>
            <p:ph type="subTitle" idx="3"/>
          </p:nvPr>
        </p:nvSpPr>
        <p:spPr>
          <a:xfrm>
            <a:off x="4516833" y="2055000"/>
            <a:ext cx="5142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23" name="Google Shape;6323;p34"/>
          <p:cNvSpPr txBox="1">
            <a:spLocks noGrp="1"/>
          </p:cNvSpPr>
          <p:nvPr>
            <p:ph type="title" idx="4" hasCustomPrompt="1"/>
          </p:nvPr>
        </p:nvSpPr>
        <p:spPr>
          <a:xfrm>
            <a:off x="2921936" y="4530900"/>
            <a:ext cx="1057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13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10694033" y="5956152"/>
            <a:ext cx="2808667" cy="796633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9494369" y="865426"/>
            <a:ext cx="3493332" cy="6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391565" y="6044193"/>
            <a:ext cx="3493332" cy="620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706900" y="717718"/>
            <a:ext cx="2808667" cy="796633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6268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6138001"/>
            <a:ext cx="2808667" cy="796633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10261600" y="734134"/>
            <a:ext cx="2808667" cy="796633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00426E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575251" y="-1694126"/>
            <a:ext cx="2608133" cy="395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8990415" y="4868377"/>
            <a:ext cx="4496832" cy="29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460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9047784" y="750167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975433" y="6009383"/>
            <a:ext cx="5057368" cy="89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772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380950" y="3971728"/>
            <a:ext cx="3994132" cy="2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9272370" y="-642388"/>
            <a:ext cx="4568695" cy="2995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443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9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580183" y="1121234"/>
            <a:ext cx="2808667" cy="796633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10318651" y="5984334"/>
            <a:ext cx="2182667" cy="695300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9827548" y="442385"/>
            <a:ext cx="47244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396500" y="6182149"/>
            <a:ext cx="5057368" cy="89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955400" y="8741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886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7"/>
          <p:cNvSpPr txBox="1">
            <a:spLocks noGrp="1"/>
          </p:cNvSpPr>
          <p:nvPr>
            <p:ph type="subTitle" idx="1"/>
          </p:nvPr>
        </p:nvSpPr>
        <p:spPr>
          <a:xfrm>
            <a:off x="1456839" y="3238867"/>
            <a:ext cx="4437600" cy="2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76" name="Google Shape;876;p7"/>
          <p:cNvSpPr txBox="1">
            <a:spLocks noGrp="1"/>
          </p:cNvSpPr>
          <p:nvPr>
            <p:ph type="title"/>
          </p:nvPr>
        </p:nvSpPr>
        <p:spPr>
          <a:xfrm>
            <a:off x="1159412" y="2342667"/>
            <a:ext cx="47352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877" name="Google Shape;877;p7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878" name="Google Shape;878;p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7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989" name="Google Shape;989;p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57" name="Google Shape;1057;p7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2861804">
            <a:off x="-723551" y="4465777"/>
            <a:ext cx="3685203" cy="29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10338121">
            <a:off x="9832832" y="-759257"/>
            <a:ext cx="3685203" cy="295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1209400" y="2021895"/>
            <a:ext cx="9773200" cy="22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9383317" y="5547268"/>
            <a:ext cx="2808667" cy="796633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6" y="1009513"/>
            <a:ext cx="2808667" cy="796633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81C7C7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887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2607000" y="2028561"/>
            <a:ext cx="6978000" cy="1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2574752" y="4016787"/>
            <a:ext cx="7056400" cy="11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89" name="Google Shape;1289;p9"/>
          <p:cNvSpPr/>
          <p:nvPr/>
        </p:nvSpPr>
        <p:spPr>
          <a:xfrm>
            <a:off x="-375662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9"/>
          <p:cNvSpPr/>
          <p:nvPr/>
        </p:nvSpPr>
        <p:spPr>
          <a:xfrm flipH="1">
            <a:off x="10565688" y="-215349"/>
            <a:ext cx="2021371" cy="1155660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1048434" y="1121234"/>
            <a:ext cx="2808667" cy="796633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10850400" y="5984334"/>
            <a:ext cx="2182667" cy="695300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673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"/>
          <p:cNvSpPr txBox="1">
            <a:spLocks noGrp="1"/>
          </p:cNvSpPr>
          <p:nvPr>
            <p:ph type="title"/>
          </p:nvPr>
        </p:nvSpPr>
        <p:spPr>
          <a:xfrm>
            <a:off x="6441933" y="814881"/>
            <a:ext cx="51452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317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1"/>
          <p:cNvSpPr txBox="1">
            <a:spLocks noGrp="1"/>
          </p:cNvSpPr>
          <p:nvPr>
            <p:ph type="title" hasCustomPrompt="1"/>
          </p:nvPr>
        </p:nvSpPr>
        <p:spPr>
          <a:xfrm>
            <a:off x="1307000" y="2172333"/>
            <a:ext cx="9578000" cy="1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76" name="Google Shape;1476;p11"/>
          <p:cNvSpPr txBox="1">
            <a:spLocks noGrp="1"/>
          </p:cNvSpPr>
          <p:nvPr>
            <p:ph type="body" idx="1"/>
          </p:nvPr>
        </p:nvSpPr>
        <p:spPr>
          <a:xfrm>
            <a:off x="2501900" y="4448967"/>
            <a:ext cx="7188400" cy="10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267"/>
            </a:lvl1pPr>
            <a:lvl2pPr marL="1219170" lvl="1" indent="-431789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algn="ctr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477" name="Google Shape;1477;p11"/>
          <p:cNvGrpSpPr/>
          <p:nvPr/>
        </p:nvGrpSpPr>
        <p:grpSpPr>
          <a:xfrm>
            <a:off x="10339717" y="4850501"/>
            <a:ext cx="2808667" cy="796633"/>
            <a:chOff x="-2810250" y="3572525"/>
            <a:chExt cx="2106500" cy="597475"/>
          </a:xfrm>
        </p:grpSpPr>
        <p:sp>
          <p:nvSpPr>
            <p:cNvPr id="1478" name="Google Shape;1478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8" name="Google Shape;1588;p11"/>
          <p:cNvGrpSpPr/>
          <p:nvPr/>
        </p:nvGrpSpPr>
        <p:grpSpPr>
          <a:xfrm flipH="1">
            <a:off x="-16" y="812680"/>
            <a:ext cx="2808667" cy="796633"/>
            <a:chOff x="-2810250" y="3572525"/>
            <a:chExt cx="2106500" cy="597475"/>
          </a:xfrm>
        </p:grpSpPr>
        <p:sp>
          <p:nvSpPr>
            <p:cNvPr id="1589" name="Google Shape;1589;p11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rgbClr val="FFCF60">
                <a:alpha val="35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699" name="Google Shape;1699;p11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7768424">
            <a:off x="10332952" y="-1511458"/>
            <a:ext cx="3685201" cy="295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1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8100024">
            <a:off x="-2195433" y="4938910"/>
            <a:ext cx="3685201" cy="2953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0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144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5" name="Google Shape;7145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6" name="Google Shape;7146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379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2581835" y="1314300"/>
            <a:ext cx="6992471" cy="4365381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0" name="Google Shape;7360;p47"/>
          <p:cNvSpPr/>
          <p:nvPr/>
        </p:nvSpPr>
        <p:spPr>
          <a:xfrm>
            <a:off x="4688543" y="4850605"/>
            <a:ext cx="2921251" cy="283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2880039" y="2233335"/>
            <a:ext cx="6538259" cy="19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/>
              <a:t>Matematika</a:t>
            </a:r>
            <a:endParaRPr sz="8000"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4168669" y="3975149"/>
            <a:ext cx="3818800" cy="9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4800" dirty="0"/>
              <a:t>2-sinf</a:t>
            </a:r>
            <a:endParaRPr sz="4800" dirty="0"/>
          </a:p>
        </p:txBody>
      </p:sp>
      <p:sp>
        <p:nvSpPr>
          <p:cNvPr id="7363" name="Google Shape;7363;p47"/>
          <p:cNvSpPr/>
          <p:nvPr/>
        </p:nvSpPr>
        <p:spPr>
          <a:xfrm>
            <a:off x="2213912" y="1004612"/>
            <a:ext cx="1313929" cy="1373984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65" name="Google Shape;7365;p47"/>
          <p:cNvSpPr/>
          <p:nvPr/>
        </p:nvSpPr>
        <p:spPr>
          <a:xfrm>
            <a:off x="8585320" y="4615385"/>
            <a:ext cx="1313929" cy="1373984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4092550" y="3824438"/>
            <a:ext cx="3971039" cy="233700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076" y="1363175"/>
            <a:ext cx="8349267" cy="4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4162867" y="3988334"/>
            <a:ext cx="7700" cy="10300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5" name="Google Shape;7155;p41"/>
          <p:cNvSpPr/>
          <p:nvPr/>
        </p:nvSpPr>
        <p:spPr>
          <a:xfrm>
            <a:off x="4628701" y="3986634"/>
            <a:ext cx="3433" cy="33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6" name="Google Shape;7156;p41"/>
          <p:cNvSpPr/>
          <p:nvPr/>
        </p:nvSpPr>
        <p:spPr>
          <a:xfrm>
            <a:off x="4671433" y="4003733"/>
            <a:ext cx="2600" cy="867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7" name="Google Shape;7157;p41"/>
          <p:cNvSpPr/>
          <p:nvPr/>
        </p:nvSpPr>
        <p:spPr>
          <a:xfrm>
            <a:off x="4738101" y="3989200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8" name="Google Shape;7158;p41"/>
          <p:cNvSpPr/>
          <p:nvPr/>
        </p:nvSpPr>
        <p:spPr>
          <a:xfrm>
            <a:off x="4321001" y="3986634"/>
            <a:ext cx="7633" cy="3433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59" name="Google Shape;7159;p41"/>
          <p:cNvSpPr/>
          <p:nvPr/>
        </p:nvSpPr>
        <p:spPr>
          <a:xfrm>
            <a:off x="4620000" y="4002001"/>
            <a:ext cx="7000" cy="7300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0" name="Google Shape;7160;p41"/>
          <p:cNvSpPr/>
          <p:nvPr/>
        </p:nvSpPr>
        <p:spPr>
          <a:xfrm>
            <a:off x="4720167" y="3999601"/>
            <a:ext cx="6000" cy="4167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1" name="Google Shape;7161;p41"/>
          <p:cNvSpPr/>
          <p:nvPr/>
        </p:nvSpPr>
        <p:spPr>
          <a:xfrm>
            <a:off x="4725267" y="40037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2" name="Google Shape;7162;p41"/>
          <p:cNvSpPr/>
          <p:nvPr/>
        </p:nvSpPr>
        <p:spPr>
          <a:xfrm>
            <a:off x="4427834" y="3993467"/>
            <a:ext cx="17567" cy="15667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3" name="Google Shape;7163;p41"/>
          <p:cNvSpPr/>
          <p:nvPr/>
        </p:nvSpPr>
        <p:spPr>
          <a:xfrm>
            <a:off x="4441500" y="4001168"/>
            <a:ext cx="2600" cy="33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4" name="Google Shape;7164;p41"/>
          <p:cNvSpPr/>
          <p:nvPr/>
        </p:nvSpPr>
        <p:spPr>
          <a:xfrm>
            <a:off x="4959467" y="3991767"/>
            <a:ext cx="5167" cy="1733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5" name="Google Shape;7165;p41"/>
          <p:cNvSpPr/>
          <p:nvPr/>
        </p:nvSpPr>
        <p:spPr>
          <a:xfrm>
            <a:off x="5362933" y="4004567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6" name="Google Shape;7166;p41"/>
          <p:cNvSpPr/>
          <p:nvPr/>
        </p:nvSpPr>
        <p:spPr>
          <a:xfrm>
            <a:off x="4989400" y="3991768"/>
            <a:ext cx="867" cy="3433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7" name="Google Shape;7167;p41"/>
          <p:cNvSpPr/>
          <p:nvPr/>
        </p:nvSpPr>
        <p:spPr>
          <a:xfrm>
            <a:off x="4988534" y="3995167"/>
            <a:ext cx="900" cy="260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8" name="Google Shape;7168;p41"/>
          <p:cNvSpPr/>
          <p:nvPr/>
        </p:nvSpPr>
        <p:spPr>
          <a:xfrm>
            <a:off x="5403934" y="3993467"/>
            <a:ext cx="33" cy="867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69" name="Google Shape;7169;p41"/>
          <p:cNvSpPr/>
          <p:nvPr/>
        </p:nvSpPr>
        <p:spPr>
          <a:xfrm>
            <a:off x="5094533" y="3996867"/>
            <a:ext cx="6867" cy="4333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0" name="Google Shape;7170;p41"/>
          <p:cNvSpPr/>
          <p:nvPr/>
        </p:nvSpPr>
        <p:spPr>
          <a:xfrm>
            <a:off x="5094534" y="40011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1" name="Google Shape;7171;p41"/>
          <p:cNvSpPr/>
          <p:nvPr/>
        </p:nvSpPr>
        <p:spPr>
          <a:xfrm>
            <a:off x="4966334" y="4004567"/>
            <a:ext cx="3433" cy="3467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2" name="Google Shape;7172;p41"/>
          <p:cNvSpPr/>
          <p:nvPr/>
        </p:nvSpPr>
        <p:spPr>
          <a:xfrm>
            <a:off x="5329933" y="4001168"/>
            <a:ext cx="4800" cy="6433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3" name="Google Shape;7173;p41"/>
          <p:cNvSpPr/>
          <p:nvPr/>
        </p:nvSpPr>
        <p:spPr>
          <a:xfrm>
            <a:off x="5393701" y="4003001"/>
            <a:ext cx="3433" cy="4167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4" name="Google Shape;7174;p41"/>
          <p:cNvSpPr/>
          <p:nvPr/>
        </p:nvSpPr>
        <p:spPr>
          <a:xfrm>
            <a:off x="5397101" y="40071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5" name="Google Shape;7175;p41"/>
          <p:cNvSpPr/>
          <p:nvPr/>
        </p:nvSpPr>
        <p:spPr>
          <a:xfrm>
            <a:off x="5407367" y="3989200"/>
            <a:ext cx="4300" cy="260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6" name="Google Shape;7176;p41"/>
          <p:cNvSpPr/>
          <p:nvPr/>
        </p:nvSpPr>
        <p:spPr>
          <a:xfrm>
            <a:off x="5434734" y="3991767"/>
            <a:ext cx="4300" cy="430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7" name="Google Shape;7177;p41"/>
          <p:cNvSpPr/>
          <p:nvPr/>
        </p:nvSpPr>
        <p:spPr>
          <a:xfrm>
            <a:off x="5104800" y="4006267"/>
            <a:ext cx="20533" cy="18867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8" name="Google Shape;7178;p41"/>
          <p:cNvSpPr/>
          <p:nvPr/>
        </p:nvSpPr>
        <p:spPr>
          <a:xfrm>
            <a:off x="5122734" y="3998601"/>
            <a:ext cx="17133" cy="33367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79" name="Google Shape;7179;p41"/>
          <p:cNvSpPr/>
          <p:nvPr/>
        </p:nvSpPr>
        <p:spPr>
          <a:xfrm>
            <a:off x="5374034" y="3988333"/>
            <a:ext cx="1733" cy="260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0" name="Google Shape;7180;p41"/>
          <p:cNvSpPr/>
          <p:nvPr/>
        </p:nvSpPr>
        <p:spPr>
          <a:xfrm>
            <a:off x="5186001" y="40062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1" name="Google Shape;7181;p41"/>
          <p:cNvSpPr/>
          <p:nvPr/>
        </p:nvSpPr>
        <p:spPr>
          <a:xfrm>
            <a:off x="5376601" y="39874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2" name="Google Shape;7182;p41"/>
          <p:cNvSpPr/>
          <p:nvPr/>
        </p:nvSpPr>
        <p:spPr>
          <a:xfrm>
            <a:off x="5147534" y="3988334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3" name="Google Shape;7183;p41"/>
          <p:cNvSpPr/>
          <p:nvPr/>
        </p:nvSpPr>
        <p:spPr>
          <a:xfrm>
            <a:off x="5144967" y="4002867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4" name="Google Shape;7184;p41"/>
          <p:cNvSpPr/>
          <p:nvPr/>
        </p:nvSpPr>
        <p:spPr>
          <a:xfrm>
            <a:off x="5137101" y="4003734"/>
            <a:ext cx="17300" cy="29933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5" name="Google Shape;7185;p41"/>
          <p:cNvSpPr/>
          <p:nvPr/>
        </p:nvSpPr>
        <p:spPr>
          <a:xfrm>
            <a:off x="5279167" y="4003733"/>
            <a:ext cx="1733" cy="867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6" name="Google Shape;7186;p41"/>
          <p:cNvSpPr/>
          <p:nvPr/>
        </p:nvSpPr>
        <p:spPr>
          <a:xfrm>
            <a:off x="5141533" y="3989200"/>
            <a:ext cx="6867" cy="686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7" name="Google Shape;7187;p41"/>
          <p:cNvSpPr/>
          <p:nvPr/>
        </p:nvSpPr>
        <p:spPr>
          <a:xfrm>
            <a:off x="5273168" y="3992601"/>
            <a:ext cx="6033" cy="13700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8" name="Google Shape;7188;p41"/>
          <p:cNvSpPr/>
          <p:nvPr/>
        </p:nvSpPr>
        <p:spPr>
          <a:xfrm>
            <a:off x="5299667" y="3993467"/>
            <a:ext cx="3467" cy="260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89" name="Google Shape;7189;p41"/>
          <p:cNvSpPr/>
          <p:nvPr/>
        </p:nvSpPr>
        <p:spPr>
          <a:xfrm>
            <a:off x="5298801" y="3995167"/>
            <a:ext cx="33" cy="1733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0" name="Google Shape;7190;p41"/>
          <p:cNvSpPr/>
          <p:nvPr/>
        </p:nvSpPr>
        <p:spPr>
          <a:xfrm>
            <a:off x="5316767" y="3988333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1" name="Google Shape;7191;p41"/>
          <p:cNvSpPr/>
          <p:nvPr/>
        </p:nvSpPr>
        <p:spPr>
          <a:xfrm>
            <a:off x="5379167" y="3990901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2" name="Google Shape;7192;p41"/>
          <p:cNvSpPr/>
          <p:nvPr/>
        </p:nvSpPr>
        <p:spPr>
          <a:xfrm>
            <a:off x="5393701" y="3987468"/>
            <a:ext cx="3100" cy="1833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3" name="Google Shape;7193;p41"/>
          <p:cNvSpPr/>
          <p:nvPr/>
        </p:nvSpPr>
        <p:spPr>
          <a:xfrm>
            <a:off x="5103934" y="3990901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4" name="Google Shape;7194;p41"/>
          <p:cNvSpPr/>
          <p:nvPr/>
        </p:nvSpPr>
        <p:spPr>
          <a:xfrm>
            <a:off x="5103068" y="3988968"/>
            <a:ext cx="1433" cy="2833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5" name="Google Shape;7195;p41"/>
          <p:cNvSpPr/>
          <p:nvPr/>
        </p:nvSpPr>
        <p:spPr>
          <a:xfrm>
            <a:off x="5321034" y="3991768"/>
            <a:ext cx="1733" cy="33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6" name="Google Shape;7196;p41"/>
          <p:cNvSpPr/>
          <p:nvPr/>
        </p:nvSpPr>
        <p:spPr>
          <a:xfrm>
            <a:off x="5304801" y="4005433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7" name="Google Shape;7197;p41"/>
          <p:cNvSpPr/>
          <p:nvPr/>
        </p:nvSpPr>
        <p:spPr>
          <a:xfrm>
            <a:off x="5231300" y="3990900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8" name="Google Shape;7198;p41"/>
          <p:cNvSpPr/>
          <p:nvPr/>
        </p:nvSpPr>
        <p:spPr>
          <a:xfrm>
            <a:off x="5198801" y="3996867"/>
            <a:ext cx="6033" cy="6900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99" name="Google Shape;7199;p41"/>
          <p:cNvSpPr/>
          <p:nvPr/>
        </p:nvSpPr>
        <p:spPr>
          <a:xfrm>
            <a:off x="5204800" y="3998600"/>
            <a:ext cx="1733" cy="1733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0" name="Google Shape;7200;p41"/>
          <p:cNvSpPr/>
          <p:nvPr/>
        </p:nvSpPr>
        <p:spPr>
          <a:xfrm>
            <a:off x="5200533" y="3996033"/>
            <a:ext cx="867" cy="867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1" name="Google Shape;7201;p41"/>
          <p:cNvSpPr/>
          <p:nvPr/>
        </p:nvSpPr>
        <p:spPr>
          <a:xfrm>
            <a:off x="5013333" y="3986634"/>
            <a:ext cx="2600" cy="1733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2" name="Google Shape;7202;p41"/>
          <p:cNvSpPr/>
          <p:nvPr/>
        </p:nvSpPr>
        <p:spPr>
          <a:xfrm>
            <a:off x="5233000" y="4002000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3" name="Google Shape;7203;p41"/>
          <p:cNvSpPr/>
          <p:nvPr/>
        </p:nvSpPr>
        <p:spPr>
          <a:xfrm>
            <a:off x="5500533" y="4003268"/>
            <a:ext cx="3467" cy="3033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928915" y="1897452"/>
            <a:ext cx="10101943" cy="31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 err="1">
                <a:solidFill>
                  <a:srgbClr val="003D6A"/>
                </a:solidFill>
              </a:rPr>
              <a:t>Mavzu:Ko‘paytirish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>
                <a:solidFill>
                  <a:srgbClr val="003D6A"/>
                </a:solidFill>
              </a:rPr>
              <a:t>va</a:t>
            </a:r>
            <a:r>
              <a:rPr lang="en-US" sz="6400" dirty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bo‘lish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natijalarini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tekshirish</a:t>
            </a:r>
            <a:endParaRPr sz="64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7209;p42"/>
          <p:cNvSpPr txBox="1">
            <a:spLocks/>
          </p:cNvSpPr>
          <p:nvPr/>
        </p:nvSpPr>
        <p:spPr>
          <a:xfrm>
            <a:off x="592563" y="920868"/>
            <a:ext cx="1120573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>
              <a:buClr>
                <a:srgbClr val="00426E"/>
              </a:buClr>
            </a:pPr>
            <a:r>
              <a:rPr lang="en-US" sz="3600" kern="0" dirty="0" err="1" smtClean="0">
                <a:solidFill>
                  <a:srgbClr val="00426E"/>
                </a:solidFill>
              </a:rPr>
              <a:t>Mustaqil</a:t>
            </a:r>
            <a:r>
              <a:rPr lang="en-US" sz="3600" kern="0" dirty="0" smtClean="0">
                <a:solidFill>
                  <a:srgbClr val="00426E"/>
                </a:solidFill>
              </a:rPr>
              <a:t> </a:t>
            </a:r>
            <a:r>
              <a:rPr lang="en-US" sz="3600" kern="0" dirty="0" err="1" smtClean="0">
                <a:solidFill>
                  <a:srgbClr val="00426E"/>
                </a:solidFill>
              </a:rPr>
              <a:t>topshiriq</a:t>
            </a:r>
            <a:r>
              <a:rPr lang="en-US" sz="3600" kern="0" dirty="0" smtClean="0">
                <a:solidFill>
                  <a:srgbClr val="00426E"/>
                </a:solidFill>
              </a:rPr>
              <a:t>.(109-bet) </a:t>
            </a:r>
          </a:p>
          <a:p>
            <a:pPr>
              <a:buClr>
                <a:srgbClr val="00426E"/>
              </a:buClr>
            </a:pPr>
            <a:r>
              <a:rPr lang="en-US" sz="3600" kern="0" dirty="0" smtClean="0">
                <a:solidFill>
                  <a:srgbClr val="00426E"/>
                </a:solidFill>
              </a:rPr>
              <a:t>20  </a:t>
            </a:r>
            <a:r>
              <a:rPr lang="en-US" sz="3600" kern="0" dirty="0" err="1">
                <a:solidFill>
                  <a:srgbClr val="00426E"/>
                </a:solidFill>
              </a:rPr>
              <a:t>nafar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o‘quvchi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muzeyga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chipta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olish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uchun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smtClean="0">
                <a:solidFill>
                  <a:srgbClr val="00426E"/>
                </a:solidFill>
              </a:rPr>
              <a:t>2 </a:t>
            </a:r>
            <a:r>
              <a:rPr lang="en-US" sz="3600" kern="0" dirty="0" err="1" smtClean="0">
                <a:solidFill>
                  <a:srgbClr val="00426E"/>
                </a:solidFill>
              </a:rPr>
              <a:t>qatorga</a:t>
            </a:r>
            <a:r>
              <a:rPr lang="en-US" sz="3600" kern="0" dirty="0" smtClean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teng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bo‘linib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navbatga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turdi</a:t>
            </a:r>
            <a:r>
              <a:rPr lang="en-US" sz="3600" kern="0" dirty="0">
                <a:solidFill>
                  <a:srgbClr val="00426E"/>
                </a:solidFill>
              </a:rPr>
              <a:t>.  </a:t>
            </a:r>
            <a:r>
              <a:rPr lang="en-US" sz="3600" kern="0" dirty="0" err="1">
                <a:solidFill>
                  <a:srgbClr val="00426E"/>
                </a:solidFill>
              </a:rPr>
              <a:t>Har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bir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 smtClean="0">
                <a:solidFill>
                  <a:srgbClr val="00426E"/>
                </a:solidFill>
              </a:rPr>
              <a:t>qatorda</a:t>
            </a:r>
            <a:r>
              <a:rPr lang="en-US" sz="3600" kern="0" dirty="0" smtClean="0">
                <a:solidFill>
                  <a:srgbClr val="00426E"/>
                </a:solidFill>
              </a:rPr>
              <a:t> </a:t>
            </a:r>
            <a:r>
              <a:rPr lang="en-US" sz="3600" kern="0" dirty="0" err="1" smtClean="0">
                <a:solidFill>
                  <a:srgbClr val="00426E"/>
                </a:solidFill>
              </a:rPr>
              <a:t>necha</a:t>
            </a:r>
            <a:r>
              <a:rPr lang="en-US" sz="3600" kern="0" dirty="0" smtClean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nafardan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o‘quvchi</a:t>
            </a:r>
            <a:r>
              <a:rPr lang="en-US" sz="3600" kern="0" dirty="0">
                <a:solidFill>
                  <a:srgbClr val="00426E"/>
                </a:solidFill>
              </a:rPr>
              <a:t>  </a:t>
            </a:r>
            <a:r>
              <a:rPr lang="en-US" sz="3600" kern="0" dirty="0" err="1">
                <a:solidFill>
                  <a:srgbClr val="00426E"/>
                </a:solidFill>
              </a:rPr>
              <a:t>bor</a:t>
            </a:r>
            <a:r>
              <a:rPr lang="en-US" sz="3600" kern="0" dirty="0">
                <a:solidFill>
                  <a:srgbClr val="00426E"/>
                </a:solidFill>
              </a:rPr>
              <a:t>?.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7083"/>
          <a:stretch/>
        </p:blipFill>
        <p:spPr>
          <a:xfrm>
            <a:off x="-2907187" y="5447485"/>
            <a:ext cx="2406607" cy="113856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  <a14:foregroundMark x1="25689" y1="45187" x2="25689" y2="4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7083"/>
          <a:stretch/>
        </p:blipFill>
        <p:spPr>
          <a:xfrm>
            <a:off x="7156701" y="4225907"/>
            <a:ext cx="2111547" cy="100870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7083"/>
          <a:stretch/>
        </p:blipFill>
        <p:spPr>
          <a:xfrm>
            <a:off x="13896436" y="2834715"/>
            <a:ext cx="2406607" cy="1138568"/>
          </a:xfrm>
          <a:prstGeom prst="rect">
            <a:avLst/>
          </a:prstGeom>
        </p:spPr>
      </p:pic>
      <p:sp>
        <p:nvSpPr>
          <p:cNvPr id="62" name="AutoShape 2" descr="Cartoon boy selling ticket at the booth Clipart | k59799791 | Foto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685" l="0" r="99103">
                        <a14:foregroundMark x1="17040" y1="77130" x2="17040" y2="77130"/>
                        <a14:foregroundMark x1="30045" y1="76204" x2="30045" y2="76204"/>
                        <a14:foregroundMark x1="49552" y1="76944" x2="49552" y2="76944"/>
                        <a14:foregroundMark x1="63677" y1="78426" x2="63677" y2="78426"/>
                        <a14:foregroundMark x1="82063" y1="77870" x2="82063" y2="77870"/>
                        <a14:foregroundMark x1="86547" y1="90463" x2="10987" y2="68241"/>
                        <a14:foregroundMark x1="83857" y1="68426" x2="11883" y2="89722"/>
                        <a14:foregroundMark x1="77578" y1="20278" x2="83408" y2="28241"/>
                        <a14:foregroundMark x1="60762" y1="19907" x2="60314" y2="31759"/>
                        <a14:foregroundMark x1="41704" y1="19722" x2="37444" y2="29537"/>
                        <a14:foregroundMark x1="21525" y1="20278" x2="16143" y2="28426"/>
                        <a14:foregroundMark x1="18161" y1="30093" x2="18161" y2="30093"/>
                        <a14:foregroundMark x1="82511" y1="30648" x2="82511" y2="3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94"/>
          <a:stretch/>
        </p:blipFill>
        <p:spPr>
          <a:xfrm>
            <a:off x="5108605" y="3576624"/>
            <a:ext cx="2142270" cy="23890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0" name="Google Shape;7209;p42"/>
          <p:cNvSpPr txBox="1">
            <a:spLocks/>
          </p:cNvSpPr>
          <p:nvPr/>
        </p:nvSpPr>
        <p:spPr>
          <a:xfrm>
            <a:off x="-47780" y="4090896"/>
            <a:ext cx="3533652" cy="59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 lang="en-US" sz="4000" kern="0" dirty="0" smtClean="0"/>
          </a:p>
          <a:p>
            <a:r>
              <a:rPr lang="en-US" sz="4000" kern="0" dirty="0" err="1" smtClean="0"/>
              <a:t>Yechish</a:t>
            </a:r>
            <a:r>
              <a:rPr lang="en-US" sz="4000" kern="0" dirty="0" smtClean="0"/>
              <a:t>: 20:2=10</a:t>
            </a:r>
            <a:endParaRPr lang="en-US" sz="4000" kern="0" dirty="0"/>
          </a:p>
        </p:txBody>
      </p:sp>
      <p:sp>
        <p:nvSpPr>
          <p:cNvPr id="71" name="Google Shape;7209;p42"/>
          <p:cNvSpPr txBox="1">
            <a:spLocks/>
          </p:cNvSpPr>
          <p:nvPr/>
        </p:nvSpPr>
        <p:spPr>
          <a:xfrm>
            <a:off x="307975" y="6144772"/>
            <a:ext cx="10549398" cy="59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err="1" smtClean="0"/>
              <a:t>Javob</a:t>
            </a:r>
            <a:r>
              <a:rPr lang="en-US" sz="3200" kern="0" dirty="0" smtClean="0"/>
              <a:t>: </a:t>
            </a:r>
            <a:r>
              <a:rPr lang="en-US" sz="3200" kern="0" dirty="0" err="1" smtClean="0"/>
              <a:t>Har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bir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qatorda</a:t>
            </a:r>
            <a:r>
              <a:rPr lang="en-US" sz="3200" kern="0" dirty="0" smtClean="0"/>
              <a:t> 10 </a:t>
            </a:r>
            <a:r>
              <a:rPr lang="en-US" sz="3200" kern="0" dirty="0" err="1" smtClean="0"/>
              <a:t>nafar</a:t>
            </a:r>
            <a:r>
              <a:rPr lang="en-US" sz="3200" kern="0" dirty="0" smtClean="0"/>
              <a:t> </a:t>
            </a:r>
            <a:r>
              <a:rPr lang="en-US" sz="3200" kern="0" dirty="0" err="1" smtClean="0"/>
              <a:t>o</a:t>
            </a:r>
            <a:r>
              <a:rPr lang="en-US" sz="3200" kern="0" dirty="0" err="1" smtClean="0">
                <a:solidFill>
                  <a:srgbClr val="00426E"/>
                </a:solidFill>
              </a:rPr>
              <a:t>‘quvchi</a:t>
            </a:r>
            <a:r>
              <a:rPr lang="en-US" sz="3200" kern="0" dirty="0" smtClean="0">
                <a:solidFill>
                  <a:srgbClr val="00426E"/>
                </a:solidFill>
              </a:rPr>
              <a:t> bor.</a:t>
            </a:r>
            <a:endParaRPr lang="en-US" sz="3200" kern="0" dirty="0"/>
          </a:p>
        </p:txBody>
      </p:sp>
      <p:sp>
        <p:nvSpPr>
          <p:cNvPr id="5" name="Волна 4"/>
          <p:cNvSpPr/>
          <p:nvPr/>
        </p:nvSpPr>
        <p:spPr>
          <a:xfrm>
            <a:off x="5542354" y="3739235"/>
            <a:ext cx="1266298" cy="380068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CHIPTA</a:t>
            </a:r>
            <a:endParaRPr lang="ru-RU" dirty="0"/>
          </a:p>
        </p:txBody>
      </p:sp>
      <p:sp>
        <p:nvSpPr>
          <p:cNvPr id="14" name="Google Shape;7209;p42"/>
          <p:cNvSpPr txBox="1">
            <a:spLocks/>
          </p:cNvSpPr>
          <p:nvPr/>
        </p:nvSpPr>
        <p:spPr>
          <a:xfrm>
            <a:off x="25954" y="2683175"/>
            <a:ext cx="4670619" cy="140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l"/>
            <a:r>
              <a:rPr lang="en-US" sz="2800" kern="0" dirty="0" err="1" smtClean="0"/>
              <a:t>O`quvchilar</a:t>
            </a:r>
            <a:r>
              <a:rPr lang="en-US" sz="2800" kern="0" dirty="0" smtClean="0"/>
              <a:t> – 20 </a:t>
            </a:r>
            <a:r>
              <a:rPr lang="en-US" sz="2800" kern="0" dirty="0" err="1" smtClean="0"/>
              <a:t>nafar</a:t>
            </a:r>
            <a:endParaRPr lang="en-US" sz="2800" kern="0" dirty="0" smtClean="0"/>
          </a:p>
          <a:p>
            <a:pPr algn="l"/>
            <a:r>
              <a:rPr lang="en-US" sz="2800" kern="0" dirty="0" err="1" smtClean="0"/>
              <a:t>Qatorlar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soni</a:t>
            </a:r>
            <a:r>
              <a:rPr lang="en-US" sz="2800" kern="0" dirty="0"/>
              <a:t> </a:t>
            </a:r>
            <a:r>
              <a:rPr lang="en-US" sz="2800" kern="0" dirty="0" smtClean="0"/>
              <a:t>– 2  ta</a:t>
            </a:r>
          </a:p>
          <a:p>
            <a:pPr algn="l"/>
            <a:r>
              <a:rPr lang="en-US" sz="2800" kern="0" dirty="0" err="1" smtClean="0"/>
              <a:t>Har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bir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qatorda</a:t>
            </a:r>
            <a:r>
              <a:rPr lang="en-US" sz="2800" kern="0" dirty="0"/>
              <a:t>	</a:t>
            </a:r>
            <a:r>
              <a:rPr lang="en-US" sz="2800" kern="0" dirty="0" smtClean="0"/>
              <a:t>- ? </a:t>
            </a:r>
            <a:r>
              <a:rPr lang="en-US" sz="2800" kern="0" dirty="0" err="1" smtClean="0"/>
              <a:t>nafar</a:t>
            </a:r>
            <a:r>
              <a:rPr lang="en-US" sz="2800" kern="0" dirty="0" smtClean="0"/>
              <a:t> </a:t>
            </a:r>
          </a:p>
          <a:p>
            <a:pPr algn="l"/>
            <a:endParaRPr lang="en-US" sz="2800" kern="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  <a14:foregroundMark x1="25689" y1="45187" x2="25689" y2="4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7083"/>
          <a:stretch/>
        </p:blipFill>
        <p:spPr>
          <a:xfrm>
            <a:off x="7839815" y="4653011"/>
            <a:ext cx="2111547" cy="100870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  <a14:foregroundMark x1="25689" y1="45187" x2="25689" y2="4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7083"/>
          <a:stretch/>
        </p:blipFill>
        <p:spPr>
          <a:xfrm>
            <a:off x="7196405" y="4977156"/>
            <a:ext cx="2092126" cy="99943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9" b="100000" l="13941" r="100000">
                        <a14:foregroundMark x1="21561" y1="69625" x2="21561" y2="69625"/>
                        <a14:foregroundMark x1="55762" y1="59386" x2="55762" y2="59386"/>
                        <a14:foregroundMark x1="71004" y1="52218" x2="70446" y2="75085"/>
                        <a14:foregroundMark x1="87546" y1="55290" x2="85874" y2="79181"/>
                        <a14:foregroundMark x1="25465" y1="48805" x2="22119" y2="77133"/>
                        <a14:foregroundMark x1="40892" y1="51195" x2="39777" y2="79181"/>
                        <a14:foregroundMark x1="57435" y1="49829" x2="55204" y2="75085"/>
                        <a14:foregroundMark x1="59480" y1="43003" x2="59480" y2="43003"/>
                        <a14:foregroundMark x1="56877" y1="43686" x2="53903" y2="43686"/>
                        <a14:foregroundMark x1="87361" y1="45051" x2="93123" y2="52560"/>
                        <a14:foregroundMark x1="55390" y1="77816" x2="57621" y2="87031"/>
                        <a14:foregroundMark x1="60223" y1="79863" x2="58922" y2="81911"/>
                        <a14:foregroundMark x1="61710" y1="80546" x2="58550" y2="82253"/>
                        <a14:foregroundMark x1="68773" y1="73720" x2="69145" y2="79522"/>
                        <a14:foregroundMark x1="75093" y1="66894" x2="75651" y2="72014"/>
                        <a14:foregroundMark x1="77138" y1="71331" x2="75836" y2="75085"/>
                        <a14:foregroundMark x1="83643" y1="69283" x2="82156" y2="72014"/>
                        <a14:foregroundMark x1="93309" y1="71331" x2="93123" y2="74744"/>
                        <a14:foregroundMark x1="70632" y1="45051" x2="74535" y2="44027"/>
                        <a14:foregroundMark x1="27138" y1="68259" x2="28439" y2="71331"/>
                        <a14:foregroundMark x1="29368" y1="73720" x2="28996" y2="75085"/>
                        <a14:foregroundMark x1="24721" y1="88737" x2="24721" y2="88737"/>
                        <a14:foregroundMark x1="25279" y1="95563" x2="25279" y2="95563"/>
                        <a14:foregroundMark x1="54461" y1="83618" x2="54461" y2="83618"/>
                        <a14:foregroundMark x1="50372" y1="95222" x2="50372" y2="95222"/>
                        <a14:foregroundMark x1="58922" y1="96246" x2="58922" y2="96246"/>
                        <a14:foregroundMark x1="81227" y1="97270" x2="81227" y2="97270"/>
                        <a14:foregroundMark x1="89591" y1="97611" x2="89591" y2="97611"/>
                        <a14:foregroundMark x1="44424" y1="94881" x2="44424" y2="94881"/>
                        <a14:foregroundMark x1="34944" y1="93857" x2="34944" y2="93857"/>
                        <a14:foregroundMark x1="21747" y1="89761" x2="21747" y2="89761"/>
                        <a14:foregroundMark x1="21004" y1="96246" x2="21004" y2="96246"/>
                        <a14:foregroundMark x1="76394" y1="79181" x2="76394" y2="79181"/>
                        <a14:foregroundMark x1="80483" y1="73720" x2="80483" y2="73720"/>
                        <a14:foregroundMark x1="36059" y1="91809" x2="36059" y2="91809"/>
                        <a14:foregroundMark x1="44424" y1="90102" x2="44424" y2="90102"/>
                        <a14:foregroundMark x1="51115" y1="88055" x2="51115" y2="88055"/>
                        <a14:foregroundMark x1="57621" y1="88055" x2="58736" y2="92833"/>
                        <a14:foregroundMark x1="82714" y1="88055" x2="81784" y2="94198"/>
                        <a14:foregroundMark x1="88848" y1="89420" x2="89963" y2="94881"/>
                        <a14:foregroundMark x1="25689" y1="45187" x2="25689" y2="4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7083"/>
          <a:stretch/>
        </p:blipFill>
        <p:spPr>
          <a:xfrm>
            <a:off x="8152585" y="5203062"/>
            <a:ext cx="2092126" cy="9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0875 -0.035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7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4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1745 -0.06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34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0612 -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 noGrp="1"/>
          </p:cNvSpPr>
          <p:nvPr>
            <p:ph type="title"/>
          </p:nvPr>
        </p:nvSpPr>
        <p:spPr>
          <a:xfrm>
            <a:off x="279606" y="331007"/>
            <a:ext cx="116459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800" dirty="0" smtClean="0"/>
              <a:t>1-topshiriq. </a:t>
            </a:r>
            <a:r>
              <a:rPr lang="en-US" sz="4800" dirty="0" err="1"/>
              <a:t>Namuna</a:t>
            </a:r>
            <a:r>
              <a:rPr lang="en-US" sz="4800" dirty="0"/>
              <a:t> </a:t>
            </a:r>
            <a:r>
              <a:rPr lang="en-US" sz="4800" dirty="0" err="1"/>
              <a:t>asosida</a:t>
            </a:r>
            <a:r>
              <a:rPr lang="en-US" sz="4800" dirty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natijalarni</a:t>
            </a:r>
            <a:r>
              <a:rPr lang="en-US" sz="4800" dirty="0" smtClean="0"/>
              <a:t> </a:t>
            </a:r>
            <a:r>
              <a:rPr lang="en-US" sz="4800" dirty="0" err="1" smtClean="0"/>
              <a:t>tekshiramiz</a:t>
            </a:r>
            <a:r>
              <a:rPr lang="en-US" sz="4800" dirty="0" smtClean="0"/>
              <a:t>.</a:t>
            </a:r>
            <a:endParaRPr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2988"/>
          <a:stretch/>
        </p:blipFill>
        <p:spPr>
          <a:xfrm>
            <a:off x="167959" y="1634454"/>
            <a:ext cx="2980873" cy="10543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878" y="1542253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72" y="1542253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70" y="1542253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367" y="1542253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852" t="34329" r="-852" b="28659"/>
          <a:stretch/>
        </p:blipFill>
        <p:spPr>
          <a:xfrm>
            <a:off x="167958" y="3359706"/>
            <a:ext cx="2980873" cy="10543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1278" t="65983" r="-1278" b="-2995"/>
          <a:stretch/>
        </p:blipFill>
        <p:spPr>
          <a:xfrm>
            <a:off x="167958" y="5263431"/>
            <a:ext cx="2980873" cy="1054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518" t="1650" r="4811" b="2037"/>
          <a:stretch/>
        </p:blipFill>
        <p:spPr>
          <a:xfrm rot="5400000" flipH="1">
            <a:off x="4739047" y="2513778"/>
            <a:ext cx="497021" cy="18249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7518" t="1650" r="4811" b="2037"/>
          <a:stretch/>
        </p:blipFill>
        <p:spPr>
          <a:xfrm rot="5400000" flipH="1">
            <a:off x="4739047" y="3136546"/>
            <a:ext cx="497021" cy="18249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7518" t="1650" r="4811" b="2037"/>
          <a:stretch/>
        </p:blipFill>
        <p:spPr>
          <a:xfrm rot="5400000" flipH="1">
            <a:off x="4739047" y="3742549"/>
            <a:ext cx="497021" cy="182499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079" y="1588102"/>
            <a:ext cx="2198027" cy="14054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5079" y="4000027"/>
            <a:ext cx="2249979" cy="1769401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699468" y="1862005"/>
            <a:ext cx="930335" cy="649383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7209;p42"/>
          <p:cNvSpPr txBox="1">
            <a:spLocks/>
          </p:cNvSpPr>
          <p:nvPr/>
        </p:nvSpPr>
        <p:spPr>
          <a:xfrm>
            <a:off x="2619605" y="1906265"/>
            <a:ext cx="1031736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/>
              <a:t>12</a:t>
            </a:r>
            <a:endParaRPr lang="en-US" sz="480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395" y="1692212"/>
            <a:ext cx="2502272" cy="91299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644052" y="3517133"/>
            <a:ext cx="985751" cy="649383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Google Shape;7209;p42"/>
          <p:cNvSpPr txBox="1">
            <a:spLocks/>
          </p:cNvSpPr>
          <p:nvPr/>
        </p:nvSpPr>
        <p:spPr>
          <a:xfrm>
            <a:off x="2564189" y="3561393"/>
            <a:ext cx="1087152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/>
              <a:t>12</a:t>
            </a:r>
            <a:endParaRPr lang="en-US" sz="4800" kern="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22515" y="5502305"/>
            <a:ext cx="834144" cy="649383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Google Shape;7209;p42"/>
          <p:cNvSpPr txBox="1">
            <a:spLocks/>
          </p:cNvSpPr>
          <p:nvPr/>
        </p:nvSpPr>
        <p:spPr>
          <a:xfrm>
            <a:off x="2542651" y="5546565"/>
            <a:ext cx="1087152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/>
              <a:t>3</a:t>
            </a:r>
            <a:endParaRPr lang="en-US" sz="4800" kern="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30" y="5135159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772" y="5123679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70" y="5157829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710" y="3917893"/>
            <a:ext cx="2749417" cy="8282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368" y="5157829"/>
            <a:ext cx="446549" cy="138367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8623206" y="1817745"/>
            <a:ext cx="930335" cy="649383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Google Shape;7209;p42"/>
          <p:cNvSpPr txBox="1">
            <a:spLocks/>
          </p:cNvSpPr>
          <p:nvPr/>
        </p:nvSpPr>
        <p:spPr>
          <a:xfrm>
            <a:off x="8543343" y="1862005"/>
            <a:ext cx="1031736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/>
              <a:t>12</a:t>
            </a:r>
            <a:endParaRPr lang="en-US" sz="4800" kern="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808264" y="3989689"/>
            <a:ext cx="766816" cy="649383"/>
          </a:xfrm>
          <a:prstGeom prst="roundRect">
            <a:avLst>
              <a:gd name="adj" fmla="val 5000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Google Shape;7209;p42"/>
          <p:cNvSpPr txBox="1">
            <a:spLocks/>
          </p:cNvSpPr>
          <p:nvPr/>
        </p:nvSpPr>
        <p:spPr>
          <a:xfrm>
            <a:off x="8779101" y="4032870"/>
            <a:ext cx="825141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/>
              <a:t>4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23809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  <p:bldP spid="31" grpId="0" animBg="1"/>
      <p:bldP spid="32" grpId="0"/>
      <p:bldP spid="33" grpId="0" animBg="1"/>
      <p:bldP spid="34" grpId="0"/>
      <p:bldP spid="41" grpId="0" animBg="1"/>
      <p:bldP spid="42" grpId="0"/>
      <p:bldP spid="43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 noGrp="1"/>
          </p:cNvSpPr>
          <p:nvPr>
            <p:ph type="title"/>
          </p:nvPr>
        </p:nvSpPr>
        <p:spPr>
          <a:xfrm>
            <a:off x="201547" y="1022382"/>
            <a:ext cx="116459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800" dirty="0"/>
              <a:t>2</a:t>
            </a:r>
            <a:r>
              <a:rPr lang="en" sz="4800" dirty="0" smtClean="0"/>
              <a:t>-topshiriq. </a:t>
            </a:r>
            <a:r>
              <a:rPr lang="en-US" sz="4800" dirty="0" err="1"/>
              <a:t>Ko‘paytirish</a:t>
            </a:r>
            <a:r>
              <a:rPr lang="en-US" sz="4800" dirty="0"/>
              <a:t>  </a:t>
            </a:r>
            <a:r>
              <a:rPr lang="en-US" sz="4800" dirty="0" err="1"/>
              <a:t>bilan</a:t>
            </a:r>
            <a:r>
              <a:rPr lang="en-US" sz="4800" dirty="0"/>
              <a:t>  </a:t>
            </a:r>
            <a:r>
              <a:rPr lang="en-US" sz="4800" dirty="0" err="1" smtClean="0"/>
              <a:t>tekshiramiz</a:t>
            </a:r>
            <a:r>
              <a:rPr lang="en-US" sz="4800" dirty="0" smtClean="0"/>
              <a:t>  </a:t>
            </a:r>
            <a:r>
              <a:rPr lang="en-US" sz="4800" dirty="0" err="1"/>
              <a:t>va</a:t>
            </a:r>
            <a:r>
              <a:rPr lang="en-US" sz="4800" dirty="0"/>
              <a:t>  </a:t>
            </a:r>
            <a:r>
              <a:rPr lang="en-US" sz="4800" dirty="0" err="1"/>
              <a:t>yozamiz</a:t>
            </a:r>
            <a:r>
              <a:rPr lang="en-US" sz="4800" dirty="0" smtClean="0"/>
              <a:t>.</a:t>
            </a:r>
            <a:endParaRPr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500" y="3406184"/>
            <a:ext cx="1019175" cy="1990725"/>
          </a:xfrm>
          <a:prstGeom prst="roundRect">
            <a:avLst>
              <a:gd name="adj" fmla="val 42773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9744" y="3406183"/>
            <a:ext cx="1019175" cy="1990725"/>
          </a:xfrm>
          <a:prstGeom prst="roundRect">
            <a:avLst>
              <a:gd name="adj" fmla="val 42773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7074" y="3406182"/>
            <a:ext cx="1019175" cy="1990725"/>
          </a:xfrm>
          <a:prstGeom prst="roundRect">
            <a:avLst>
              <a:gd name="adj" fmla="val 42773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404" y="3406181"/>
            <a:ext cx="1019175" cy="1990725"/>
          </a:xfrm>
          <a:prstGeom prst="roundRect">
            <a:avLst>
              <a:gd name="adj" fmla="val 42773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734" y="3406181"/>
            <a:ext cx="1019175" cy="1990725"/>
          </a:xfrm>
          <a:prstGeom prst="roundRect">
            <a:avLst>
              <a:gd name="adj" fmla="val 42773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06" y="2374884"/>
            <a:ext cx="4346418" cy="1344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46" y="3805837"/>
            <a:ext cx="4462322" cy="1193816"/>
          </a:xfrm>
          <a:prstGeom prst="rect">
            <a:avLst/>
          </a:prstGeom>
        </p:spPr>
      </p:pic>
      <p:sp>
        <p:nvSpPr>
          <p:cNvPr id="29" name="Google Shape;7209;p42"/>
          <p:cNvSpPr txBox="1">
            <a:spLocks/>
          </p:cNvSpPr>
          <p:nvPr/>
        </p:nvSpPr>
        <p:spPr>
          <a:xfrm>
            <a:off x="2166107" y="2665954"/>
            <a:ext cx="1031736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>
                <a:solidFill>
                  <a:srgbClr val="4F27F9"/>
                </a:solidFill>
              </a:rPr>
              <a:t>2</a:t>
            </a:r>
            <a:endParaRPr lang="en-US" sz="4800" kern="0" dirty="0">
              <a:solidFill>
                <a:srgbClr val="4F27F9"/>
              </a:solidFill>
            </a:endParaRPr>
          </a:p>
        </p:txBody>
      </p:sp>
      <p:sp>
        <p:nvSpPr>
          <p:cNvPr id="47" name="Google Shape;7209;p42"/>
          <p:cNvSpPr txBox="1">
            <a:spLocks/>
          </p:cNvSpPr>
          <p:nvPr/>
        </p:nvSpPr>
        <p:spPr>
          <a:xfrm>
            <a:off x="396362" y="3969016"/>
            <a:ext cx="1031736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800" kern="0" dirty="0" smtClean="0">
                <a:solidFill>
                  <a:srgbClr val="4F27F9"/>
                </a:solidFill>
              </a:rPr>
              <a:t>2</a:t>
            </a:r>
            <a:endParaRPr lang="en-US" sz="4800" kern="0" dirty="0">
              <a:solidFill>
                <a:srgbClr val="4F27F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12" l="1040" r="19335">
                        <a14:foregroundMark x1="9979" y1="74129" x2="9979" y2="74129"/>
                      </a14:backgroundRemoval>
                    </a14:imgEffect>
                  </a14:imgLayer>
                </a14:imgProps>
              </a:ext>
            </a:extLst>
          </a:blip>
          <a:srcRect r="79683"/>
          <a:stretch/>
        </p:blipFill>
        <p:spPr>
          <a:xfrm>
            <a:off x="5861509" y="2669077"/>
            <a:ext cx="1105348" cy="227351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12" l="1040" r="19335">
                        <a14:foregroundMark x1="9979" y1="74129" x2="9979" y2="74129"/>
                      </a14:backgroundRemoval>
                    </a14:imgEffect>
                  </a14:imgLayer>
                </a14:imgProps>
              </a:ext>
            </a:extLst>
          </a:blip>
          <a:srcRect r="79683"/>
          <a:stretch/>
        </p:blipFill>
        <p:spPr>
          <a:xfrm>
            <a:off x="6786638" y="2669077"/>
            <a:ext cx="1105348" cy="227351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12" l="1040" r="19335">
                        <a14:foregroundMark x1="9979" y1="74129" x2="9979" y2="74129"/>
                      </a14:backgroundRemoval>
                    </a14:imgEffect>
                  </a14:imgLayer>
                </a14:imgProps>
              </a:ext>
            </a:extLst>
          </a:blip>
          <a:srcRect r="79683"/>
          <a:stretch/>
        </p:blipFill>
        <p:spPr>
          <a:xfrm>
            <a:off x="7701725" y="2665954"/>
            <a:ext cx="1105348" cy="227351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12" l="1040" r="19335">
                        <a14:foregroundMark x1="9979" y1="74129" x2="9979" y2="74129"/>
                      </a14:backgroundRemoval>
                    </a14:imgEffect>
                  </a14:imgLayer>
                </a14:imgProps>
              </a:ext>
            </a:extLst>
          </a:blip>
          <a:srcRect r="79683"/>
          <a:stretch/>
        </p:blipFill>
        <p:spPr>
          <a:xfrm>
            <a:off x="8626854" y="2665954"/>
            <a:ext cx="1105348" cy="227351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512" l="1040" r="19335">
                        <a14:foregroundMark x1="9979" y1="74129" x2="9979" y2="74129"/>
                      </a14:backgroundRemoval>
                    </a14:imgEffect>
                  </a14:imgLayer>
                </a14:imgProps>
              </a:ext>
            </a:extLst>
          </a:blip>
          <a:srcRect r="79683"/>
          <a:stretch/>
        </p:blipFill>
        <p:spPr>
          <a:xfrm>
            <a:off x="9551983" y="2665954"/>
            <a:ext cx="1105348" cy="22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3138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6758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3.125E-6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04454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7083 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049298" y="775449"/>
            <a:ext cx="4994677" cy="205007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7209;p42"/>
          <p:cNvSpPr txBox="1">
            <a:spLocks noGrp="1"/>
          </p:cNvSpPr>
          <p:nvPr>
            <p:ph type="title"/>
          </p:nvPr>
        </p:nvSpPr>
        <p:spPr>
          <a:xfrm>
            <a:off x="-177800" y="103026"/>
            <a:ext cx="12579091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500" dirty="0" smtClean="0"/>
              <a:t>3-topshiriq. Jadval asosida hisobl</a:t>
            </a:r>
            <a:r>
              <a:rPr lang="en-US" sz="3500" smtClean="0"/>
              <a:t>aymiz</a:t>
            </a:r>
            <a:r>
              <a:rPr lang="en-US" sz="3500" dirty="0" smtClean="0"/>
              <a:t>.</a:t>
            </a:r>
            <a:endParaRPr sz="3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" y="2165988"/>
            <a:ext cx="6058630" cy="268483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8186333">
            <a:off x="6020424" y="2921475"/>
            <a:ext cx="915380" cy="335445"/>
          </a:xfrm>
          <a:prstGeom prst="rightArrow">
            <a:avLst/>
          </a:prstGeom>
          <a:solidFill>
            <a:schemeClr val="bg1"/>
          </a:solidFill>
          <a:ln>
            <a:solidFill>
              <a:srgbClr val="4F2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7209;p42"/>
          <p:cNvSpPr txBox="1">
            <a:spLocks/>
          </p:cNvSpPr>
          <p:nvPr/>
        </p:nvSpPr>
        <p:spPr>
          <a:xfrm>
            <a:off x="7337962" y="2016545"/>
            <a:ext cx="1124285" cy="59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z="2800" kern="0" dirty="0" smtClean="0">
                <a:solidFill>
                  <a:srgbClr val="4F27F9"/>
                </a:solidFill>
              </a:rPr>
              <a:t>(</a:t>
            </a:r>
            <a:r>
              <a:rPr lang="en-US" sz="2800" kern="0" dirty="0" smtClean="0">
                <a:solidFill>
                  <a:srgbClr val="4F27F9"/>
                </a:solidFill>
              </a:rPr>
              <a:t>2x</a:t>
            </a:r>
            <a:r>
              <a:rPr lang="ru-RU" sz="2800" kern="0" dirty="0" smtClean="0">
                <a:solidFill>
                  <a:srgbClr val="4F27F9"/>
                </a:solidFill>
              </a:rPr>
              <a:t>5)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5827" t="18793" r="67432" b="58947"/>
          <a:stretch/>
        </p:blipFill>
        <p:spPr>
          <a:xfrm>
            <a:off x="7878624" y="1407148"/>
            <a:ext cx="428275" cy="626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8979561" y="1509858"/>
            <a:ext cx="425752" cy="655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9420950" y="1503014"/>
            <a:ext cx="425752" cy="655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9405313" y="892509"/>
            <a:ext cx="425752" cy="655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8987380" y="892509"/>
            <a:ext cx="425752" cy="655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60611" t="21761" r="34026" b="61313"/>
          <a:stretch/>
        </p:blipFill>
        <p:spPr>
          <a:xfrm>
            <a:off x="10395700" y="1566910"/>
            <a:ext cx="428246" cy="5989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25827" t="18793" r="67432" b="58947"/>
          <a:stretch/>
        </p:blipFill>
        <p:spPr>
          <a:xfrm>
            <a:off x="7405137" y="1416735"/>
            <a:ext cx="421130" cy="626744"/>
          </a:xfrm>
          <a:prstGeom prst="rect">
            <a:avLst/>
          </a:prstGeom>
        </p:spPr>
      </p:pic>
      <p:sp>
        <p:nvSpPr>
          <p:cNvPr id="19" name="Google Shape;7209;p42"/>
          <p:cNvSpPr txBox="1">
            <a:spLocks/>
          </p:cNvSpPr>
          <p:nvPr/>
        </p:nvSpPr>
        <p:spPr>
          <a:xfrm>
            <a:off x="8736746" y="2056102"/>
            <a:ext cx="1275216" cy="57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z="2800" kern="0" dirty="0" smtClean="0">
                <a:solidFill>
                  <a:srgbClr val="4F27F9"/>
                </a:solidFill>
              </a:rPr>
              <a:t>(</a:t>
            </a:r>
            <a:r>
              <a:rPr lang="en-US" sz="2800" kern="0" dirty="0" smtClean="0">
                <a:solidFill>
                  <a:srgbClr val="4F27F9"/>
                </a:solidFill>
              </a:rPr>
              <a:t>2x4</a:t>
            </a:r>
            <a:r>
              <a:rPr lang="ru-RU" sz="2800" kern="0" dirty="0" smtClean="0">
                <a:solidFill>
                  <a:srgbClr val="4F27F9"/>
                </a:solidFill>
              </a:rPr>
              <a:t>)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sp>
        <p:nvSpPr>
          <p:cNvPr id="20" name="Google Shape;7209;p42"/>
          <p:cNvSpPr txBox="1">
            <a:spLocks/>
          </p:cNvSpPr>
          <p:nvPr/>
        </p:nvSpPr>
        <p:spPr>
          <a:xfrm>
            <a:off x="10286040" y="2057345"/>
            <a:ext cx="576230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800" kern="0" dirty="0" smtClean="0">
                <a:solidFill>
                  <a:srgbClr val="4F27F9"/>
                </a:solidFill>
              </a:rPr>
              <a:t>1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sp>
        <p:nvSpPr>
          <p:cNvPr id="21" name="Google Shape;7209;p42"/>
          <p:cNvSpPr txBox="1">
            <a:spLocks/>
          </p:cNvSpPr>
          <p:nvPr/>
        </p:nvSpPr>
        <p:spPr>
          <a:xfrm>
            <a:off x="8110121" y="1893726"/>
            <a:ext cx="980889" cy="61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5400" kern="0" baseline="-25000" dirty="0" smtClean="0">
                <a:solidFill>
                  <a:srgbClr val="FF0000"/>
                </a:solidFill>
              </a:rPr>
              <a:t>+</a:t>
            </a:r>
            <a:endParaRPr lang="en-US" sz="5400" kern="0" baseline="-25000" dirty="0">
              <a:solidFill>
                <a:srgbClr val="FF0000"/>
              </a:solidFill>
            </a:endParaRPr>
          </a:p>
        </p:txBody>
      </p:sp>
      <p:sp>
        <p:nvSpPr>
          <p:cNvPr id="22" name="Google Shape;7209;p42"/>
          <p:cNvSpPr txBox="1">
            <a:spLocks/>
          </p:cNvSpPr>
          <p:nvPr/>
        </p:nvSpPr>
        <p:spPr>
          <a:xfrm>
            <a:off x="9610452" y="2043479"/>
            <a:ext cx="978617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+ 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sp>
        <p:nvSpPr>
          <p:cNvPr id="23" name="Google Shape;7209;p42"/>
          <p:cNvSpPr txBox="1">
            <a:spLocks/>
          </p:cNvSpPr>
          <p:nvPr/>
        </p:nvSpPr>
        <p:spPr>
          <a:xfrm>
            <a:off x="10666850" y="2017273"/>
            <a:ext cx="1467790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=</a:t>
            </a:r>
            <a:r>
              <a:rPr lang="en-US" sz="3200" kern="0" dirty="0" smtClean="0">
                <a:solidFill>
                  <a:srgbClr val="FF0000"/>
                </a:solidFill>
              </a:rPr>
              <a:t>19kg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70513" y="3332773"/>
            <a:ext cx="884409" cy="33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7209;p42"/>
          <p:cNvSpPr txBox="1">
            <a:spLocks/>
          </p:cNvSpPr>
          <p:nvPr/>
        </p:nvSpPr>
        <p:spPr>
          <a:xfrm>
            <a:off x="4553003" y="3253711"/>
            <a:ext cx="1242144" cy="5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= 19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63" b="59259" l="3986" r="13130"/>
                    </a14:imgEffect>
                  </a14:imgLayer>
                </a14:imgProps>
              </a:ext>
            </a:extLst>
          </a:blip>
          <a:srcRect l="3301" t="42514" r="87197" b="41264"/>
          <a:stretch/>
        </p:blipFill>
        <p:spPr>
          <a:xfrm>
            <a:off x="6599124" y="734294"/>
            <a:ext cx="1027296" cy="777162"/>
          </a:xfrm>
          <a:prstGeom prst="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>
            <a:off x="6138180" y="3797812"/>
            <a:ext cx="896924" cy="335445"/>
          </a:xfrm>
          <a:prstGeom prst="rightArrow">
            <a:avLst/>
          </a:prstGeom>
          <a:solidFill>
            <a:schemeClr val="bg1"/>
          </a:solidFill>
          <a:ln>
            <a:solidFill>
              <a:srgbClr val="4F2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049298" y="2940792"/>
            <a:ext cx="4994677" cy="17946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Google Shape;7209;p42"/>
          <p:cNvSpPr txBox="1">
            <a:spLocks/>
          </p:cNvSpPr>
          <p:nvPr/>
        </p:nvSpPr>
        <p:spPr>
          <a:xfrm>
            <a:off x="7623767" y="4088405"/>
            <a:ext cx="697014" cy="46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800" kern="0" dirty="0" smtClean="0">
                <a:solidFill>
                  <a:srgbClr val="4F27F9"/>
                </a:solidFill>
              </a:rPr>
              <a:t>5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"/>
          <a:srcRect l="81449" t="44324" r="9717" b="43216"/>
          <a:stretch/>
        </p:blipFill>
        <p:spPr>
          <a:xfrm>
            <a:off x="9056572" y="3592360"/>
            <a:ext cx="725869" cy="45366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8830043" y="3386091"/>
            <a:ext cx="425752" cy="65595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9229265" y="3386091"/>
            <a:ext cx="425752" cy="65595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"/>
          <a:srcRect l="60611" t="21761" r="34026" b="61313"/>
          <a:stretch/>
        </p:blipFill>
        <p:spPr>
          <a:xfrm>
            <a:off x="10155907" y="3399608"/>
            <a:ext cx="428246" cy="59897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/>
          <a:srcRect l="25827" t="18793" r="67432" b="58947"/>
          <a:stretch/>
        </p:blipFill>
        <p:spPr>
          <a:xfrm>
            <a:off x="7778440" y="3383603"/>
            <a:ext cx="428275" cy="626744"/>
          </a:xfrm>
          <a:prstGeom prst="rect">
            <a:avLst/>
          </a:prstGeom>
        </p:spPr>
      </p:pic>
      <p:sp>
        <p:nvSpPr>
          <p:cNvPr id="69" name="Google Shape;7209;p42"/>
          <p:cNvSpPr txBox="1">
            <a:spLocks/>
          </p:cNvSpPr>
          <p:nvPr/>
        </p:nvSpPr>
        <p:spPr>
          <a:xfrm>
            <a:off x="8627923" y="4008672"/>
            <a:ext cx="1281016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z="2800" kern="0" dirty="0" smtClean="0">
                <a:solidFill>
                  <a:srgbClr val="4F27F9"/>
                </a:solidFill>
              </a:rPr>
              <a:t>(</a:t>
            </a:r>
            <a:r>
              <a:rPr lang="en-US" sz="2800" kern="0" dirty="0" smtClean="0">
                <a:solidFill>
                  <a:srgbClr val="4F27F9"/>
                </a:solidFill>
              </a:rPr>
              <a:t>2x2</a:t>
            </a:r>
            <a:r>
              <a:rPr lang="ru-RU" sz="2800" kern="0" dirty="0" smtClean="0">
                <a:solidFill>
                  <a:srgbClr val="4F27F9"/>
                </a:solidFill>
              </a:rPr>
              <a:t>)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sp>
        <p:nvSpPr>
          <p:cNvPr id="70" name="Google Shape;7209;p42"/>
          <p:cNvSpPr txBox="1">
            <a:spLocks/>
          </p:cNvSpPr>
          <p:nvPr/>
        </p:nvSpPr>
        <p:spPr>
          <a:xfrm>
            <a:off x="9846702" y="3998581"/>
            <a:ext cx="1128967" cy="61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800" kern="0" dirty="0" smtClean="0">
                <a:solidFill>
                  <a:srgbClr val="4F27F9"/>
                </a:solidFill>
              </a:rPr>
              <a:t>(2x1)</a:t>
            </a:r>
            <a:endParaRPr lang="en-US" sz="3200" kern="0" dirty="0">
              <a:solidFill>
                <a:srgbClr val="4F27F9"/>
              </a:solidFill>
            </a:endParaRPr>
          </a:p>
        </p:txBody>
      </p:sp>
      <p:sp>
        <p:nvSpPr>
          <p:cNvPr id="71" name="Google Shape;7209;p42"/>
          <p:cNvSpPr txBox="1">
            <a:spLocks/>
          </p:cNvSpPr>
          <p:nvPr/>
        </p:nvSpPr>
        <p:spPr>
          <a:xfrm>
            <a:off x="8240730" y="4078224"/>
            <a:ext cx="644419" cy="53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+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sp>
        <p:nvSpPr>
          <p:cNvPr id="72" name="Google Shape;7209;p42"/>
          <p:cNvSpPr txBox="1">
            <a:spLocks/>
          </p:cNvSpPr>
          <p:nvPr/>
        </p:nvSpPr>
        <p:spPr>
          <a:xfrm>
            <a:off x="9442142" y="4008672"/>
            <a:ext cx="843100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+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sp>
        <p:nvSpPr>
          <p:cNvPr id="73" name="Google Shape;7209;p42"/>
          <p:cNvSpPr txBox="1">
            <a:spLocks/>
          </p:cNvSpPr>
          <p:nvPr/>
        </p:nvSpPr>
        <p:spPr>
          <a:xfrm>
            <a:off x="10666850" y="4050756"/>
            <a:ext cx="1525150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=</a:t>
            </a:r>
            <a:r>
              <a:rPr lang="en-US" sz="3200" kern="0" dirty="0" smtClean="0">
                <a:solidFill>
                  <a:srgbClr val="FF0000"/>
                </a:solidFill>
              </a:rPr>
              <a:t>11kg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847" b="78307" l="3517" r="13130"/>
                    </a14:imgEffect>
                  </a14:imgLayer>
                </a14:imgProps>
              </a:ext>
            </a:extLst>
          </a:blip>
          <a:srcRect l="3610" t="60204" r="86888" b="23574"/>
          <a:stretch/>
        </p:blipFill>
        <p:spPr>
          <a:xfrm>
            <a:off x="6772877" y="2698481"/>
            <a:ext cx="1027296" cy="77716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Прямоугольник 73"/>
          <p:cNvSpPr/>
          <p:nvPr/>
        </p:nvSpPr>
        <p:spPr>
          <a:xfrm>
            <a:off x="7049298" y="4895185"/>
            <a:ext cx="4994677" cy="17946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"/>
          <a:srcRect l="81449" t="44324" r="9717" b="43216"/>
          <a:stretch/>
        </p:blipFill>
        <p:spPr>
          <a:xfrm>
            <a:off x="7463333" y="5664474"/>
            <a:ext cx="725869" cy="453667"/>
          </a:xfrm>
          <a:prstGeom prst="rect">
            <a:avLst/>
          </a:prstGeom>
        </p:spPr>
      </p:pic>
      <p:sp>
        <p:nvSpPr>
          <p:cNvPr id="75" name="Google Shape;7209;p42"/>
          <p:cNvSpPr txBox="1">
            <a:spLocks/>
          </p:cNvSpPr>
          <p:nvPr/>
        </p:nvSpPr>
        <p:spPr>
          <a:xfrm>
            <a:off x="7257139" y="6076625"/>
            <a:ext cx="1232057" cy="5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z="2800" kern="0" dirty="0" smtClean="0">
                <a:solidFill>
                  <a:srgbClr val="4F27F9"/>
                </a:solidFill>
              </a:rPr>
              <a:t>(</a:t>
            </a:r>
            <a:r>
              <a:rPr lang="en-US" sz="2800" kern="0" dirty="0" smtClean="0">
                <a:solidFill>
                  <a:srgbClr val="4F27F9"/>
                </a:solidFill>
              </a:rPr>
              <a:t>2x5</a:t>
            </a:r>
            <a:r>
              <a:rPr lang="ru-RU" sz="2800" kern="0" dirty="0" smtClean="0">
                <a:solidFill>
                  <a:srgbClr val="4F27F9"/>
                </a:solidFill>
              </a:rPr>
              <a:t>)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"/>
          <a:srcRect l="25827" t="18793" r="67432" b="58947"/>
          <a:stretch/>
        </p:blipFill>
        <p:spPr>
          <a:xfrm>
            <a:off x="7866332" y="5527621"/>
            <a:ext cx="428275" cy="62674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8900049" y="5536829"/>
            <a:ext cx="425752" cy="6559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"/>
          <a:srcRect l="43018" t="19535" r="50759" b="58831"/>
          <a:stretch/>
        </p:blipFill>
        <p:spPr>
          <a:xfrm>
            <a:off x="9341438" y="5529985"/>
            <a:ext cx="425752" cy="6559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2"/>
          <a:srcRect l="60611" t="21761" r="34026" b="61313"/>
          <a:stretch/>
        </p:blipFill>
        <p:spPr>
          <a:xfrm>
            <a:off x="10136410" y="5556489"/>
            <a:ext cx="428246" cy="5989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2"/>
          <a:srcRect l="25827" t="18793" r="67432" b="58947"/>
          <a:stretch/>
        </p:blipFill>
        <p:spPr>
          <a:xfrm>
            <a:off x="7444893" y="5519721"/>
            <a:ext cx="428275" cy="626744"/>
          </a:xfrm>
          <a:prstGeom prst="rect">
            <a:avLst/>
          </a:prstGeom>
        </p:spPr>
      </p:pic>
      <p:sp>
        <p:nvSpPr>
          <p:cNvPr id="83" name="Google Shape;7209;p42"/>
          <p:cNvSpPr txBox="1">
            <a:spLocks/>
          </p:cNvSpPr>
          <p:nvPr/>
        </p:nvSpPr>
        <p:spPr>
          <a:xfrm>
            <a:off x="8736746" y="6043946"/>
            <a:ext cx="1109956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ru-RU" sz="2800" kern="0" dirty="0" smtClean="0">
                <a:solidFill>
                  <a:srgbClr val="4F27F9"/>
                </a:solidFill>
              </a:rPr>
              <a:t>(</a:t>
            </a:r>
            <a:r>
              <a:rPr lang="en-US" sz="2800" kern="0" dirty="0" smtClean="0">
                <a:solidFill>
                  <a:srgbClr val="4F27F9"/>
                </a:solidFill>
              </a:rPr>
              <a:t>2x2</a:t>
            </a:r>
            <a:r>
              <a:rPr lang="ru-RU" sz="2800" kern="0" dirty="0" smtClean="0">
                <a:solidFill>
                  <a:srgbClr val="4F27F9"/>
                </a:solidFill>
              </a:rPr>
              <a:t>)</a:t>
            </a:r>
            <a:endParaRPr lang="en-US" sz="2800" kern="0" dirty="0">
              <a:solidFill>
                <a:srgbClr val="4F27F9"/>
              </a:solidFill>
            </a:endParaRPr>
          </a:p>
        </p:txBody>
      </p:sp>
      <p:sp>
        <p:nvSpPr>
          <p:cNvPr id="84" name="Google Shape;7209;p42"/>
          <p:cNvSpPr txBox="1">
            <a:spLocks/>
          </p:cNvSpPr>
          <p:nvPr/>
        </p:nvSpPr>
        <p:spPr>
          <a:xfrm>
            <a:off x="9782441" y="6089700"/>
            <a:ext cx="1232140" cy="506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smtClean="0">
                <a:solidFill>
                  <a:srgbClr val="4F27F9"/>
                </a:solidFill>
              </a:rPr>
              <a:t>(</a:t>
            </a:r>
            <a:r>
              <a:rPr lang="en-US" sz="2800" kern="0" dirty="0" smtClean="0">
                <a:solidFill>
                  <a:srgbClr val="4F27F9"/>
                </a:solidFill>
              </a:rPr>
              <a:t>3x1)</a:t>
            </a:r>
            <a:endParaRPr lang="en-US" sz="3600" kern="0" dirty="0">
              <a:solidFill>
                <a:srgbClr val="4F27F9"/>
              </a:solidFill>
            </a:endParaRPr>
          </a:p>
        </p:txBody>
      </p:sp>
      <p:sp>
        <p:nvSpPr>
          <p:cNvPr id="85" name="Google Shape;7209;p42"/>
          <p:cNvSpPr txBox="1">
            <a:spLocks/>
          </p:cNvSpPr>
          <p:nvPr/>
        </p:nvSpPr>
        <p:spPr>
          <a:xfrm>
            <a:off x="8153630" y="6151972"/>
            <a:ext cx="889289" cy="4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+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sp>
        <p:nvSpPr>
          <p:cNvPr id="86" name="Google Shape;7209;p42"/>
          <p:cNvSpPr txBox="1">
            <a:spLocks/>
          </p:cNvSpPr>
          <p:nvPr/>
        </p:nvSpPr>
        <p:spPr>
          <a:xfrm>
            <a:off x="9546636" y="6043946"/>
            <a:ext cx="609271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+</a:t>
            </a:r>
            <a:endParaRPr lang="en-US" sz="3600" kern="0" dirty="0">
              <a:solidFill>
                <a:srgbClr val="FF0000"/>
              </a:solidFill>
            </a:endParaRPr>
          </a:p>
        </p:txBody>
      </p:sp>
      <p:sp>
        <p:nvSpPr>
          <p:cNvPr id="87" name="Google Shape;7209;p42"/>
          <p:cNvSpPr txBox="1">
            <a:spLocks/>
          </p:cNvSpPr>
          <p:nvPr/>
        </p:nvSpPr>
        <p:spPr>
          <a:xfrm>
            <a:off x="10637626" y="6031653"/>
            <a:ext cx="1554374" cy="60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600" kern="0" dirty="0" smtClean="0">
                <a:solidFill>
                  <a:srgbClr val="FF0000"/>
                </a:solidFill>
              </a:rPr>
              <a:t>=</a:t>
            </a:r>
            <a:r>
              <a:rPr lang="en-US" sz="3200" kern="0" dirty="0" smtClean="0">
                <a:solidFill>
                  <a:srgbClr val="FF0000"/>
                </a:solidFill>
              </a:rPr>
              <a:t>17kg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88" name="Стрелка вправо 87"/>
          <p:cNvSpPr/>
          <p:nvPr/>
        </p:nvSpPr>
        <p:spPr>
          <a:xfrm rot="1986333">
            <a:off x="6105876" y="4615411"/>
            <a:ext cx="915380" cy="335445"/>
          </a:xfrm>
          <a:prstGeom prst="rightArrow">
            <a:avLst/>
          </a:prstGeom>
          <a:solidFill>
            <a:schemeClr val="bg1"/>
          </a:solidFill>
          <a:ln>
            <a:solidFill>
              <a:srgbClr val="4F2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"/>
          <a:srcRect l="60611" t="21761" r="34026" b="61313"/>
          <a:stretch/>
        </p:blipFill>
        <p:spPr>
          <a:xfrm>
            <a:off x="10552184" y="3399608"/>
            <a:ext cx="428246" cy="59897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836" b="94709" l="3283" r="13013"/>
                    </a14:imgEffect>
                  </a14:imgLayer>
                </a14:imgProps>
              </a:ext>
            </a:extLst>
          </a:blip>
          <a:srcRect l="3610" t="78825" r="86888" b="4953"/>
          <a:stretch/>
        </p:blipFill>
        <p:spPr>
          <a:xfrm>
            <a:off x="6891489" y="4823406"/>
            <a:ext cx="1027296" cy="7771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Прямоугольник 91"/>
          <p:cNvSpPr/>
          <p:nvPr/>
        </p:nvSpPr>
        <p:spPr>
          <a:xfrm>
            <a:off x="4880347" y="3826342"/>
            <a:ext cx="884409" cy="33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Google Shape;7209;p42"/>
          <p:cNvSpPr txBox="1">
            <a:spLocks/>
          </p:cNvSpPr>
          <p:nvPr/>
        </p:nvSpPr>
        <p:spPr>
          <a:xfrm>
            <a:off x="4562837" y="3747280"/>
            <a:ext cx="1242144" cy="5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= 11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918342" y="4317339"/>
            <a:ext cx="884409" cy="33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Google Shape;7209;p42"/>
          <p:cNvSpPr txBox="1">
            <a:spLocks/>
          </p:cNvSpPr>
          <p:nvPr/>
        </p:nvSpPr>
        <p:spPr>
          <a:xfrm>
            <a:off x="4600832" y="4238277"/>
            <a:ext cx="1242144" cy="5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= 17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2"/>
          <a:srcRect l="60611" t="21761" r="34026" b="61313"/>
          <a:stretch/>
        </p:blipFill>
        <p:spPr>
          <a:xfrm>
            <a:off x="10547423" y="5545029"/>
            <a:ext cx="428246" cy="59897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"/>
          <a:srcRect l="60611" t="21761" r="34026" b="61313"/>
          <a:stretch/>
        </p:blipFill>
        <p:spPr>
          <a:xfrm>
            <a:off x="10316188" y="4958979"/>
            <a:ext cx="428246" cy="598973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2501926" y="3843738"/>
            <a:ext cx="712176" cy="33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Google Shape;7209;p42"/>
          <p:cNvSpPr txBox="1">
            <a:spLocks/>
          </p:cNvSpPr>
          <p:nvPr/>
        </p:nvSpPr>
        <p:spPr>
          <a:xfrm>
            <a:off x="2216284" y="3754642"/>
            <a:ext cx="1242144" cy="5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2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513374" y="4339616"/>
            <a:ext cx="712176" cy="335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Google Shape;7209;p42"/>
          <p:cNvSpPr txBox="1">
            <a:spLocks/>
          </p:cNvSpPr>
          <p:nvPr/>
        </p:nvSpPr>
        <p:spPr>
          <a:xfrm>
            <a:off x="1227732" y="4250520"/>
            <a:ext cx="1242144" cy="5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3200" kern="0" dirty="0" smtClean="0">
                <a:solidFill>
                  <a:srgbClr val="FF0000"/>
                </a:solidFill>
              </a:rPr>
              <a:t>2</a:t>
            </a:r>
            <a:endParaRPr lang="en-US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9" grpId="0"/>
      <p:bldP spid="19" grpId="0"/>
      <p:bldP spid="20" grpId="0"/>
      <p:bldP spid="21" grpId="0"/>
      <p:bldP spid="22" grpId="0"/>
      <p:bldP spid="23" grpId="0"/>
      <p:bldP spid="24" grpId="0"/>
      <p:bldP spid="42" grpId="0" animBg="1"/>
      <p:bldP spid="60" grpId="0" animBg="1"/>
      <p:bldP spid="61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83" grpId="0"/>
      <p:bldP spid="84" grpId="0"/>
      <p:bldP spid="85" grpId="0"/>
      <p:bldP spid="86" grpId="0"/>
      <p:bldP spid="87" grpId="0"/>
      <p:bldP spid="88" grpId="0" animBg="1"/>
      <p:bldP spid="98" grpId="0" animBg="1"/>
      <p:bldP spid="99" grpId="0"/>
      <p:bldP spid="100" grpId="0" animBg="1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09;p42"/>
          <p:cNvSpPr txBox="1">
            <a:spLocks noGrp="1"/>
          </p:cNvSpPr>
          <p:nvPr>
            <p:ph type="title"/>
          </p:nvPr>
        </p:nvSpPr>
        <p:spPr>
          <a:xfrm>
            <a:off x="201547" y="866265"/>
            <a:ext cx="116459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4800" dirty="0" smtClean="0"/>
              <a:t>4-topshiriq. </a:t>
            </a:r>
            <a:r>
              <a:rPr lang="en-US" sz="4800" dirty="0" err="1"/>
              <a:t>Namuna</a:t>
            </a:r>
            <a:r>
              <a:rPr lang="en-US" sz="4800" dirty="0"/>
              <a:t> </a:t>
            </a:r>
            <a:r>
              <a:rPr lang="en-US" sz="4800" dirty="0" err="1"/>
              <a:t>asosida</a:t>
            </a:r>
            <a:r>
              <a:rPr lang="en-US" sz="4800" dirty="0"/>
              <a:t> </a:t>
            </a:r>
            <a:r>
              <a:rPr lang="en-US" sz="4800" dirty="0" err="1"/>
              <a:t>hisoblaymiz</a:t>
            </a:r>
            <a:r>
              <a:rPr lang="en-US" sz="4800" dirty="0"/>
              <a:t>.</a:t>
            </a:r>
            <a:endParaRPr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9" y="3081752"/>
            <a:ext cx="3790949" cy="195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548" y="2522683"/>
            <a:ext cx="3871823" cy="2042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986" y="3010987"/>
            <a:ext cx="4023461" cy="209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2771" y="3875313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42:7=6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02828" y="3875313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42:6=7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04714" y="3243943"/>
            <a:ext cx="337457" cy="465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003970" y="3185885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56</a:t>
            </a:r>
            <a:endParaRPr lang="ru-RU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88209" y="4398533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56:7=8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192118" y="4422520"/>
            <a:ext cx="13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56:8=7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448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11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209;p42"/>
          <p:cNvSpPr txBox="1">
            <a:spLocks/>
          </p:cNvSpPr>
          <p:nvPr/>
        </p:nvSpPr>
        <p:spPr>
          <a:xfrm>
            <a:off x="551366" y="2115287"/>
            <a:ext cx="1120573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72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6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000" kern="0" dirty="0" err="1" smtClean="0"/>
              <a:t>Mustaqil</a:t>
            </a:r>
            <a:r>
              <a:rPr lang="en-US" sz="4000" kern="0" dirty="0" smtClean="0"/>
              <a:t> </a:t>
            </a:r>
            <a:r>
              <a:rPr lang="en-US" sz="4000" kern="0" dirty="0" err="1" smtClean="0"/>
              <a:t>topshiriq</a:t>
            </a:r>
            <a:r>
              <a:rPr lang="en-US" sz="4000" kern="0" dirty="0" smtClean="0"/>
              <a:t>.(110-bet) </a:t>
            </a:r>
          </a:p>
          <a:p>
            <a:r>
              <a:rPr lang="en-US" sz="4000" kern="0" dirty="0" err="1"/>
              <a:t>Shakllar</a:t>
            </a:r>
            <a:r>
              <a:rPr lang="en-US" sz="4000" kern="0" dirty="0"/>
              <a:t> </a:t>
            </a:r>
            <a:r>
              <a:rPr lang="en-US" sz="4000" kern="0" dirty="0" err="1"/>
              <a:t>chizamiz</a:t>
            </a:r>
            <a:r>
              <a:rPr lang="en-US" sz="4000" kern="0" dirty="0"/>
              <a:t> </a:t>
            </a:r>
            <a:r>
              <a:rPr lang="en-US" sz="4000" kern="0" dirty="0" err="1"/>
              <a:t>va</a:t>
            </a:r>
            <a:r>
              <a:rPr lang="en-US" sz="4000" kern="0" dirty="0"/>
              <a:t> </a:t>
            </a:r>
            <a:r>
              <a:rPr lang="en-US" sz="4000" kern="0" dirty="0" err="1"/>
              <a:t>tomonlari</a:t>
            </a:r>
            <a:r>
              <a:rPr lang="en-US" sz="4000" kern="0" dirty="0"/>
              <a:t> </a:t>
            </a:r>
            <a:r>
              <a:rPr lang="en-US" sz="4000" kern="0" dirty="0" err="1"/>
              <a:t>uzunliklarini</a:t>
            </a:r>
            <a:r>
              <a:rPr lang="en-US" sz="4000" kern="0" dirty="0"/>
              <a:t> </a:t>
            </a:r>
            <a:r>
              <a:rPr lang="en-US" sz="4000" kern="0" dirty="0" err="1"/>
              <a:t>topamiz</a:t>
            </a:r>
            <a:r>
              <a:rPr lang="en-US" sz="4000" kern="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32" y="3633672"/>
            <a:ext cx="101631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076" y="1363175"/>
            <a:ext cx="8349267" cy="4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4162867" y="3988334"/>
            <a:ext cx="7700" cy="10300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5" name="Google Shape;7155;p41"/>
          <p:cNvSpPr/>
          <p:nvPr/>
        </p:nvSpPr>
        <p:spPr>
          <a:xfrm>
            <a:off x="4628701" y="3986634"/>
            <a:ext cx="3433" cy="33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6" name="Google Shape;7156;p41"/>
          <p:cNvSpPr/>
          <p:nvPr/>
        </p:nvSpPr>
        <p:spPr>
          <a:xfrm>
            <a:off x="4671433" y="4003733"/>
            <a:ext cx="2600" cy="867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7" name="Google Shape;7157;p41"/>
          <p:cNvSpPr/>
          <p:nvPr/>
        </p:nvSpPr>
        <p:spPr>
          <a:xfrm>
            <a:off x="4738101" y="3989200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8" name="Google Shape;7158;p41"/>
          <p:cNvSpPr/>
          <p:nvPr/>
        </p:nvSpPr>
        <p:spPr>
          <a:xfrm>
            <a:off x="4321001" y="3986634"/>
            <a:ext cx="7633" cy="3433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59" name="Google Shape;7159;p41"/>
          <p:cNvSpPr/>
          <p:nvPr/>
        </p:nvSpPr>
        <p:spPr>
          <a:xfrm>
            <a:off x="4620000" y="4002001"/>
            <a:ext cx="7000" cy="7300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0" name="Google Shape;7160;p41"/>
          <p:cNvSpPr/>
          <p:nvPr/>
        </p:nvSpPr>
        <p:spPr>
          <a:xfrm>
            <a:off x="4720167" y="3999601"/>
            <a:ext cx="6000" cy="4167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1" name="Google Shape;7161;p41"/>
          <p:cNvSpPr/>
          <p:nvPr/>
        </p:nvSpPr>
        <p:spPr>
          <a:xfrm>
            <a:off x="4725267" y="40037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2" name="Google Shape;7162;p41"/>
          <p:cNvSpPr/>
          <p:nvPr/>
        </p:nvSpPr>
        <p:spPr>
          <a:xfrm>
            <a:off x="4427834" y="3993467"/>
            <a:ext cx="17567" cy="15667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3" name="Google Shape;7163;p41"/>
          <p:cNvSpPr/>
          <p:nvPr/>
        </p:nvSpPr>
        <p:spPr>
          <a:xfrm>
            <a:off x="4441500" y="4001168"/>
            <a:ext cx="2600" cy="33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4" name="Google Shape;7164;p41"/>
          <p:cNvSpPr/>
          <p:nvPr/>
        </p:nvSpPr>
        <p:spPr>
          <a:xfrm>
            <a:off x="4959467" y="3991767"/>
            <a:ext cx="5167" cy="1733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5" name="Google Shape;7165;p41"/>
          <p:cNvSpPr/>
          <p:nvPr/>
        </p:nvSpPr>
        <p:spPr>
          <a:xfrm>
            <a:off x="5362933" y="4004567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6" name="Google Shape;7166;p41"/>
          <p:cNvSpPr/>
          <p:nvPr/>
        </p:nvSpPr>
        <p:spPr>
          <a:xfrm>
            <a:off x="4989400" y="3991768"/>
            <a:ext cx="867" cy="3433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7" name="Google Shape;7167;p41"/>
          <p:cNvSpPr/>
          <p:nvPr/>
        </p:nvSpPr>
        <p:spPr>
          <a:xfrm>
            <a:off x="4988534" y="3995167"/>
            <a:ext cx="900" cy="260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8" name="Google Shape;7168;p41"/>
          <p:cNvSpPr/>
          <p:nvPr/>
        </p:nvSpPr>
        <p:spPr>
          <a:xfrm>
            <a:off x="5403934" y="3993467"/>
            <a:ext cx="33" cy="867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69" name="Google Shape;7169;p41"/>
          <p:cNvSpPr/>
          <p:nvPr/>
        </p:nvSpPr>
        <p:spPr>
          <a:xfrm>
            <a:off x="5094533" y="3996867"/>
            <a:ext cx="6867" cy="4333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0" name="Google Shape;7170;p41"/>
          <p:cNvSpPr/>
          <p:nvPr/>
        </p:nvSpPr>
        <p:spPr>
          <a:xfrm>
            <a:off x="5094534" y="40011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1" name="Google Shape;7171;p41"/>
          <p:cNvSpPr/>
          <p:nvPr/>
        </p:nvSpPr>
        <p:spPr>
          <a:xfrm>
            <a:off x="4966334" y="4004567"/>
            <a:ext cx="3433" cy="3467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2" name="Google Shape;7172;p41"/>
          <p:cNvSpPr/>
          <p:nvPr/>
        </p:nvSpPr>
        <p:spPr>
          <a:xfrm>
            <a:off x="5329933" y="4001168"/>
            <a:ext cx="4800" cy="6433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3" name="Google Shape;7173;p41"/>
          <p:cNvSpPr/>
          <p:nvPr/>
        </p:nvSpPr>
        <p:spPr>
          <a:xfrm>
            <a:off x="5393701" y="4003001"/>
            <a:ext cx="3433" cy="4167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4" name="Google Shape;7174;p41"/>
          <p:cNvSpPr/>
          <p:nvPr/>
        </p:nvSpPr>
        <p:spPr>
          <a:xfrm>
            <a:off x="5397101" y="4007134"/>
            <a:ext cx="900" cy="33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5" name="Google Shape;7175;p41"/>
          <p:cNvSpPr/>
          <p:nvPr/>
        </p:nvSpPr>
        <p:spPr>
          <a:xfrm>
            <a:off x="5407367" y="3989200"/>
            <a:ext cx="4300" cy="260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6" name="Google Shape;7176;p41"/>
          <p:cNvSpPr/>
          <p:nvPr/>
        </p:nvSpPr>
        <p:spPr>
          <a:xfrm>
            <a:off x="5434734" y="3991767"/>
            <a:ext cx="4300" cy="4300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7" name="Google Shape;7177;p41"/>
          <p:cNvSpPr/>
          <p:nvPr/>
        </p:nvSpPr>
        <p:spPr>
          <a:xfrm>
            <a:off x="5104800" y="4006267"/>
            <a:ext cx="20533" cy="18867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8" name="Google Shape;7178;p41"/>
          <p:cNvSpPr/>
          <p:nvPr/>
        </p:nvSpPr>
        <p:spPr>
          <a:xfrm>
            <a:off x="5122734" y="3998601"/>
            <a:ext cx="17133" cy="33367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79" name="Google Shape;7179;p41"/>
          <p:cNvSpPr/>
          <p:nvPr/>
        </p:nvSpPr>
        <p:spPr>
          <a:xfrm>
            <a:off x="5374034" y="3988333"/>
            <a:ext cx="1733" cy="260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0" name="Google Shape;7180;p41"/>
          <p:cNvSpPr/>
          <p:nvPr/>
        </p:nvSpPr>
        <p:spPr>
          <a:xfrm>
            <a:off x="5186001" y="40062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1" name="Google Shape;7181;p41"/>
          <p:cNvSpPr/>
          <p:nvPr/>
        </p:nvSpPr>
        <p:spPr>
          <a:xfrm>
            <a:off x="5376601" y="3987467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2" name="Google Shape;7182;p41"/>
          <p:cNvSpPr/>
          <p:nvPr/>
        </p:nvSpPr>
        <p:spPr>
          <a:xfrm>
            <a:off x="5147534" y="3988334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3" name="Google Shape;7183;p41"/>
          <p:cNvSpPr/>
          <p:nvPr/>
        </p:nvSpPr>
        <p:spPr>
          <a:xfrm>
            <a:off x="5144967" y="4002867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4" name="Google Shape;7184;p41"/>
          <p:cNvSpPr/>
          <p:nvPr/>
        </p:nvSpPr>
        <p:spPr>
          <a:xfrm>
            <a:off x="5137101" y="4003734"/>
            <a:ext cx="17300" cy="29933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5" name="Google Shape;7185;p41"/>
          <p:cNvSpPr/>
          <p:nvPr/>
        </p:nvSpPr>
        <p:spPr>
          <a:xfrm>
            <a:off x="5279167" y="4003733"/>
            <a:ext cx="1733" cy="867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6" name="Google Shape;7186;p41"/>
          <p:cNvSpPr/>
          <p:nvPr/>
        </p:nvSpPr>
        <p:spPr>
          <a:xfrm>
            <a:off x="5141533" y="3989200"/>
            <a:ext cx="6867" cy="6867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7" name="Google Shape;7187;p41"/>
          <p:cNvSpPr/>
          <p:nvPr/>
        </p:nvSpPr>
        <p:spPr>
          <a:xfrm>
            <a:off x="5273168" y="3992601"/>
            <a:ext cx="6033" cy="13700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8" name="Google Shape;7188;p41"/>
          <p:cNvSpPr/>
          <p:nvPr/>
        </p:nvSpPr>
        <p:spPr>
          <a:xfrm>
            <a:off x="5299667" y="3993467"/>
            <a:ext cx="3467" cy="260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89" name="Google Shape;7189;p41"/>
          <p:cNvSpPr/>
          <p:nvPr/>
        </p:nvSpPr>
        <p:spPr>
          <a:xfrm>
            <a:off x="5298801" y="3995167"/>
            <a:ext cx="33" cy="1733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0" name="Google Shape;7190;p41"/>
          <p:cNvSpPr/>
          <p:nvPr/>
        </p:nvSpPr>
        <p:spPr>
          <a:xfrm>
            <a:off x="5316767" y="3988333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1" name="Google Shape;7191;p41"/>
          <p:cNvSpPr/>
          <p:nvPr/>
        </p:nvSpPr>
        <p:spPr>
          <a:xfrm>
            <a:off x="5379167" y="3990901"/>
            <a:ext cx="867" cy="900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2" name="Google Shape;7192;p41"/>
          <p:cNvSpPr/>
          <p:nvPr/>
        </p:nvSpPr>
        <p:spPr>
          <a:xfrm>
            <a:off x="5393701" y="3987468"/>
            <a:ext cx="3100" cy="1833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3" name="Google Shape;7193;p41"/>
          <p:cNvSpPr/>
          <p:nvPr/>
        </p:nvSpPr>
        <p:spPr>
          <a:xfrm>
            <a:off x="5103934" y="3990901"/>
            <a:ext cx="33" cy="900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4" name="Google Shape;7194;p41"/>
          <p:cNvSpPr/>
          <p:nvPr/>
        </p:nvSpPr>
        <p:spPr>
          <a:xfrm>
            <a:off x="5103068" y="3988968"/>
            <a:ext cx="1433" cy="2833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5" name="Google Shape;7195;p41"/>
          <p:cNvSpPr/>
          <p:nvPr/>
        </p:nvSpPr>
        <p:spPr>
          <a:xfrm>
            <a:off x="5321034" y="3991768"/>
            <a:ext cx="1733" cy="33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6" name="Google Shape;7196;p41"/>
          <p:cNvSpPr/>
          <p:nvPr/>
        </p:nvSpPr>
        <p:spPr>
          <a:xfrm>
            <a:off x="5304801" y="4005433"/>
            <a:ext cx="900" cy="867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7" name="Google Shape;7197;p41"/>
          <p:cNvSpPr/>
          <p:nvPr/>
        </p:nvSpPr>
        <p:spPr>
          <a:xfrm>
            <a:off x="5231300" y="3990900"/>
            <a:ext cx="867" cy="1733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8" name="Google Shape;7198;p41"/>
          <p:cNvSpPr/>
          <p:nvPr/>
        </p:nvSpPr>
        <p:spPr>
          <a:xfrm>
            <a:off x="5198801" y="3996867"/>
            <a:ext cx="6033" cy="6900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199" name="Google Shape;7199;p41"/>
          <p:cNvSpPr/>
          <p:nvPr/>
        </p:nvSpPr>
        <p:spPr>
          <a:xfrm>
            <a:off x="5204800" y="3998600"/>
            <a:ext cx="1733" cy="1733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0" name="Google Shape;7200;p41"/>
          <p:cNvSpPr/>
          <p:nvPr/>
        </p:nvSpPr>
        <p:spPr>
          <a:xfrm>
            <a:off x="5200533" y="3996033"/>
            <a:ext cx="867" cy="867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1" name="Google Shape;7201;p41"/>
          <p:cNvSpPr/>
          <p:nvPr/>
        </p:nvSpPr>
        <p:spPr>
          <a:xfrm>
            <a:off x="5013333" y="3986634"/>
            <a:ext cx="2600" cy="1733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2" name="Google Shape;7202;p41"/>
          <p:cNvSpPr/>
          <p:nvPr/>
        </p:nvSpPr>
        <p:spPr>
          <a:xfrm>
            <a:off x="5233000" y="4002000"/>
            <a:ext cx="1733" cy="3467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3" name="Google Shape;7203;p41"/>
          <p:cNvSpPr/>
          <p:nvPr/>
        </p:nvSpPr>
        <p:spPr>
          <a:xfrm>
            <a:off x="5500533" y="4003268"/>
            <a:ext cx="3467" cy="3033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928915" y="1897452"/>
            <a:ext cx="10101943" cy="311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 err="1" smtClean="0">
                <a:solidFill>
                  <a:srgbClr val="003D6A"/>
                </a:solidFill>
              </a:rPr>
              <a:t>E’tiboringiz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uchun</a:t>
            </a:r>
            <a:r>
              <a:rPr lang="en-US" sz="6400" dirty="0" smtClean="0">
                <a:solidFill>
                  <a:srgbClr val="003D6A"/>
                </a:solidFill>
              </a:rPr>
              <a:t> </a:t>
            </a:r>
            <a:r>
              <a:rPr lang="en-US" sz="6400" dirty="0" err="1" smtClean="0">
                <a:solidFill>
                  <a:srgbClr val="003D6A"/>
                </a:solidFill>
              </a:rPr>
              <a:t>rahmat</a:t>
            </a:r>
            <a:r>
              <a:rPr lang="en-US" sz="6400" dirty="0" smtClean="0">
                <a:solidFill>
                  <a:srgbClr val="003D6A"/>
                </a:solidFill>
              </a:rPr>
              <a:t>!</a:t>
            </a:r>
            <a:endParaRPr sz="64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sz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sz" id="{FC863FDE-5AA6-41E8-B471-21FB2DF634B4}" vid="{E46C03D2-5339-4D82-9B95-076DD5871DE7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Тема1sz</Template>
  <TotalTime>369</TotalTime>
  <Words>157</Words>
  <Application>Microsoft Office PowerPoint</Application>
  <PresentationFormat>Произвольный</PresentationFormat>
  <Paragraphs>54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Тема1sz</vt:lpstr>
      <vt:lpstr>Slidesgo Final Pages</vt:lpstr>
      <vt:lpstr>Matematika</vt:lpstr>
      <vt:lpstr>Mavzu:Ko‘paytirish va bo‘lish natijalarini tekshirish</vt:lpstr>
      <vt:lpstr>Презентация PowerPoint</vt:lpstr>
      <vt:lpstr>1-topshiriq. Namuna asosida  natijalarni tekshiramiz.</vt:lpstr>
      <vt:lpstr>2-topshiriq. Ko‘paytirish  bilan  tekshiramiz  va  yozamiz.</vt:lpstr>
      <vt:lpstr>3-topshiriq. Jadval asosida hisoblaymiz.</vt:lpstr>
      <vt:lpstr>4-topshiriq. Namuna asosida hisoblaymiz.</vt:lpstr>
      <vt:lpstr>Презентация PowerPoint</vt:lpstr>
      <vt:lpstr>E’tiboringiz uchun rahmat!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NEWSTAR</cp:lastModifiedBy>
  <cp:revision>31</cp:revision>
  <dcterms:created xsi:type="dcterms:W3CDTF">2021-11-23T04:57:30Z</dcterms:created>
  <dcterms:modified xsi:type="dcterms:W3CDTF">2022-04-10T13:29:34Z</dcterms:modified>
</cp:coreProperties>
</file>