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</p:sldMasterIdLst>
  <p:notesMasterIdLst>
    <p:notesMasterId r:id="rId12"/>
  </p:notesMasterIdLst>
  <p:sldIdLst>
    <p:sldId id="260" r:id="rId3"/>
    <p:sldId id="261" r:id="rId4"/>
    <p:sldId id="268" r:id="rId5"/>
    <p:sldId id="256" r:id="rId6"/>
    <p:sldId id="269" r:id="rId7"/>
    <p:sldId id="267" r:id="rId8"/>
    <p:sldId id="270" r:id="rId9"/>
    <p:sldId id="271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27F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9" d="100"/>
          <a:sy n="79" d="100"/>
        </p:scale>
        <p:origin x="-1794" y="-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50283-1121-4677-8F50-68F419ECAF64}" type="datetimeFigureOut">
              <a:rPr lang="ru-RU" smtClean="0"/>
              <a:t>10.04.2022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48E1D-8644-4B85-9301-85C617E6B3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157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6" name="Google Shape;7356;g9eef0a043f_0_2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7" name="Google Shape;7357;g9eef0a043f_0_2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5584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1391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096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4891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2166800" y="1537497"/>
            <a:ext cx="7858400" cy="31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2567800" y="4492967"/>
            <a:ext cx="7056400" cy="11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Google Shape;13;p2"/>
          <p:cNvSpPr/>
          <p:nvPr/>
        </p:nvSpPr>
        <p:spPr>
          <a:xfrm>
            <a:off x="-326128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 flipH="1">
            <a:off x="10516155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" name="Google Shape;15;p2"/>
          <p:cNvGrpSpPr/>
          <p:nvPr/>
        </p:nvGrpSpPr>
        <p:grpSpPr>
          <a:xfrm>
            <a:off x="-461842" y="1054055"/>
            <a:ext cx="3011172" cy="854071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10173164" y="5847025"/>
            <a:ext cx="2364483" cy="753219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63507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1568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3" name="Google Shape;170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4" name="Google Shape;1704;p13"/>
          <p:cNvSpPr txBox="1">
            <a:spLocks noGrp="1"/>
          </p:cNvSpPr>
          <p:nvPr>
            <p:ph type="subTitle" idx="1"/>
          </p:nvPr>
        </p:nvSpPr>
        <p:spPr>
          <a:xfrm>
            <a:off x="4187088" y="4546967"/>
            <a:ext cx="38188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705" name="Google Shape;1705;p13"/>
          <p:cNvSpPr txBox="1">
            <a:spLocks noGrp="1"/>
          </p:cNvSpPr>
          <p:nvPr>
            <p:ph type="title"/>
          </p:nvPr>
        </p:nvSpPr>
        <p:spPr>
          <a:xfrm>
            <a:off x="3524600" y="2929367"/>
            <a:ext cx="51428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706" name="Google Shape;1706;p13"/>
          <p:cNvSpPr txBox="1">
            <a:spLocks noGrp="1"/>
          </p:cNvSpPr>
          <p:nvPr>
            <p:ph type="title" idx="2" hasCustomPrompt="1"/>
          </p:nvPr>
        </p:nvSpPr>
        <p:spPr>
          <a:xfrm>
            <a:off x="5125488" y="1900864"/>
            <a:ext cx="19420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1707" name="Google Shape;1707;p13"/>
          <p:cNvGrpSpPr/>
          <p:nvPr/>
        </p:nvGrpSpPr>
        <p:grpSpPr>
          <a:xfrm>
            <a:off x="-589516" y="915718"/>
            <a:ext cx="2808667" cy="796633"/>
            <a:chOff x="-2810250" y="3572525"/>
            <a:chExt cx="2106500" cy="597475"/>
          </a:xfrm>
        </p:grpSpPr>
        <p:sp>
          <p:nvSpPr>
            <p:cNvPr id="1708" name="Google Shape;1708;p1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1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1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1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1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1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1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1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6" name="Google Shape;1716;p1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7" name="Google Shape;1717;p1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8" name="Google Shape;1718;p1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9" name="Google Shape;1719;p1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1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1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1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1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4" name="Google Shape;1724;p1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5" name="Google Shape;1725;p1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6" name="Google Shape;1726;p1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7" name="Google Shape;1727;p1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8" name="Google Shape;1728;p1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9" name="Google Shape;1729;p1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0" name="Google Shape;1730;p1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1" name="Google Shape;1731;p1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1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1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1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1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1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1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1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1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1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1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1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1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1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1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1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1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1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1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1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1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1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1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1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1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1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1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1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1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1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1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1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1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1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1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1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1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1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1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1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1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1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1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1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1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1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1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1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818" name="Google Shape;1818;p13"/>
          <p:cNvPicPr preferRelativeResize="0"/>
          <p:nvPr/>
        </p:nvPicPr>
        <p:blipFill>
          <a:blip r:embed="rId3">
            <a:alphaModFix amt="57000"/>
          </a:blip>
          <a:stretch>
            <a:fillRect/>
          </a:stretch>
        </p:blipFill>
        <p:spPr>
          <a:xfrm>
            <a:off x="-540984" y="-118467"/>
            <a:ext cx="5057368" cy="89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9" name="Google Shape;1819;p13"/>
          <p:cNvPicPr preferRelativeResize="0"/>
          <p:nvPr/>
        </p:nvPicPr>
        <p:blipFill>
          <a:blip r:embed="rId4">
            <a:alphaModFix amt="55000"/>
          </a:blip>
          <a:stretch>
            <a:fillRect/>
          </a:stretch>
        </p:blipFill>
        <p:spPr>
          <a:xfrm>
            <a:off x="7848167" y="6167967"/>
            <a:ext cx="5057368" cy="89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0" name="Google Shape;1820;p13"/>
          <p:cNvGrpSpPr/>
          <p:nvPr/>
        </p:nvGrpSpPr>
        <p:grpSpPr>
          <a:xfrm>
            <a:off x="9910264" y="5456568"/>
            <a:ext cx="2820224" cy="898397"/>
            <a:chOff x="-4380075" y="3780200"/>
            <a:chExt cx="1637000" cy="521475"/>
          </a:xfrm>
        </p:grpSpPr>
        <p:sp>
          <p:nvSpPr>
            <p:cNvPr id="1821" name="Google Shape;1821;p1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98535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0" name="Google Shape;1890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1" name="Google Shape;1891;p14"/>
          <p:cNvSpPr txBox="1">
            <a:spLocks noGrp="1"/>
          </p:cNvSpPr>
          <p:nvPr>
            <p:ph type="subTitle" idx="1"/>
          </p:nvPr>
        </p:nvSpPr>
        <p:spPr>
          <a:xfrm>
            <a:off x="2453217" y="4572933"/>
            <a:ext cx="303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2" name="Google Shape;1892;p14"/>
          <p:cNvSpPr txBox="1">
            <a:spLocks noGrp="1"/>
          </p:cNvSpPr>
          <p:nvPr>
            <p:ph type="subTitle" idx="2"/>
          </p:nvPr>
        </p:nvSpPr>
        <p:spPr>
          <a:xfrm>
            <a:off x="7417168" y="4616964"/>
            <a:ext cx="2992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3" name="Google Shape;1893;p14"/>
          <p:cNvSpPr txBox="1">
            <a:spLocks noGrp="1"/>
          </p:cNvSpPr>
          <p:nvPr>
            <p:ph type="subTitle" idx="3"/>
          </p:nvPr>
        </p:nvSpPr>
        <p:spPr>
          <a:xfrm>
            <a:off x="2453201" y="2721697"/>
            <a:ext cx="303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4" name="Google Shape;1894;p14"/>
          <p:cNvSpPr txBox="1">
            <a:spLocks noGrp="1"/>
          </p:cNvSpPr>
          <p:nvPr>
            <p:ph type="subTitle" idx="4"/>
          </p:nvPr>
        </p:nvSpPr>
        <p:spPr>
          <a:xfrm>
            <a:off x="7417168" y="2721697"/>
            <a:ext cx="2992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333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5" name="Google Shape;1895;p14"/>
          <p:cNvSpPr txBox="1">
            <a:spLocks noGrp="1"/>
          </p:cNvSpPr>
          <p:nvPr>
            <p:ph type="subTitle" idx="5"/>
          </p:nvPr>
        </p:nvSpPr>
        <p:spPr>
          <a:xfrm>
            <a:off x="2453201" y="3474903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6" name="Google Shape;1896;p14"/>
          <p:cNvSpPr txBox="1">
            <a:spLocks noGrp="1"/>
          </p:cNvSpPr>
          <p:nvPr>
            <p:ph type="subTitle" idx="6"/>
          </p:nvPr>
        </p:nvSpPr>
        <p:spPr>
          <a:xfrm>
            <a:off x="7417168" y="3475623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7" name="Google Shape;1897;p14"/>
          <p:cNvSpPr txBox="1">
            <a:spLocks noGrp="1"/>
          </p:cNvSpPr>
          <p:nvPr>
            <p:ph type="subTitle" idx="7"/>
          </p:nvPr>
        </p:nvSpPr>
        <p:spPr>
          <a:xfrm>
            <a:off x="2453201" y="5325139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8" name="Google Shape;1898;p14"/>
          <p:cNvSpPr txBox="1">
            <a:spLocks noGrp="1"/>
          </p:cNvSpPr>
          <p:nvPr>
            <p:ph type="subTitle" idx="8"/>
          </p:nvPr>
        </p:nvSpPr>
        <p:spPr>
          <a:xfrm>
            <a:off x="7417168" y="5325139"/>
            <a:ext cx="3341600" cy="76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99" name="Google Shape;1899;p14"/>
          <p:cNvSpPr txBox="1">
            <a:spLocks noGrp="1"/>
          </p:cNvSpPr>
          <p:nvPr>
            <p:ph type="title" hasCustomPrompt="1"/>
          </p:nvPr>
        </p:nvSpPr>
        <p:spPr>
          <a:xfrm>
            <a:off x="6383467" y="4572949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0" name="Google Shape;1900;p14"/>
          <p:cNvSpPr txBox="1">
            <a:spLocks noGrp="1"/>
          </p:cNvSpPr>
          <p:nvPr>
            <p:ph type="title" idx="9" hasCustomPrompt="1"/>
          </p:nvPr>
        </p:nvSpPr>
        <p:spPr>
          <a:xfrm>
            <a:off x="6383467" y="2721697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1" name="Google Shape;1901;p14"/>
          <p:cNvSpPr txBox="1">
            <a:spLocks noGrp="1"/>
          </p:cNvSpPr>
          <p:nvPr>
            <p:ph type="title" idx="13" hasCustomPrompt="1"/>
          </p:nvPr>
        </p:nvSpPr>
        <p:spPr>
          <a:xfrm>
            <a:off x="1433232" y="4572949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2" name="Google Shape;1902;p14"/>
          <p:cNvSpPr txBox="1">
            <a:spLocks noGrp="1"/>
          </p:cNvSpPr>
          <p:nvPr>
            <p:ph type="title" idx="14" hasCustomPrompt="1"/>
          </p:nvPr>
        </p:nvSpPr>
        <p:spPr>
          <a:xfrm>
            <a:off x="1433232" y="2721697"/>
            <a:ext cx="9900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903" name="Google Shape;1903;p14"/>
          <p:cNvSpPr txBox="1">
            <a:spLocks noGrp="1"/>
          </p:cNvSpPr>
          <p:nvPr>
            <p:ph type="title" idx="15"/>
          </p:nvPr>
        </p:nvSpPr>
        <p:spPr>
          <a:xfrm>
            <a:off x="960000" y="7200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904" name="Google Shape;1904;p14"/>
          <p:cNvGrpSpPr/>
          <p:nvPr/>
        </p:nvGrpSpPr>
        <p:grpSpPr>
          <a:xfrm>
            <a:off x="9383317" y="720001"/>
            <a:ext cx="2808667" cy="796633"/>
            <a:chOff x="-2810250" y="3572525"/>
            <a:chExt cx="2106500" cy="597475"/>
          </a:xfrm>
        </p:grpSpPr>
        <p:sp>
          <p:nvSpPr>
            <p:cNvPr id="1905" name="Google Shape;1905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6" name="Google Shape;1936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7" name="Google Shape;1937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3" name="Google Shape;1943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4" name="Google Shape;1944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5" name="Google Shape;1945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6" name="Google Shape;1946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7" name="Google Shape;1947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8" name="Google Shape;1948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9" name="Google Shape;1949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0" name="Google Shape;1950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1" name="Google Shape;1951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2" name="Google Shape;1952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3" name="Google Shape;1953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0" name="Google Shape;1980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1" name="Google Shape;1981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3" name="Google Shape;1983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4" name="Google Shape;1984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7" name="Google Shape;1997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8" name="Google Shape;1998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9" name="Google Shape;1999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0" name="Google Shape;2000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1" name="Google Shape;2001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2" name="Google Shape;2002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3" name="Google Shape;2003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4" name="Google Shape;2004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5" name="Google Shape;2005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6" name="Google Shape;2006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7" name="Google Shape;2007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8" name="Google Shape;2008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9" name="Google Shape;2009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0" name="Google Shape;2010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1" name="Google Shape;2011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2" name="Google Shape;2012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3" name="Google Shape;2013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4" name="Google Shape;2014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15" name="Google Shape;2015;p14"/>
          <p:cNvGrpSpPr/>
          <p:nvPr/>
        </p:nvGrpSpPr>
        <p:grpSpPr>
          <a:xfrm flipH="1">
            <a:off x="-574283" y="6049580"/>
            <a:ext cx="2808667" cy="796633"/>
            <a:chOff x="-2810250" y="3572525"/>
            <a:chExt cx="2106500" cy="597475"/>
          </a:xfrm>
        </p:grpSpPr>
        <p:sp>
          <p:nvSpPr>
            <p:cNvPr id="2016" name="Google Shape;2016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7" name="Google Shape;2017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2" name="Google Shape;2022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4" name="Google Shape;2024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5" name="Google Shape;2025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3" name="Google Shape;2053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4" name="Google Shape;2054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5" name="Google Shape;2055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2" name="Google Shape;2062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3" name="Google Shape;2063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9" name="Google Shape;2079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0" name="Google Shape;2080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5" name="Google Shape;2085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6" name="Google Shape;2086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7" name="Google Shape;2087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8" name="Google Shape;2088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9" name="Google Shape;2089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0" name="Google Shape;2090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1" name="Google Shape;2091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2" name="Google Shape;2092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3" name="Google Shape;2093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4" name="Google Shape;2094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5" name="Google Shape;2095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6" name="Google Shape;2096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7" name="Google Shape;2097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8" name="Google Shape;2098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9" name="Google Shape;2099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0" name="Google Shape;2100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1" name="Google Shape;2101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9" name="Google Shape;2119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0" name="Google Shape;2120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1" name="Google Shape;2121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16722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Section title and description 1"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5"/>
          <p:cNvSpPr txBox="1">
            <a:spLocks noGrp="1"/>
          </p:cNvSpPr>
          <p:nvPr>
            <p:ph type="title"/>
          </p:nvPr>
        </p:nvSpPr>
        <p:spPr>
          <a:xfrm>
            <a:off x="774552" y="1674017"/>
            <a:ext cx="5864400" cy="2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6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29" name="Google Shape;2129;p15"/>
          <p:cNvSpPr txBox="1">
            <a:spLocks noGrp="1"/>
          </p:cNvSpPr>
          <p:nvPr>
            <p:ph type="body" idx="1"/>
          </p:nvPr>
        </p:nvSpPr>
        <p:spPr>
          <a:xfrm>
            <a:off x="1239552" y="4264784"/>
            <a:ext cx="4934400" cy="12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133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130" name="Google Shape;2130;p15"/>
          <p:cNvGrpSpPr/>
          <p:nvPr/>
        </p:nvGrpSpPr>
        <p:grpSpPr>
          <a:xfrm>
            <a:off x="-1037800" y="802101"/>
            <a:ext cx="2808667" cy="796633"/>
            <a:chOff x="-2810250" y="3572525"/>
            <a:chExt cx="2106500" cy="597475"/>
          </a:xfrm>
        </p:grpSpPr>
        <p:sp>
          <p:nvSpPr>
            <p:cNvPr id="2131" name="Google Shape;2131;p1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10009333" y="6162701"/>
            <a:ext cx="2182667" cy="695300"/>
            <a:chOff x="-4380075" y="3780200"/>
            <a:chExt cx="1637000" cy="521475"/>
          </a:xfrm>
        </p:grpSpPr>
        <p:sp>
          <p:nvSpPr>
            <p:cNvPr id="2242" name="Google Shape;2242;p1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1" name="Google Shape;2261;p1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2" name="Google Shape;2262;p1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0" name="Google Shape;2270;p1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1" name="Google Shape;2271;p1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2" name="Google Shape;2272;p1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3" name="Google Shape;2273;p1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4" name="Google Shape;2274;p1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5" name="Google Shape;2275;p1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6" name="Google Shape;2276;p1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7" name="Google Shape;2277;p1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1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1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1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1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1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1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1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1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1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60402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1" name="Google Shape;231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2" name="Google Shape;2312;p16"/>
          <p:cNvSpPr txBox="1">
            <a:spLocks noGrp="1"/>
          </p:cNvSpPr>
          <p:nvPr>
            <p:ph type="subTitle" idx="1"/>
          </p:nvPr>
        </p:nvSpPr>
        <p:spPr>
          <a:xfrm>
            <a:off x="1732348" y="2303849"/>
            <a:ext cx="8715600" cy="16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313" name="Google Shape;2313;p16"/>
          <p:cNvSpPr txBox="1">
            <a:spLocks noGrp="1"/>
          </p:cNvSpPr>
          <p:nvPr>
            <p:ph type="ctrTitle"/>
          </p:nvPr>
        </p:nvSpPr>
        <p:spPr>
          <a:xfrm>
            <a:off x="6681233" y="4143116"/>
            <a:ext cx="3766800" cy="6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314" name="Google Shape;2314;p16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2315" name="Google Shape;2315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8" name="Google Shape;2318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9" name="Google Shape;2319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0" name="Google Shape;2320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1" name="Google Shape;2321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2" name="Google Shape;2322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3" name="Google Shape;2323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4" name="Google Shape;2324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5" name="Google Shape;2325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6" name="Google Shape;2326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7" name="Google Shape;2327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8" name="Google Shape;2328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9" name="Google Shape;2329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0" name="Google Shape;2330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1" name="Google Shape;2331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2" name="Google Shape;2332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3" name="Google Shape;2333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4" name="Google Shape;2334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5" name="Google Shape;2335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6" name="Google Shape;2336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7" name="Google Shape;2337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8" name="Google Shape;2338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9" name="Google Shape;2339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0" name="Google Shape;2340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1" name="Google Shape;2341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2" name="Google Shape;2342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3" name="Google Shape;2343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4" name="Google Shape;2344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5" name="Google Shape;2345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6" name="Google Shape;2346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7" name="Google Shape;2347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8" name="Google Shape;2348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9" name="Google Shape;2349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0" name="Google Shape;2350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1" name="Google Shape;2351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2" name="Google Shape;2352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3" name="Google Shape;2353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4" name="Google Shape;2354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5" name="Google Shape;2355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6" name="Google Shape;2356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7" name="Google Shape;2357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8" name="Google Shape;2358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9" name="Google Shape;2359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0" name="Google Shape;2360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1" name="Google Shape;2361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2" name="Google Shape;2362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3" name="Google Shape;2363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4" name="Google Shape;2364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5" name="Google Shape;2365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6" name="Google Shape;2366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7" name="Google Shape;2367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8" name="Google Shape;2368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9" name="Google Shape;2369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0" name="Google Shape;2370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1" name="Google Shape;2371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2" name="Google Shape;2372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3" name="Google Shape;2373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4" name="Google Shape;2374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5" name="Google Shape;2375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6" name="Google Shape;2376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7" name="Google Shape;2377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8" name="Google Shape;2378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9" name="Google Shape;2379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0" name="Google Shape;2380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1" name="Google Shape;2381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2" name="Google Shape;2382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3" name="Google Shape;2383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4" name="Google Shape;2384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5" name="Google Shape;2385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6" name="Google Shape;2386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7" name="Google Shape;2387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8" name="Google Shape;2388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9" name="Google Shape;2389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0" name="Google Shape;2390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1" name="Google Shape;2391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2" name="Google Shape;2392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3" name="Google Shape;2393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4" name="Google Shape;2394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5" name="Google Shape;2395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6" name="Google Shape;2396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7" name="Google Shape;2397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8" name="Google Shape;2398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9" name="Google Shape;2399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0" name="Google Shape;2400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1" name="Google Shape;2401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2" name="Google Shape;2402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3" name="Google Shape;2403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4" name="Google Shape;2404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5" name="Google Shape;2405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6" name="Google Shape;2406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7" name="Google Shape;2407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8" name="Google Shape;2408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9" name="Google Shape;2409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0" name="Google Shape;2410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1" name="Google Shape;2411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2" name="Google Shape;2412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3" name="Google Shape;2413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4" name="Google Shape;2414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5" name="Google Shape;2415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6" name="Google Shape;2416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7" name="Google Shape;2417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8" name="Google Shape;2418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9" name="Google Shape;2419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0" name="Google Shape;2420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1" name="Google Shape;2421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2" name="Google Shape;2422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3" name="Google Shape;2423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4" name="Google Shape;2424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25" name="Google Shape;2425;p16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2426" name="Google Shape;2426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7" name="Google Shape;2427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8" name="Google Shape;2428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9" name="Google Shape;2429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0" name="Google Shape;2430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1" name="Google Shape;2431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2" name="Google Shape;2432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3" name="Google Shape;2433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4" name="Google Shape;2434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5" name="Google Shape;2435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6" name="Google Shape;2436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7" name="Google Shape;2437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8" name="Google Shape;2438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9" name="Google Shape;2439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0" name="Google Shape;2440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1" name="Google Shape;2441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2" name="Google Shape;2442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3" name="Google Shape;2443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4" name="Google Shape;2444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5" name="Google Shape;2445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6" name="Google Shape;2446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7" name="Google Shape;2447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8" name="Google Shape;2448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9" name="Google Shape;2449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0" name="Google Shape;2450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1" name="Google Shape;2451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2" name="Google Shape;2452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3" name="Google Shape;2453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4" name="Google Shape;2454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5" name="Google Shape;2455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6" name="Google Shape;2456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7" name="Google Shape;2457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8" name="Google Shape;2458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9" name="Google Shape;2459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0" name="Google Shape;2460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1" name="Google Shape;2461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2" name="Google Shape;2462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3" name="Google Shape;2463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4" name="Google Shape;2464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5" name="Google Shape;2465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6" name="Google Shape;2466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7" name="Google Shape;2467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8" name="Google Shape;2468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9" name="Google Shape;2469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0" name="Google Shape;2470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1" name="Google Shape;2471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2" name="Google Shape;2472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3" name="Google Shape;2473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4" name="Google Shape;2474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5" name="Google Shape;2475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6" name="Google Shape;2476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7" name="Google Shape;2477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8" name="Google Shape;2478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9" name="Google Shape;2479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0" name="Google Shape;2480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1" name="Google Shape;2481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2" name="Google Shape;2482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3" name="Google Shape;2483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4" name="Google Shape;2484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5" name="Google Shape;2485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6" name="Google Shape;2486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7" name="Google Shape;2487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8" name="Google Shape;2488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9" name="Google Shape;2489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0" name="Google Shape;2490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1" name="Google Shape;2491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2" name="Google Shape;2492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3" name="Google Shape;2493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4" name="Google Shape;2494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5" name="Google Shape;2495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6" name="Google Shape;2496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7" name="Google Shape;2497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8" name="Google Shape;2498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9" name="Google Shape;2499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0" name="Google Shape;2500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1" name="Google Shape;2501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2" name="Google Shape;2502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3" name="Google Shape;2503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4" name="Google Shape;2504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5" name="Google Shape;2505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6" name="Google Shape;2506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7" name="Google Shape;2507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8" name="Google Shape;2508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9" name="Google Shape;2509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0" name="Google Shape;2510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1" name="Google Shape;2511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2" name="Google Shape;2512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3" name="Google Shape;2513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4" name="Google Shape;2514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5" name="Google Shape;2515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6" name="Google Shape;2516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7" name="Google Shape;2517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8" name="Google Shape;2518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9" name="Google Shape;2519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0" name="Google Shape;2520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1" name="Google Shape;2521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2" name="Google Shape;2522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3" name="Google Shape;2523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4" name="Google Shape;2524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5" name="Google Shape;2525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6" name="Google Shape;2526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7" name="Google Shape;2527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8" name="Google Shape;2528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9" name="Google Shape;2529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0" name="Google Shape;2530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1" name="Google Shape;2531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2" name="Google Shape;2532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3" name="Google Shape;2533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4" name="Google Shape;2534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5" name="Google Shape;2535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536" name="Google Shape;2536;p16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7" name="Google Shape;2537;p16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081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" name="Google Shape;253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0" name="Google Shape;2540;p17"/>
          <p:cNvSpPr txBox="1">
            <a:spLocks noGrp="1"/>
          </p:cNvSpPr>
          <p:nvPr>
            <p:ph type="subTitle" idx="1"/>
          </p:nvPr>
        </p:nvSpPr>
        <p:spPr>
          <a:xfrm>
            <a:off x="4259467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1" name="Google Shape;2541;p17"/>
          <p:cNvSpPr txBox="1">
            <a:spLocks noGrp="1"/>
          </p:cNvSpPr>
          <p:nvPr>
            <p:ph type="subTitle" idx="2"/>
          </p:nvPr>
        </p:nvSpPr>
        <p:spPr>
          <a:xfrm>
            <a:off x="7554675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2" name="Google Shape;2542;p17"/>
          <p:cNvSpPr txBox="1">
            <a:spLocks noGrp="1"/>
          </p:cNvSpPr>
          <p:nvPr>
            <p:ph type="subTitle" idx="3"/>
          </p:nvPr>
        </p:nvSpPr>
        <p:spPr>
          <a:xfrm>
            <a:off x="953167" y="2958445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3" name="Google Shape;2543;p17"/>
          <p:cNvSpPr txBox="1">
            <a:spLocks noGrp="1"/>
          </p:cNvSpPr>
          <p:nvPr>
            <p:ph type="subTitle" idx="4"/>
          </p:nvPr>
        </p:nvSpPr>
        <p:spPr>
          <a:xfrm>
            <a:off x="4428267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4" name="Google Shape;2544;p17"/>
          <p:cNvSpPr txBox="1">
            <a:spLocks noGrp="1"/>
          </p:cNvSpPr>
          <p:nvPr>
            <p:ph type="subTitle" idx="5"/>
          </p:nvPr>
        </p:nvSpPr>
        <p:spPr>
          <a:xfrm>
            <a:off x="7723475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45" name="Google Shape;2545;p17"/>
          <p:cNvSpPr txBox="1">
            <a:spLocks noGrp="1"/>
          </p:cNvSpPr>
          <p:nvPr>
            <p:ph type="subTitle" idx="6"/>
          </p:nvPr>
        </p:nvSpPr>
        <p:spPr>
          <a:xfrm>
            <a:off x="1121967" y="3553891"/>
            <a:ext cx="3341600" cy="14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546" name="Google Shape;2546;p17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2547" name="Google Shape;2547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0" name="Google Shape;2550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1" name="Google Shape;2551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8" name="Google Shape;2568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9" name="Google Shape;2569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2" name="Google Shape;2642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3" name="Google Shape;2643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9" name="Google Shape;2649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0" name="Google Shape;2650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6" name="Google Shape;2656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657" name="Google Shape;2657;p1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8" name="Google Shape;2658;p17"/>
          <p:cNvPicPr preferRelativeResize="0"/>
          <p:nvPr/>
        </p:nvPicPr>
        <p:blipFill>
          <a:blip r:embed="rId4">
            <a:alphaModFix amt="81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9" name="Google Shape;2659;p17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2660" name="Google Shape;2660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1" name="Google Shape;2661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2" name="Google Shape;2662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3" name="Google Shape;2663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4" name="Google Shape;2664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5" name="Google Shape;2665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6" name="Google Shape;2666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7" name="Google Shape;2667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9" name="Google Shape;2669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0" name="Google Shape;2670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2" name="Google Shape;2672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3" name="Google Shape;2673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4" name="Google Shape;2674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5" name="Google Shape;2685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6" name="Google Shape;2686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7" name="Google Shape;2687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8" name="Google Shape;2688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9" name="Google Shape;2689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0" name="Google Shape;2690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1" name="Google Shape;2691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2" name="Google Shape;2692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3" name="Google Shape;2693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4" name="Google Shape;2694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5" name="Google Shape;2695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6" name="Google Shape;2696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7" name="Google Shape;2697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8" name="Google Shape;2698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0" name="Google Shape;2700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1" name="Google Shape;2701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2" name="Google Shape;2702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3" name="Google Shape;2703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4" name="Google Shape;2704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5" name="Google Shape;2705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6" name="Google Shape;2706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7" name="Google Shape;2707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8" name="Google Shape;2708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9" name="Google Shape;2709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0" name="Google Shape;2710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1" name="Google Shape;2711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2" name="Google Shape;2712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3" name="Google Shape;2713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4" name="Google Shape;2714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5" name="Google Shape;2725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6" name="Google Shape;2726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6" name="Google Shape;2736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7" name="Google Shape;2737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7" name="Google Shape;2747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8" name="Google Shape;2748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70" name="Google Shape;2770;p17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09888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2" name="Google Shape;277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3" name="Google Shape;2773;p18"/>
          <p:cNvSpPr txBox="1">
            <a:spLocks noGrp="1"/>
          </p:cNvSpPr>
          <p:nvPr>
            <p:ph type="subTitle" idx="1"/>
          </p:nvPr>
        </p:nvSpPr>
        <p:spPr>
          <a:xfrm>
            <a:off x="6105200" y="2384617"/>
            <a:ext cx="5145200" cy="4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74" name="Google Shape;2774;p18"/>
          <p:cNvSpPr txBox="1">
            <a:spLocks noGrp="1"/>
          </p:cNvSpPr>
          <p:nvPr>
            <p:ph type="subTitle" idx="2"/>
          </p:nvPr>
        </p:nvSpPr>
        <p:spPr>
          <a:xfrm>
            <a:off x="953167" y="2384617"/>
            <a:ext cx="5145200" cy="4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75" name="Google Shape;2775;p18"/>
          <p:cNvSpPr txBox="1">
            <a:spLocks noGrp="1"/>
          </p:cNvSpPr>
          <p:nvPr>
            <p:ph type="subTitle" idx="3"/>
          </p:nvPr>
        </p:nvSpPr>
        <p:spPr>
          <a:xfrm>
            <a:off x="953167" y="2897955"/>
            <a:ext cx="5145200" cy="2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776" name="Google Shape;2776;p18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2777" name="Google Shape;2777;p1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8" name="Google Shape;2778;p1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9" name="Google Shape;2779;p1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0" name="Google Shape;2780;p1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1" name="Google Shape;2781;p1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2" name="Google Shape;2782;p1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3" name="Google Shape;2783;p1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4" name="Google Shape;2784;p1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5" name="Google Shape;2785;p1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6" name="Google Shape;2786;p1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7" name="Google Shape;2787;p1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8" name="Google Shape;2788;p1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9" name="Google Shape;2789;p1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0" name="Google Shape;2790;p1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1" name="Google Shape;2791;p1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2" name="Google Shape;2792;p1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3" name="Google Shape;2793;p1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4" name="Google Shape;2794;p1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5" name="Google Shape;2795;p1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6" name="Google Shape;2796;p1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7" name="Google Shape;2797;p1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8" name="Google Shape;2798;p1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9" name="Google Shape;2799;p1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0" name="Google Shape;2800;p1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1" name="Google Shape;2801;p1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2" name="Google Shape;2802;p1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3" name="Google Shape;2803;p1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4" name="Google Shape;2804;p1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5" name="Google Shape;2805;p1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6" name="Google Shape;2806;p1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7" name="Google Shape;2807;p1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8" name="Google Shape;2808;p1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9" name="Google Shape;2809;p1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0" name="Google Shape;2810;p1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1" name="Google Shape;2811;p1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2" name="Google Shape;2812;p1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3" name="Google Shape;2813;p1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4" name="Google Shape;2814;p1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5" name="Google Shape;2815;p1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6" name="Google Shape;2816;p1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7" name="Google Shape;2817;p1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8" name="Google Shape;2818;p1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9" name="Google Shape;2819;p1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0" name="Google Shape;2820;p1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1" name="Google Shape;2821;p1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2" name="Google Shape;2822;p1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3" name="Google Shape;2823;p1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4" name="Google Shape;2824;p1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5" name="Google Shape;2825;p1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6" name="Google Shape;2826;p1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7" name="Google Shape;2827;p1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8" name="Google Shape;2828;p1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9" name="Google Shape;2829;p1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0" name="Google Shape;2830;p1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1" name="Google Shape;2831;p1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2" name="Google Shape;2832;p1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3" name="Google Shape;2833;p1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4" name="Google Shape;2834;p1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5" name="Google Shape;2835;p1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6" name="Google Shape;2836;p1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7" name="Google Shape;2837;p1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8" name="Google Shape;2838;p1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9" name="Google Shape;2839;p1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0" name="Google Shape;2840;p1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1" name="Google Shape;2841;p1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2" name="Google Shape;2842;p1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3" name="Google Shape;2843;p1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4" name="Google Shape;2844;p1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5" name="Google Shape;2845;p1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6" name="Google Shape;2846;p1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7" name="Google Shape;2847;p1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8" name="Google Shape;2848;p1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9" name="Google Shape;2849;p1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0" name="Google Shape;2850;p1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1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1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1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1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5" name="Google Shape;2855;p1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6" name="Google Shape;2856;p1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7" name="Google Shape;2857;p1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8" name="Google Shape;2858;p1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9" name="Google Shape;2859;p1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0" name="Google Shape;2860;p1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1" name="Google Shape;2861;p1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2" name="Google Shape;2862;p1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3" name="Google Shape;2863;p1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4" name="Google Shape;2864;p1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5" name="Google Shape;2865;p1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6" name="Google Shape;2866;p1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7" name="Google Shape;2867;p1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8" name="Google Shape;2868;p1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9" name="Google Shape;2869;p1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0" name="Google Shape;2870;p1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1" name="Google Shape;2871;p1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2" name="Google Shape;2872;p1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3" name="Google Shape;2873;p1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4" name="Google Shape;2874;p1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5" name="Google Shape;2875;p1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6" name="Google Shape;2876;p1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7" name="Google Shape;2877;p1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8" name="Google Shape;2878;p1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1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0" name="Google Shape;2880;p1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1" name="Google Shape;2881;p1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2" name="Google Shape;2882;p1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1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1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1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1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87" name="Google Shape;2887;p18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2888" name="Google Shape;2888;p1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9" name="Google Shape;2889;p1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1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1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1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3" name="Google Shape;2893;p1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4" name="Google Shape;2894;p1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1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1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1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1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1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1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1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1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3" name="Google Shape;2903;p1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4" name="Google Shape;2904;p1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5" name="Google Shape;2905;p1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6" name="Google Shape;2906;p1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7" name="Google Shape;2907;p1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8" name="Google Shape;2908;p1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9" name="Google Shape;2909;p1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0" name="Google Shape;2910;p1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1" name="Google Shape;2911;p1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2" name="Google Shape;2912;p1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3" name="Google Shape;2913;p1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4" name="Google Shape;2914;p1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5" name="Google Shape;2915;p1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6" name="Google Shape;2916;p1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7" name="Google Shape;2917;p1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8" name="Google Shape;2918;p1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9" name="Google Shape;2919;p1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0" name="Google Shape;2920;p1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1" name="Google Shape;2921;p1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2" name="Google Shape;2922;p1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3" name="Google Shape;2923;p1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4" name="Google Shape;2924;p1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5" name="Google Shape;2925;p1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1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1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1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1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1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1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1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1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1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1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1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1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1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1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1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1" name="Google Shape;2941;p1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2" name="Google Shape;2942;p1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3" name="Google Shape;2943;p1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4" name="Google Shape;2944;p1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5" name="Google Shape;2945;p1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6" name="Google Shape;2946;p1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7" name="Google Shape;2947;p1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8" name="Google Shape;2948;p1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9" name="Google Shape;2949;p1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0" name="Google Shape;2950;p1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1" name="Google Shape;2951;p1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2" name="Google Shape;2952;p1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3" name="Google Shape;2953;p1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4" name="Google Shape;2954;p1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5" name="Google Shape;2955;p1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956" name="Google Shape;2956;p18"/>
          <p:cNvPicPr preferRelativeResize="0"/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9579533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7" name="Google Shape;2957;p18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>
            <a:off x="-443684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8" name="Google Shape;2958;p18"/>
          <p:cNvSpPr txBox="1">
            <a:spLocks noGrp="1"/>
          </p:cNvSpPr>
          <p:nvPr>
            <p:ph type="subTitle" idx="4"/>
          </p:nvPr>
        </p:nvSpPr>
        <p:spPr>
          <a:xfrm>
            <a:off x="6105200" y="2897955"/>
            <a:ext cx="5145200" cy="26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59" name="Google Shape;2959;p18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8829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1" name="Google Shape;296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p19"/>
          <p:cNvSpPr txBox="1">
            <a:spLocks noGrp="1"/>
          </p:cNvSpPr>
          <p:nvPr>
            <p:ph type="subTitle" idx="1"/>
          </p:nvPr>
        </p:nvSpPr>
        <p:spPr>
          <a:xfrm>
            <a:off x="1978000" y="2279348"/>
            <a:ext cx="5145200" cy="6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963" name="Google Shape;2963;p19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2964" name="Google Shape;2964;p1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5" name="Google Shape;2965;p1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6" name="Google Shape;2966;p1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1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8" name="Google Shape;2968;p1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9" name="Google Shape;2969;p1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1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1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1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1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4" name="Google Shape;2974;p1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5" name="Google Shape;2975;p1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1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1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1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1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0" name="Google Shape;2980;p1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1" name="Google Shape;2981;p1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1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1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1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1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6" name="Google Shape;2986;p1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7" name="Google Shape;2987;p1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1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1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1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1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2" name="Google Shape;2992;p1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3" name="Google Shape;2993;p1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1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1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1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1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1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1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1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1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1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1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1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1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1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1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1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1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1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1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1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1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4" name="Google Shape;3014;p1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5" name="Google Shape;3015;p1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1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1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1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9" name="Google Shape;3019;p1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0" name="Google Shape;3020;p1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1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1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1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1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1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1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1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1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1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1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1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1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1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1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1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1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1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1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1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1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1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1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1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1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1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1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1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1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1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1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1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1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1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1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1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1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1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1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1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1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1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1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1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1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1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1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1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74" name="Google Shape;3074;p19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3075" name="Google Shape;3075;p1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1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7" name="Google Shape;3077;p1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8" name="Google Shape;3078;p1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1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1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1" name="Google Shape;3081;p1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2" name="Google Shape;3082;p1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3" name="Google Shape;3083;p1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4" name="Google Shape;3084;p1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5" name="Google Shape;3085;p1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6" name="Google Shape;3086;p1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1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1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1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1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1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1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1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1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1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1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1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8" name="Google Shape;3098;p1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9" name="Google Shape;3099;p1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1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1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1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1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1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1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1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1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1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1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1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1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1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1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1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1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1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1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1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1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1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1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1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1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1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1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1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7" name="Google Shape;3127;p1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8" name="Google Shape;3128;p1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1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1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1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1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1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1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1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1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1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1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1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1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1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1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1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1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1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1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1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1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1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1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1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1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1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1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1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1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1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1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9" name="Google Shape;3159;p1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0" name="Google Shape;3160;p1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1" name="Google Shape;3161;p1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2" name="Google Shape;3162;p1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3" name="Google Shape;3163;p1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4" name="Google Shape;3164;p1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5" name="Google Shape;3165;p1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6" name="Google Shape;3166;p1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7" name="Google Shape;3167;p1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1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1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1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1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1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1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1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1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1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7" name="Google Shape;3177;p1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8" name="Google Shape;3178;p1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9" name="Google Shape;3179;p1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0" name="Google Shape;3180;p1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1" name="Google Shape;3181;p1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2" name="Google Shape;3182;p1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3" name="Google Shape;3183;p1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4" name="Google Shape;3184;p1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185" name="Google Shape;3185;p19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6" name="Google Shape;3186;p19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  <p:sp>
        <p:nvSpPr>
          <p:cNvPr id="3187" name="Google Shape;3187;p19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88" name="Google Shape;3188;p19"/>
          <p:cNvSpPr txBox="1">
            <a:spLocks noGrp="1"/>
          </p:cNvSpPr>
          <p:nvPr>
            <p:ph type="subTitle" idx="2"/>
          </p:nvPr>
        </p:nvSpPr>
        <p:spPr>
          <a:xfrm>
            <a:off x="1978000" y="2735493"/>
            <a:ext cx="8236000" cy="20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4834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3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0" name="Google Shape;319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1" name="Google Shape;3191;p20"/>
          <p:cNvSpPr txBox="1">
            <a:spLocks noGrp="1"/>
          </p:cNvSpPr>
          <p:nvPr>
            <p:ph type="subTitle" idx="1"/>
          </p:nvPr>
        </p:nvSpPr>
        <p:spPr>
          <a:xfrm>
            <a:off x="5023700" y="2568880"/>
            <a:ext cx="21128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2" name="Google Shape;3192;p20"/>
          <p:cNvSpPr txBox="1">
            <a:spLocks noGrp="1"/>
          </p:cNvSpPr>
          <p:nvPr>
            <p:ph type="subTitle" idx="2"/>
          </p:nvPr>
        </p:nvSpPr>
        <p:spPr>
          <a:xfrm>
            <a:off x="8373133" y="3301841"/>
            <a:ext cx="26236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3" name="Google Shape;3193;p20"/>
          <p:cNvSpPr txBox="1">
            <a:spLocks noGrp="1"/>
          </p:cNvSpPr>
          <p:nvPr>
            <p:ph type="subTitle" idx="3"/>
          </p:nvPr>
        </p:nvSpPr>
        <p:spPr>
          <a:xfrm>
            <a:off x="1200019" y="3301841"/>
            <a:ext cx="2623600" cy="8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4" name="Google Shape;3194;p20"/>
          <p:cNvSpPr txBox="1">
            <a:spLocks noGrp="1"/>
          </p:cNvSpPr>
          <p:nvPr>
            <p:ph type="subTitle" idx="4"/>
          </p:nvPr>
        </p:nvSpPr>
        <p:spPr>
          <a:xfrm>
            <a:off x="4542307" y="3456419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5" name="Google Shape;3195;p20"/>
          <p:cNvSpPr txBox="1">
            <a:spLocks noGrp="1"/>
          </p:cNvSpPr>
          <p:nvPr>
            <p:ph type="subTitle" idx="5"/>
          </p:nvPr>
        </p:nvSpPr>
        <p:spPr>
          <a:xfrm>
            <a:off x="8136535" y="4193700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96" name="Google Shape;3196;p20"/>
          <p:cNvSpPr txBox="1">
            <a:spLocks noGrp="1"/>
          </p:cNvSpPr>
          <p:nvPr>
            <p:ph type="subTitle" idx="6"/>
          </p:nvPr>
        </p:nvSpPr>
        <p:spPr>
          <a:xfrm>
            <a:off x="963433" y="4189235"/>
            <a:ext cx="3096800" cy="1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197" name="Google Shape;3197;p20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198" name="Google Shape;3198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1" name="Google Shape;3221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6" name="Google Shape;3226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7" name="Google Shape;3227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8" name="Google Shape;3228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9" name="Google Shape;3229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4" name="Google Shape;3234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5" name="Google Shape;3235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0" name="Google Shape;3240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1" name="Google Shape;3241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2" name="Google Shape;3242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7" name="Google Shape;3257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8" name="Google Shape;3258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3" name="Google Shape;3273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4" name="Google Shape;3274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5" name="Google Shape;3275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6" name="Google Shape;3276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7" name="Google Shape;3277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8" name="Google Shape;3278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9" name="Google Shape;3279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0" name="Google Shape;3280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1" name="Google Shape;3281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2" name="Google Shape;3282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3" name="Google Shape;3283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4" name="Google Shape;3284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5" name="Google Shape;3285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6" name="Google Shape;3286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7" name="Google Shape;3287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8" name="Google Shape;3288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9" name="Google Shape;3289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0" name="Google Shape;3290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1" name="Google Shape;3291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2" name="Google Shape;3292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3" name="Google Shape;3293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4" name="Google Shape;3294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5" name="Google Shape;3295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6" name="Google Shape;3296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7" name="Google Shape;3297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8" name="Google Shape;3298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9" name="Google Shape;3299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0" name="Google Shape;3300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1" name="Google Shape;3301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2" name="Google Shape;3302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3" name="Google Shape;3303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4" name="Google Shape;3304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5" name="Google Shape;3305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6" name="Google Shape;3306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7" name="Google Shape;3307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308" name="Google Shape;3308;p20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694035" y="805759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9" name="Google Shape;3309;p20"/>
          <p:cNvPicPr preferRelativeResize="0"/>
          <p:nvPr/>
        </p:nvPicPr>
        <p:blipFill>
          <a:blip r:embed="rId4">
            <a:alphaModFix amt="68000"/>
          </a:blip>
          <a:stretch>
            <a:fillRect/>
          </a:stretch>
        </p:blipFill>
        <p:spPr>
          <a:xfrm>
            <a:off x="-476631" y="6132226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0" name="Google Shape;3310;p20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311" name="Google Shape;3311;p2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2" name="Google Shape;3312;p2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3" name="Google Shape;3313;p2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4" name="Google Shape;3314;p2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5" name="Google Shape;3315;p2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6" name="Google Shape;3316;p2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7" name="Google Shape;3317;p2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8" name="Google Shape;3318;p2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9" name="Google Shape;3319;p2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0" name="Google Shape;3320;p2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1" name="Google Shape;3321;p2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2" name="Google Shape;3322;p2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3" name="Google Shape;3323;p2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4" name="Google Shape;3324;p2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5" name="Google Shape;3325;p2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6" name="Google Shape;3326;p2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7" name="Google Shape;3327;p2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8" name="Google Shape;3328;p2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9" name="Google Shape;3329;p2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0" name="Google Shape;3330;p2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1" name="Google Shape;3331;p2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2" name="Google Shape;3332;p2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3" name="Google Shape;3333;p2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4" name="Google Shape;3334;p2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5" name="Google Shape;3335;p2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6" name="Google Shape;3336;p2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7" name="Google Shape;3337;p2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8" name="Google Shape;3338;p2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9" name="Google Shape;3339;p2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0" name="Google Shape;3340;p2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1" name="Google Shape;3341;p2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2" name="Google Shape;3342;p2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3" name="Google Shape;3343;p2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4" name="Google Shape;3344;p2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5" name="Google Shape;3345;p2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6" name="Google Shape;3346;p2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7" name="Google Shape;3347;p2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8" name="Google Shape;3348;p2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9" name="Google Shape;3349;p2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0" name="Google Shape;3350;p2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1" name="Google Shape;3351;p2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2" name="Google Shape;3352;p2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3" name="Google Shape;3353;p2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4" name="Google Shape;3354;p2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5" name="Google Shape;3355;p2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6" name="Google Shape;3356;p2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7" name="Google Shape;3357;p2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8" name="Google Shape;3358;p2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9" name="Google Shape;3359;p2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0" name="Google Shape;3360;p2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1" name="Google Shape;3361;p2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2" name="Google Shape;3362;p2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3" name="Google Shape;3363;p2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4" name="Google Shape;3364;p2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5" name="Google Shape;3365;p2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6" name="Google Shape;3366;p2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7" name="Google Shape;3367;p2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8" name="Google Shape;3368;p2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9" name="Google Shape;3369;p2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0" name="Google Shape;3370;p2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1" name="Google Shape;3371;p2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2" name="Google Shape;3372;p2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3" name="Google Shape;3373;p2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4" name="Google Shape;3374;p2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5" name="Google Shape;3375;p2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6" name="Google Shape;3376;p2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7" name="Google Shape;3377;p2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8" name="Google Shape;3378;p2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9" name="Google Shape;3379;p2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0" name="Google Shape;3380;p2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1" name="Google Shape;3381;p2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2" name="Google Shape;3382;p2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3" name="Google Shape;3383;p2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4" name="Google Shape;3384;p2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5" name="Google Shape;3385;p2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6" name="Google Shape;3386;p2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7" name="Google Shape;3387;p2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8" name="Google Shape;3388;p2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9" name="Google Shape;3389;p2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0" name="Google Shape;3390;p2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1" name="Google Shape;3391;p2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2" name="Google Shape;3392;p2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3" name="Google Shape;3393;p2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4" name="Google Shape;3394;p2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5" name="Google Shape;3395;p2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6" name="Google Shape;3396;p2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7" name="Google Shape;3397;p2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8" name="Google Shape;3398;p2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9" name="Google Shape;3399;p2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0" name="Google Shape;3400;p2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1" name="Google Shape;3401;p2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2" name="Google Shape;3402;p2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3" name="Google Shape;3403;p2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4" name="Google Shape;3404;p2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5" name="Google Shape;3405;p2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6" name="Google Shape;3406;p2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7" name="Google Shape;3407;p2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8" name="Google Shape;3408;p2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9" name="Google Shape;3409;p2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0" name="Google Shape;3410;p2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1" name="Google Shape;3411;p2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2" name="Google Shape;3412;p2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3" name="Google Shape;3413;p2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4" name="Google Shape;3414;p2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5" name="Google Shape;3415;p2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6" name="Google Shape;3416;p2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7" name="Google Shape;3417;p2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8" name="Google Shape;3418;p2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9" name="Google Shape;3419;p2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0" name="Google Shape;3420;p2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21" name="Google Shape;3421;p20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25153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3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3" name="Google Shape;3423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24" name="Google Shape;3424;p21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425" name="Google Shape;3425;p2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6" name="Google Shape;3426;p2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7" name="Google Shape;3427;p2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8" name="Google Shape;3428;p2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9" name="Google Shape;3429;p2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0" name="Google Shape;3430;p2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1" name="Google Shape;3431;p2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2" name="Google Shape;3432;p2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2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4" name="Google Shape;3434;p2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5" name="Google Shape;3435;p2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6" name="Google Shape;3436;p2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7" name="Google Shape;3437;p2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8" name="Google Shape;3438;p2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9" name="Google Shape;3439;p2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0" name="Google Shape;3440;p2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1" name="Google Shape;3441;p2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2" name="Google Shape;3442;p2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3" name="Google Shape;3443;p2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4" name="Google Shape;3444;p2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5" name="Google Shape;3445;p2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6" name="Google Shape;3446;p2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7" name="Google Shape;3447;p2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8" name="Google Shape;3448;p2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9" name="Google Shape;3449;p2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0" name="Google Shape;3450;p2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1" name="Google Shape;3451;p2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2" name="Google Shape;3452;p2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3" name="Google Shape;3453;p2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4" name="Google Shape;3454;p2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5" name="Google Shape;3455;p2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6" name="Google Shape;3456;p2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7" name="Google Shape;3457;p2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8" name="Google Shape;3458;p2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9" name="Google Shape;3459;p2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0" name="Google Shape;3460;p2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1" name="Google Shape;3461;p2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2" name="Google Shape;3462;p2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3" name="Google Shape;3463;p2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4" name="Google Shape;3464;p2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5" name="Google Shape;3465;p2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6" name="Google Shape;3466;p2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7" name="Google Shape;3467;p2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8" name="Google Shape;3468;p2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9" name="Google Shape;3469;p2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0" name="Google Shape;3470;p2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1" name="Google Shape;3471;p2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2" name="Google Shape;3472;p2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3" name="Google Shape;3473;p2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4" name="Google Shape;3474;p2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5" name="Google Shape;3475;p2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6" name="Google Shape;3476;p2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7" name="Google Shape;3477;p2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8" name="Google Shape;3478;p2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9" name="Google Shape;3479;p2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0" name="Google Shape;3480;p2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1" name="Google Shape;3481;p2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2" name="Google Shape;3482;p2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3" name="Google Shape;3483;p2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4" name="Google Shape;3484;p2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5" name="Google Shape;3485;p2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6" name="Google Shape;3486;p2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7" name="Google Shape;3487;p2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8" name="Google Shape;3488;p2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9" name="Google Shape;3489;p2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0" name="Google Shape;3490;p2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1" name="Google Shape;3491;p2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2" name="Google Shape;3492;p2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3" name="Google Shape;3493;p2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4" name="Google Shape;3494;p2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5" name="Google Shape;3495;p2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6" name="Google Shape;3496;p2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7" name="Google Shape;3497;p2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8" name="Google Shape;3498;p2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9" name="Google Shape;3499;p2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0" name="Google Shape;3500;p2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1" name="Google Shape;3501;p2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2" name="Google Shape;3502;p2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3" name="Google Shape;3503;p2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4" name="Google Shape;3504;p2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5" name="Google Shape;3505;p2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6" name="Google Shape;3506;p2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7" name="Google Shape;3507;p2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8" name="Google Shape;3508;p2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9" name="Google Shape;3509;p2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0" name="Google Shape;3510;p2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1" name="Google Shape;3511;p2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2" name="Google Shape;3512;p2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3" name="Google Shape;3513;p2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4" name="Google Shape;3514;p2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5" name="Google Shape;3515;p2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6" name="Google Shape;3516;p2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7" name="Google Shape;3517;p2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8" name="Google Shape;3518;p2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9" name="Google Shape;3519;p2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0" name="Google Shape;3520;p2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1" name="Google Shape;3521;p2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2" name="Google Shape;3522;p2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3" name="Google Shape;3523;p2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4" name="Google Shape;3524;p2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5" name="Google Shape;3525;p2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6" name="Google Shape;3526;p2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7" name="Google Shape;3527;p2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8" name="Google Shape;3528;p2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9" name="Google Shape;3529;p2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0" name="Google Shape;3530;p2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1" name="Google Shape;3531;p2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2" name="Google Shape;3532;p2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3" name="Google Shape;3533;p2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4" name="Google Shape;3534;p2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535" name="Google Shape;3535;p21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6" name="Google Shape;3536;p21"/>
          <p:cNvPicPr preferRelativeResize="0"/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7" name="Google Shape;3537;p21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538" name="Google Shape;3538;p2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9" name="Google Shape;3539;p2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0" name="Google Shape;3540;p2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1" name="Google Shape;3541;p2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2" name="Google Shape;3542;p2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3" name="Google Shape;3543;p2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4" name="Google Shape;3544;p2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5" name="Google Shape;3545;p2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6" name="Google Shape;3546;p2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7" name="Google Shape;3547;p2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8" name="Google Shape;3548;p2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9" name="Google Shape;3549;p2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0" name="Google Shape;3550;p2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1" name="Google Shape;3551;p2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2" name="Google Shape;3552;p2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3" name="Google Shape;3553;p2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4" name="Google Shape;3554;p2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5" name="Google Shape;3555;p2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6" name="Google Shape;3556;p2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7" name="Google Shape;3557;p2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8" name="Google Shape;3558;p2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9" name="Google Shape;3559;p2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0" name="Google Shape;3560;p2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1" name="Google Shape;3561;p2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2" name="Google Shape;3562;p2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3" name="Google Shape;3563;p2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4" name="Google Shape;3564;p2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5" name="Google Shape;3565;p2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6" name="Google Shape;3566;p2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7" name="Google Shape;3567;p2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8" name="Google Shape;3568;p2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9" name="Google Shape;3569;p2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0" name="Google Shape;3570;p2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1" name="Google Shape;3571;p2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2" name="Google Shape;3572;p2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3" name="Google Shape;3573;p2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4" name="Google Shape;3574;p2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5" name="Google Shape;3575;p2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6" name="Google Shape;3576;p2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7" name="Google Shape;3577;p2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8" name="Google Shape;3578;p2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9" name="Google Shape;3579;p2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0" name="Google Shape;3580;p2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1" name="Google Shape;3581;p2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2" name="Google Shape;3582;p2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3" name="Google Shape;3583;p2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4" name="Google Shape;3584;p2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5" name="Google Shape;3585;p2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6" name="Google Shape;3586;p2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7" name="Google Shape;3587;p2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8" name="Google Shape;3588;p2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9" name="Google Shape;3589;p2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0" name="Google Shape;3590;p2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1" name="Google Shape;3591;p2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2" name="Google Shape;3592;p2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3" name="Google Shape;3593;p2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4" name="Google Shape;3594;p2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5" name="Google Shape;3595;p2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6" name="Google Shape;3596;p2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7" name="Google Shape;3597;p2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8" name="Google Shape;3598;p2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9" name="Google Shape;3599;p2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0" name="Google Shape;3600;p2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1" name="Google Shape;3601;p2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2" name="Google Shape;3602;p2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3" name="Google Shape;3603;p2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4" name="Google Shape;3604;p2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5" name="Google Shape;3605;p2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6" name="Google Shape;3606;p2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7" name="Google Shape;3607;p2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8" name="Google Shape;3608;p2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9" name="Google Shape;3609;p2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0" name="Google Shape;3610;p2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1" name="Google Shape;3611;p2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2" name="Google Shape;3612;p2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3" name="Google Shape;3613;p2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4" name="Google Shape;3614;p2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5" name="Google Shape;3615;p2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6" name="Google Shape;3616;p2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7" name="Google Shape;3617;p2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8" name="Google Shape;3618;p2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9" name="Google Shape;3619;p2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0" name="Google Shape;3620;p2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1" name="Google Shape;3621;p2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2" name="Google Shape;3622;p2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3" name="Google Shape;3623;p2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4" name="Google Shape;3624;p2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5" name="Google Shape;3625;p2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6" name="Google Shape;3626;p2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7" name="Google Shape;3627;p2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8" name="Google Shape;3628;p2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9" name="Google Shape;3629;p2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0" name="Google Shape;3630;p2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1" name="Google Shape;3631;p2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2" name="Google Shape;3632;p2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3" name="Google Shape;3633;p2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4" name="Google Shape;3634;p2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5" name="Google Shape;3635;p2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6" name="Google Shape;3636;p2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7" name="Google Shape;3637;p2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8" name="Google Shape;3638;p2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9" name="Google Shape;3639;p2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0" name="Google Shape;3640;p2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1" name="Google Shape;3641;p2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2" name="Google Shape;3642;p2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3" name="Google Shape;3643;p2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4" name="Google Shape;3644;p2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5" name="Google Shape;3645;p2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6" name="Google Shape;3646;p2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7" name="Google Shape;3647;p2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48" name="Google Shape;3648;p21"/>
          <p:cNvSpPr txBox="1">
            <a:spLocks noGrp="1"/>
          </p:cNvSpPr>
          <p:nvPr>
            <p:ph type="subTitle" idx="1"/>
          </p:nvPr>
        </p:nvSpPr>
        <p:spPr>
          <a:xfrm>
            <a:off x="1838621" y="450033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49" name="Google Shape;3649;p21"/>
          <p:cNvSpPr txBox="1">
            <a:spLocks noGrp="1"/>
          </p:cNvSpPr>
          <p:nvPr>
            <p:ph type="subTitle" idx="2"/>
          </p:nvPr>
        </p:nvSpPr>
        <p:spPr>
          <a:xfrm>
            <a:off x="7015421" y="450033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0" name="Google Shape;3650;p21"/>
          <p:cNvSpPr txBox="1">
            <a:spLocks noGrp="1"/>
          </p:cNvSpPr>
          <p:nvPr>
            <p:ph type="subTitle" idx="3"/>
          </p:nvPr>
        </p:nvSpPr>
        <p:spPr>
          <a:xfrm>
            <a:off x="1838621" y="24477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1" name="Google Shape;3651;p21"/>
          <p:cNvSpPr txBox="1">
            <a:spLocks noGrp="1"/>
          </p:cNvSpPr>
          <p:nvPr>
            <p:ph type="subTitle" idx="4"/>
          </p:nvPr>
        </p:nvSpPr>
        <p:spPr>
          <a:xfrm>
            <a:off x="7015421" y="244773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2" name="Google Shape;3652;p21"/>
          <p:cNvSpPr txBox="1">
            <a:spLocks noGrp="1"/>
          </p:cNvSpPr>
          <p:nvPr>
            <p:ph type="subTitle" idx="5"/>
          </p:nvPr>
        </p:nvSpPr>
        <p:spPr>
          <a:xfrm>
            <a:off x="1838621" y="3136195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3" name="Google Shape;3653;p21"/>
          <p:cNvSpPr txBox="1">
            <a:spLocks noGrp="1"/>
          </p:cNvSpPr>
          <p:nvPr>
            <p:ph type="subTitle" idx="6"/>
          </p:nvPr>
        </p:nvSpPr>
        <p:spPr>
          <a:xfrm>
            <a:off x="6995600" y="3136195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4" name="Google Shape;3654;p21"/>
          <p:cNvSpPr txBox="1">
            <a:spLocks noGrp="1"/>
          </p:cNvSpPr>
          <p:nvPr>
            <p:ph type="subTitle" idx="7"/>
          </p:nvPr>
        </p:nvSpPr>
        <p:spPr>
          <a:xfrm>
            <a:off x="1838621" y="514177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5" name="Google Shape;3655;p21"/>
          <p:cNvSpPr txBox="1">
            <a:spLocks noGrp="1"/>
          </p:cNvSpPr>
          <p:nvPr>
            <p:ph type="subTitle" idx="8"/>
          </p:nvPr>
        </p:nvSpPr>
        <p:spPr>
          <a:xfrm>
            <a:off x="7015421" y="5141777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56" name="Google Shape;3656;p21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2998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"/>
          <p:cNvSpPr txBox="1">
            <a:spLocks noGrp="1"/>
          </p:cNvSpPr>
          <p:nvPr>
            <p:ph type="subTitle" idx="1"/>
          </p:nvPr>
        </p:nvSpPr>
        <p:spPr>
          <a:xfrm>
            <a:off x="4187088" y="4546967"/>
            <a:ext cx="38188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98" name="Google Shape;198;p3"/>
          <p:cNvSpPr txBox="1">
            <a:spLocks noGrp="1"/>
          </p:cNvSpPr>
          <p:nvPr>
            <p:ph type="title"/>
          </p:nvPr>
        </p:nvSpPr>
        <p:spPr>
          <a:xfrm>
            <a:off x="4139488" y="2929363"/>
            <a:ext cx="3914000" cy="19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9" name="Google Shape;199;p3"/>
          <p:cNvSpPr txBox="1">
            <a:spLocks noGrp="1"/>
          </p:cNvSpPr>
          <p:nvPr>
            <p:ph type="title" idx="2" hasCustomPrompt="1"/>
          </p:nvPr>
        </p:nvSpPr>
        <p:spPr>
          <a:xfrm>
            <a:off x="5125488" y="1900864"/>
            <a:ext cx="1942000" cy="137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200" name="Google Shape;200;p3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201" name="Google Shape;201;p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1" name="Google Shape;311;p3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312" name="Google Shape;312;p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80" name="Google Shape;380;p3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9047784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975433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36619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8" name="Google Shape;365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9" name="Google Shape;3659;p22"/>
          <p:cNvSpPr txBox="1">
            <a:spLocks noGrp="1"/>
          </p:cNvSpPr>
          <p:nvPr>
            <p:ph type="subTitle" idx="1"/>
          </p:nvPr>
        </p:nvSpPr>
        <p:spPr>
          <a:xfrm>
            <a:off x="800175" y="4110912"/>
            <a:ext cx="2724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0" name="Google Shape;3660;p22"/>
          <p:cNvSpPr txBox="1">
            <a:spLocks noGrp="1"/>
          </p:cNvSpPr>
          <p:nvPr>
            <p:ph type="subTitle" idx="2"/>
          </p:nvPr>
        </p:nvSpPr>
        <p:spPr>
          <a:xfrm>
            <a:off x="8666404" y="4110912"/>
            <a:ext cx="27248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1" name="Google Shape;3661;p22"/>
          <p:cNvSpPr txBox="1">
            <a:spLocks noGrp="1"/>
          </p:cNvSpPr>
          <p:nvPr>
            <p:ph type="subTitle" idx="3"/>
          </p:nvPr>
        </p:nvSpPr>
        <p:spPr>
          <a:xfrm>
            <a:off x="800175" y="2588417"/>
            <a:ext cx="2724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2" name="Google Shape;3662;p22"/>
          <p:cNvSpPr txBox="1">
            <a:spLocks noGrp="1"/>
          </p:cNvSpPr>
          <p:nvPr>
            <p:ph type="subTitle" idx="4"/>
          </p:nvPr>
        </p:nvSpPr>
        <p:spPr>
          <a:xfrm>
            <a:off x="8666404" y="2588417"/>
            <a:ext cx="27248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aveat Brush"/>
              <a:buNone/>
              <a:defRPr sz="2133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3" name="Google Shape;3663;p22"/>
          <p:cNvSpPr txBox="1">
            <a:spLocks noGrp="1"/>
          </p:cNvSpPr>
          <p:nvPr>
            <p:ph type="subTitle" idx="5"/>
          </p:nvPr>
        </p:nvSpPr>
        <p:spPr>
          <a:xfrm>
            <a:off x="800175" y="2996891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4" name="Google Shape;3664;p22"/>
          <p:cNvSpPr txBox="1">
            <a:spLocks noGrp="1"/>
          </p:cNvSpPr>
          <p:nvPr>
            <p:ph type="subTitle" idx="6"/>
          </p:nvPr>
        </p:nvSpPr>
        <p:spPr>
          <a:xfrm>
            <a:off x="8666404" y="2996891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5" name="Google Shape;3665;p22"/>
          <p:cNvSpPr txBox="1">
            <a:spLocks noGrp="1"/>
          </p:cNvSpPr>
          <p:nvPr>
            <p:ph type="subTitle" idx="7"/>
          </p:nvPr>
        </p:nvSpPr>
        <p:spPr>
          <a:xfrm>
            <a:off x="800175" y="4474824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6" name="Google Shape;3666;p22"/>
          <p:cNvSpPr txBox="1">
            <a:spLocks noGrp="1"/>
          </p:cNvSpPr>
          <p:nvPr>
            <p:ph type="subTitle" idx="8"/>
          </p:nvPr>
        </p:nvSpPr>
        <p:spPr>
          <a:xfrm>
            <a:off x="8666404" y="4474824"/>
            <a:ext cx="27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667" name="Google Shape;3667;p22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668" name="Google Shape;3668;p22"/>
          <p:cNvSpPr txBox="1">
            <a:spLocks noGrp="1"/>
          </p:cNvSpPr>
          <p:nvPr>
            <p:ph type="title" idx="9" hasCustomPrompt="1"/>
          </p:nvPr>
        </p:nvSpPr>
        <p:spPr>
          <a:xfrm>
            <a:off x="4885345" y="2626381"/>
            <a:ext cx="11516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69" name="Google Shape;3669;p22"/>
          <p:cNvSpPr txBox="1">
            <a:spLocks noGrp="1"/>
          </p:cNvSpPr>
          <p:nvPr>
            <p:ph type="title" idx="13" hasCustomPrompt="1"/>
          </p:nvPr>
        </p:nvSpPr>
        <p:spPr>
          <a:xfrm>
            <a:off x="4885345" y="4115681"/>
            <a:ext cx="11516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70" name="Google Shape;3670;p22"/>
          <p:cNvSpPr txBox="1">
            <a:spLocks noGrp="1"/>
          </p:cNvSpPr>
          <p:nvPr>
            <p:ph type="title" idx="14" hasCustomPrompt="1"/>
          </p:nvPr>
        </p:nvSpPr>
        <p:spPr>
          <a:xfrm>
            <a:off x="6178277" y="2626381"/>
            <a:ext cx="1101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671" name="Google Shape;3671;p22"/>
          <p:cNvSpPr txBox="1">
            <a:spLocks noGrp="1"/>
          </p:cNvSpPr>
          <p:nvPr>
            <p:ph type="title" idx="15" hasCustomPrompt="1"/>
          </p:nvPr>
        </p:nvSpPr>
        <p:spPr>
          <a:xfrm>
            <a:off x="6178277" y="4115681"/>
            <a:ext cx="1101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672" name="Google Shape;3672;p22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3673" name="Google Shape;3673;p2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4" name="Google Shape;3674;p2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5" name="Google Shape;3675;p2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6" name="Google Shape;3676;p2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7" name="Google Shape;3677;p2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8" name="Google Shape;3678;p2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9" name="Google Shape;3679;p2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0" name="Google Shape;3680;p2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1" name="Google Shape;3681;p2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2" name="Google Shape;3682;p2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3" name="Google Shape;3683;p2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4" name="Google Shape;3684;p2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5" name="Google Shape;3685;p2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6" name="Google Shape;3686;p2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7" name="Google Shape;3687;p2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8" name="Google Shape;3688;p2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9" name="Google Shape;3689;p2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0" name="Google Shape;3690;p2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1" name="Google Shape;3691;p2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2" name="Google Shape;3692;p2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3" name="Google Shape;3693;p2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4" name="Google Shape;3694;p2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5" name="Google Shape;3695;p2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6" name="Google Shape;3696;p2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7" name="Google Shape;3697;p2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8" name="Google Shape;3698;p2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9" name="Google Shape;3699;p2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0" name="Google Shape;3700;p2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1" name="Google Shape;3701;p2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2" name="Google Shape;3702;p2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3" name="Google Shape;3703;p2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4" name="Google Shape;3704;p2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5" name="Google Shape;3705;p2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6" name="Google Shape;3706;p2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7" name="Google Shape;3707;p2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8" name="Google Shape;3708;p2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9" name="Google Shape;3709;p2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0" name="Google Shape;3710;p2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1" name="Google Shape;3711;p2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2" name="Google Shape;3712;p2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3" name="Google Shape;3713;p2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4" name="Google Shape;3714;p2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5" name="Google Shape;3715;p2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6" name="Google Shape;3716;p2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7" name="Google Shape;3717;p2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8" name="Google Shape;3718;p2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9" name="Google Shape;3719;p2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0" name="Google Shape;3720;p2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1" name="Google Shape;3721;p2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2" name="Google Shape;3722;p2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3" name="Google Shape;3723;p2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4" name="Google Shape;3724;p2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5" name="Google Shape;3725;p2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6" name="Google Shape;3726;p2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7" name="Google Shape;3727;p2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8" name="Google Shape;3728;p2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9" name="Google Shape;3729;p2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0" name="Google Shape;3730;p2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1" name="Google Shape;3731;p2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2" name="Google Shape;3732;p2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3" name="Google Shape;3733;p2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4" name="Google Shape;3734;p2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5" name="Google Shape;3735;p2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6" name="Google Shape;3736;p2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7" name="Google Shape;3737;p2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8" name="Google Shape;3738;p2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9" name="Google Shape;3739;p2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0" name="Google Shape;3740;p2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1" name="Google Shape;3741;p2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2" name="Google Shape;3742;p2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3" name="Google Shape;3743;p2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4" name="Google Shape;3744;p2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5" name="Google Shape;3745;p2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6" name="Google Shape;3746;p2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7" name="Google Shape;3747;p2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8" name="Google Shape;3748;p2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9" name="Google Shape;3749;p2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0" name="Google Shape;3750;p2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1" name="Google Shape;3751;p2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2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3" name="Google Shape;3753;p2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4" name="Google Shape;3754;p2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5" name="Google Shape;3755;p2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6" name="Google Shape;3756;p2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7" name="Google Shape;3757;p2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8" name="Google Shape;3758;p2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9" name="Google Shape;3759;p2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0" name="Google Shape;3760;p2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1" name="Google Shape;3761;p2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2" name="Google Shape;3762;p2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3" name="Google Shape;3763;p2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4" name="Google Shape;3764;p2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5" name="Google Shape;3765;p2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6" name="Google Shape;3766;p2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7" name="Google Shape;3767;p2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8" name="Google Shape;3768;p2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9" name="Google Shape;3769;p2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0" name="Google Shape;3770;p2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1" name="Google Shape;3771;p2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2" name="Google Shape;3772;p2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3" name="Google Shape;3773;p2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4" name="Google Shape;3774;p2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5" name="Google Shape;3775;p2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6" name="Google Shape;3776;p2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7" name="Google Shape;3777;p2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8" name="Google Shape;3778;p2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9" name="Google Shape;3779;p2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0" name="Google Shape;3780;p2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1" name="Google Shape;3781;p2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2" name="Google Shape;3782;p2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83" name="Google Shape;3783;p22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3784" name="Google Shape;3784;p2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5" name="Google Shape;3785;p2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6" name="Google Shape;3786;p2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7" name="Google Shape;3787;p2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8" name="Google Shape;3788;p2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9" name="Google Shape;3789;p2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0" name="Google Shape;3790;p2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1" name="Google Shape;3791;p2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2" name="Google Shape;3792;p2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3" name="Google Shape;3793;p2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4" name="Google Shape;3794;p2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5" name="Google Shape;3795;p2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6" name="Google Shape;3796;p2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7" name="Google Shape;3797;p2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8" name="Google Shape;3798;p2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9" name="Google Shape;3799;p2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0" name="Google Shape;3800;p2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1" name="Google Shape;3801;p2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2" name="Google Shape;3802;p2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3" name="Google Shape;3803;p2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4" name="Google Shape;3804;p2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5" name="Google Shape;3805;p2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6" name="Google Shape;3806;p2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7" name="Google Shape;3807;p2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8" name="Google Shape;3808;p2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9" name="Google Shape;3809;p2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0" name="Google Shape;3810;p2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1" name="Google Shape;3811;p2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2" name="Google Shape;3812;p2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3" name="Google Shape;3813;p2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4" name="Google Shape;3814;p2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5" name="Google Shape;3815;p2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6" name="Google Shape;3816;p2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7" name="Google Shape;3817;p2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8" name="Google Shape;3818;p2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9" name="Google Shape;3819;p2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0" name="Google Shape;3820;p2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1" name="Google Shape;3821;p2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2" name="Google Shape;3822;p2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3" name="Google Shape;3823;p2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4" name="Google Shape;3824;p2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5" name="Google Shape;3825;p2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6" name="Google Shape;3826;p2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7" name="Google Shape;3827;p2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8" name="Google Shape;3828;p2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9" name="Google Shape;3829;p2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0" name="Google Shape;3830;p2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1" name="Google Shape;3831;p2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2" name="Google Shape;3832;p2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3" name="Google Shape;3833;p2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4" name="Google Shape;3834;p2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5" name="Google Shape;3835;p2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6" name="Google Shape;3836;p2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7" name="Google Shape;3837;p2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8" name="Google Shape;3838;p2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9" name="Google Shape;3839;p2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0" name="Google Shape;3840;p2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1" name="Google Shape;3841;p2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2" name="Google Shape;3842;p2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3" name="Google Shape;3843;p2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4" name="Google Shape;3844;p2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5" name="Google Shape;3845;p2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6" name="Google Shape;3846;p2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7" name="Google Shape;3847;p2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8" name="Google Shape;3848;p2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9" name="Google Shape;3849;p2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0" name="Google Shape;3850;p2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1" name="Google Shape;3851;p2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852" name="Google Shape;3852;p22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9827548" y="442385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3" name="Google Shape;3853;p22"/>
          <p:cNvPicPr preferRelativeResize="0"/>
          <p:nvPr/>
        </p:nvPicPr>
        <p:blipFill rotWithShape="1">
          <a:blip r:embed="rId4">
            <a:alphaModFix amt="58000"/>
          </a:blip>
          <a:srcRect l="6060" r="-6059"/>
          <a:stretch/>
        </p:blipFill>
        <p:spPr>
          <a:xfrm>
            <a:off x="-1396500" y="6182149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1619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5" name="Google Shape;3855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56" name="Google Shape;3856;p23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3857" name="Google Shape;3857;p2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8" name="Google Shape;3858;p2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9" name="Google Shape;3859;p2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0" name="Google Shape;3860;p2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1" name="Google Shape;3861;p2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2" name="Google Shape;3862;p2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3" name="Google Shape;3863;p2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4" name="Google Shape;3864;p2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5" name="Google Shape;3865;p2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6" name="Google Shape;3866;p2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7" name="Google Shape;3867;p2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8" name="Google Shape;3868;p2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9" name="Google Shape;3869;p2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0" name="Google Shape;3870;p2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1" name="Google Shape;3871;p2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2" name="Google Shape;3872;p2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3" name="Google Shape;3873;p2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4" name="Google Shape;3874;p2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5" name="Google Shape;3875;p2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6" name="Google Shape;3876;p2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7" name="Google Shape;3877;p2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8" name="Google Shape;3878;p2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9" name="Google Shape;3879;p2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0" name="Google Shape;3880;p2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1" name="Google Shape;3881;p2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2" name="Google Shape;3882;p2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3" name="Google Shape;3883;p2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4" name="Google Shape;3884;p2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5" name="Google Shape;3885;p2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6" name="Google Shape;3886;p2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7" name="Google Shape;3887;p2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8" name="Google Shape;3888;p2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9" name="Google Shape;3889;p2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0" name="Google Shape;3890;p2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1" name="Google Shape;3891;p2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2" name="Google Shape;3892;p2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3" name="Google Shape;3893;p2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4" name="Google Shape;3894;p2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5" name="Google Shape;3895;p2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6" name="Google Shape;3896;p2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7" name="Google Shape;3897;p2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8" name="Google Shape;3898;p2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9" name="Google Shape;3899;p2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0" name="Google Shape;3900;p2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1" name="Google Shape;3901;p2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2" name="Google Shape;3902;p2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3" name="Google Shape;3903;p2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4" name="Google Shape;3904;p2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5" name="Google Shape;3905;p2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6" name="Google Shape;3906;p2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7" name="Google Shape;3907;p2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8" name="Google Shape;3908;p2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9" name="Google Shape;3909;p2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0" name="Google Shape;3910;p2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1" name="Google Shape;3911;p2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2" name="Google Shape;3912;p2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3" name="Google Shape;3913;p2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4" name="Google Shape;3914;p2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5" name="Google Shape;3915;p2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6" name="Google Shape;3916;p2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7" name="Google Shape;3917;p2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8" name="Google Shape;3918;p2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9" name="Google Shape;3919;p2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0" name="Google Shape;3920;p2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1" name="Google Shape;3921;p2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2" name="Google Shape;3922;p2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3" name="Google Shape;3923;p2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4" name="Google Shape;3924;p2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5" name="Google Shape;3925;p2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6" name="Google Shape;3926;p2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7" name="Google Shape;3927;p2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8" name="Google Shape;3928;p2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9" name="Google Shape;3929;p2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0" name="Google Shape;3930;p2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1" name="Google Shape;3931;p2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2" name="Google Shape;3932;p2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3" name="Google Shape;3933;p2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4" name="Google Shape;3934;p2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5" name="Google Shape;3935;p2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6" name="Google Shape;3936;p2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7" name="Google Shape;3937;p2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8" name="Google Shape;3938;p2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9" name="Google Shape;3939;p2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0" name="Google Shape;3940;p2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1" name="Google Shape;3941;p2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2" name="Google Shape;3942;p2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3" name="Google Shape;3943;p2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4" name="Google Shape;3944;p2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5" name="Google Shape;3945;p2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6" name="Google Shape;3946;p2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7" name="Google Shape;3947;p2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8" name="Google Shape;3948;p2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9" name="Google Shape;3949;p2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0" name="Google Shape;3950;p2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1" name="Google Shape;3951;p2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2" name="Google Shape;3952;p2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3" name="Google Shape;3953;p2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4" name="Google Shape;3954;p2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5" name="Google Shape;3955;p2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6" name="Google Shape;3956;p2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7" name="Google Shape;3957;p2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8" name="Google Shape;3958;p2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9" name="Google Shape;3959;p2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0" name="Google Shape;3960;p2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1" name="Google Shape;3961;p2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2" name="Google Shape;3962;p2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3" name="Google Shape;3963;p2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4" name="Google Shape;3964;p2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5" name="Google Shape;3965;p2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6" name="Google Shape;3966;p2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967" name="Google Shape;3967;p23"/>
          <p:cNvPicPr preferRelativeResize="0"/>
          <p:nvPr/>
        </p:nvPicPr>
        <p:blipFill>
          <a:blip r:embed="rId3">
            <a:alphaModFix amt="65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8" name="Google Shape;3968;p23"/>
          <p:cNvPicPr preferRelativeResize="0"/>
          <p:nvPr/>
        </p:nvPicPr>
        <p:blipFill>
          <a:blip r:embed="rId4">
            <a:alphaModFix amt="65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9" name="Google Shape;3969;p23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3970" name="Google Shape;3970;p2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1" name="Google Shape;3971;p2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2" name="Google Shape;3972;p2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3" name="Google Shape;3973;p2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4" name="Google Shape;3974;p2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5" name="Google Shape;3975;p2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6" name="Google Shape;3976;p2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7" name="Google Shape;3977;p2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8" name="Google Shape;3978;p2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9" name="Google Shape;3979;p2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0" name="Google Shape;3980;p2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1" name="Google Shape;3981;p2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2" name="Google Shape;3982;p2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3" name="Google Shape;3983;p2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4" name="Google Shape;3984;p2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5" name="Google Shape;3985;p2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6" name="Google Shape;3986;p2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7" name="Google Shape;3987;p2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8" name="Google Shape;3988;p2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9" name="Google Shape;3989;p2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0" name="Google Shape;3990;p2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1" name="Google Shape;3991;p2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2" name="Google Shape;3992;p2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3" name="Google Shape;3993;p2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4" name="Google Shape;3994;p2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5" name="Google Shape;3995;p2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6" name="Google Shape;3996;p2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7" name="Google Shape;3997;p2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8" name="Google Shape;3998;p2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9" name="Google Shape;3999;p2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0" name="Google Shape;4000;p2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1" name="Google Shape;4001;p2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2" name="Google Shape;4002;p2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3" name="Google Shape;4003;p2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4" name="Google Shape;4004;p2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5" name="Google Shape;4005;p2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6" name="Google Shape;4006;p2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7" name="Google Shape;4007;p2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8" name="Google Shape;4008;p2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9" name="Google Shape;4009;p2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0" name="Google Shape;4010;p2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1" name="Google Shape;4011;p2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2" name="Google Shape;4012;p2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3" name="Google Shape;4013;p2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4" name="Google Shape;4014;p2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5" name="Google Shape;4015;p2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6" name="Google Shape;4016;p2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7" name="Google Shape;4017;p2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8" name="Google Shape;4018;p2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9" name="Google Shape;4019;p2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0" name="Google Shape;4020;p2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1" name="Google Shape;4021;p2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2" name="Google Shape;4022;p2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3" name="Google Shape;4023;p2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4" name="Google Shape;4024;p2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5" name="Google Shape;4025;p2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6" name="Google Shape;4026;p2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7" name="Google Shape;4027;p2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8" name="Google Shape;4028;p2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9" name="Google Shape;4029;p2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0" name="Google Shape;4030;p2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1" name="Google Shape;4031;p2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2" name="Google Shape;4032;p2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3" name="Google Shape;4033;p2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4" name="Google Shape;4034;p2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5" name="Google Shape;4035;p2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6" name="Google Shape;4036;p2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7" name="Google Shape;4037;p2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8" name="Google Shape;4038;p2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9" name="Google Shape;4039;p2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0" name="Google Shape;4040;p2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1" name="Google Shape;4041;p2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2" name="Google Shape;4042;p2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3" name="Google Shape;4043;p2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4" name="Google Shape;4044;p2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5" name="Google Shape;4045;p2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6" name="Google Shape;4046;p2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7" name="Google Shape;4047;p2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8" name="Google Shape;4048;p2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9" name="Google Shape;4049;p2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0" name="Google Shape;4050;p2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1" name="Google Shape;4051;p2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2" name="Google Shape;4052;p2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3" name="Google Shape;4053;p2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4" name="Google Shape;4054;p2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5" name="Google Shape;4055;p2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6" name="Google Shape;4056;p2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7" name="Google Shape;4057;p2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8" name="Google Shape;4058;p2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9" name="Google Shape;4059;p2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0" name="Google Shape;4060;p2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1" name="Google Shape;4061;p2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2" name="Google Shape;4062;p2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3" name="Google Shape;4063;p2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4" name="Google Shape;4064;p2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5" name="Google Shape;4065;p2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6" name="Google Shape;4066;p2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7" name="Google Shape;4067;p2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8" name="Google Shape;4068;p2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9" name="Google Shape;4069;p2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0" name="Google Shape;4070;p2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1" name="Google Shape;4071;p2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2" name="Google Shape;4072;p2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3" name="Google Shape;4073;p2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4" name="Google Shape;4074;p2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5" name="Google Shape;4075;p2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6" name="Google Shape;4076;p2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7" name="Google Shape;4077;p2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8" name="Google Shape;4078;p2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9" name="Google Shape;4079;p2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80" name="Google Shape;4080;p23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66102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2" name="Google Shape;4082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83" name="Google Shape;4083;p24"/>
          <p:cNvGrpSpPr/>
          <p:nvPr/>
        </p:nvGrpSpPr>
        <p:grpSpPr>
          <a:xfrm>
            <a:off x="10327067" y="604552"/>
            <a:ext cx="2808667" cy="796633"/>
            <a:chOff x="-2810250" y="3572525"/>
            <a:chExt cx="2106500" cy="597475"/>
          </a:xfrm>
        </p:grpSpPr>
        <p:sp>
          <p:nvSpPr>
            <p:cNvPr id="4084" name="Google Shape;4084;p2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5" name="Google Shape;4085;p2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6" name="Google Shape;4086;p2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7" name="Google Shape;4087;p2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8" name="Google Shape;4088;p2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9" name="Google Shape;4089;p2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0" name="Google Shape;4090;p2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1" name="Google Shape;4091;p2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2" name="Google Shape;4092;p2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3" name="Google Shape;4093;p2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4" name="Google Shape;4094;p2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5" name="Google Shape;4095;p2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6" name="Google Shape;4096;p2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7" name="Google Shape;4097;p2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8" name="Google Shape;4098;p2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9" name="Google Shape;4099;p2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0" name="Google Shape;4100;p2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1" name="Google Shape;4101;p2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2" name="Google Shape;4102;p2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3" name="Google Shape;4103;p2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4" name="Google Shape;4104;p2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5" name="Google Shape;4105;p2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6" name="Google Shape;4106;p2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7" name="Google Shape;4107;p2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8" name="Google Shape;4108;p2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9" name="Google Shape;4109;p2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0" name="Google Shape;4110;p2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1" name="Google Shape;4111;p2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2" name="Google Shape;4112;p2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3" name="Google Shape;4113;p2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4" name="Google Shape;4114;p2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5" name="Google Shape;4115;p2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6" name="Google Shape;4116;p2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7" name="Google Shape;4117;p2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8" name="Google Shape;4118;p2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9" name="Google Shape;4119;p2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0" name="Google Shape;4120;p2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1" name="Google Shape;4121;p2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2" name="Google Shape;4122;p2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3" name="Google Shape;4123;p2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4" name="Google Shape;4124;p2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5" name="Google Shape;4125;p2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6" name="Google Shape;4126;p2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7" name="Google Shape;4127;p2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8" name="Google Shape;4128;p2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9" name="Google Shape;4129;p2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0" name="Google Shape;4130;p2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1" name="Google Shape;4131;p2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2" name="Google Shape;4132;p2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3" name="Google Shape;4133;p2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4" name="Google Shape;4134;p2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5" name="Google Shape;4135;p2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6" name="Google Shape;4136;p2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7" name="Google Shape;4137;p2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8" name="Google Shape;4138;p2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9" name="Google Shape;4139;p2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0" name="Google Shape;4140;p2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1" name="Google Shape;4141;p2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2" name="Google Shape;4142;p2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3" name="Google Shape;4143;p2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4" name="Google Shape;4144;p2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5" name="Google Shape;4145;p2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6" name="Google Shape;4146;p2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7" name="Google Shape;4147;p2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8" name="Google Shape;4148;p2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9" name="Google Shape;4149;p2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0" name="Google Shape;4150;p2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1" name="Google Shape;4151;p2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2" name="Google Shape;4152;p2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3" name="Google Shape;4153;p2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4" name="Google Shape;4154;p2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5" name="Google Shape;4155;p2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6" name="Google Shape;4156;p2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7" name="Google Shape;4157;p2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8" name="Google Shape;4158;p2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9" name="Google Shape;4159;p2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0" name="Google Shape;4160;p2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1" name="Google Shape;4161;p2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2" name="Google Shape;4162;p2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3" name="Google Shape;4163;p2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4" name="Google Shape;4164;p2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5" name="Google Shape;4165;p2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6" name="Google Shape;4166;p2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7" name="Google Shape;4167;p2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8" name="Google Shape;4168;p2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9" name="Google Shape;4169;p2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0" name="Google Shape;4170;p2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1" name="Google Shape;4171;p2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2" name="Google Shape;4172;p2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3" name="Google Shape;4173;p2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4" name="Google Shape;4174;p2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5" name="Google Shape;4175;p2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6" name="Google Shape;4176;p2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7" name="Google Shape;4177;p2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8" name="Google Shape;4178;p2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9" name="Google Shape;4179;p2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0" name="Google Shape;4180;p2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1" name="Google Shape;4181;p2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2" name="Google Shape;4182;p2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3" name="Google Shape;4183;p2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4" name="Google Shape;4184;p2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5" name="Google Shape;4185;p2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6" name="Google Shape;4186;p2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7" name="Google Shape;4187;p2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8" name="Google Shape;4188;p2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9" name="Google Shape;4189;p2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0" name="Google Shape;4190;p2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1" name="Google Shape;4191;p2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2" name="Google Shape;4192;p2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3" name="Google Shape;4193;p2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4194" name="Google Shape;4194;p24"/>
          <p:cNvPicPr preferRelativeResize="0"/>
          <p:nvPr/>
        </p:nvPicPr>
        <p:blipFill>
          <a:blip r:embed="rId3">
            <a:alphaModFix amt="73000"/>
          </a:blip>
          <a:stretch>
            <a:fillRect/>
          </a:stretch>
        </p:blipFill>
        <p:spPr>
          <a:xfrm>
            <a:off x="10327069" y="61821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5" name="Google Shape;4195;p24"/>
          <p:cNvPicPr preferRelativeResize="0"/>
          <p:nvPr/>
        </p:nvPicPr>
        <p:blipFill>
          <a:blip r:embed="rId4">
            <a:alphaModFix amt="73000"/>
          </a:blip>
          <a:stretch>
            <a:fillRect/>
          </a:stretch>
        </p:blipFill>
        <p:spPr>
          <a:xfrm>
            <a:off x="-2076231" y="8740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96" name="Google Shape;4196;p24"/>
          <p:cNvGrpSpPr/>
          <p:nvPr/>
        </p:nvGrpSpPr>
        <p:grpSpPr>
          <a:xfrm>
            <a:off x="-1391567" y="5613452"/>
            <a:ext cx="2808667" cy="796633"/>
            <a:chOff x="-2810250" y="3572525"/>
            <a:chExt cx="2106500" cy="597475"/>
          </a:xfrm>
        </p:grpSpPr>
        <p:sp>
          <p:nvSpPr>
            <p:cNvPr id="4197" name="Google Shape;4197;p2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8" name="Google Shape;4198;p2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9" name="Google Shape;4199;p2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0" name="Google Shape;4200;p2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1" name="Google Shape;4201;p2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2" name="Google Shape;4202;p2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3" name="Google Shape;4203;p2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4" name="Google Shape;4204;p2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5" name="Google Shape;4205;p2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6" name="Google Shape;4206;p2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7" name="Google Shape;4207;p2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8" name="Google Shape;4208;p2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9" name="Google Shape;4209;p2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0" name="Google Shape;4210;p2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1" name="Google Shape;4211;p2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2" name="Google Shape;4212;p2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3" name="Google Shape;4213;p2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4" name="Google Shape;4214;p2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5" name="Google Shape;4215;p2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6" name="Google Shape;4216;p2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7" name="Google Shape;4217;p2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8" name="Google Shape;4218;p2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9" name="Google Shape;4219;p2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0" name="Google Shape;4220;p2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1" name="Google Shape;4221;p2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2" name="Google Shape;4222;p2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3" name="Google Shape;4223;p2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4" name="Google Shape;4224;p2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5" name="Google Shape;4225;p2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6" name="Google Shape;4226;p2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7" name="Google Shape;4227;p2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8" name="Google Shape;4228;p2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9" name="Google Shape;4229;p2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0" name="Google Shape;4230;p2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1" name="Google Shape;4231;p2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2" name="Google Shape;4232;p2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3" name="Google Shape;4233;p2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4" name="Google Shape;4234;p2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5" name="Google Shape;4235;p2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6" name="Google Shape;4236;p2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7" name="Google Shape;4237;p2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8" name="Google Shape;4238;p2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9" name="Google Shape;4239;p2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0" name="Google Shape;4240;p2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1" name="Google Shape;4241;p2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2" name="Google Shape;4242;p2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3" name="Google Shape;4243;p2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4" name="Google Shape;4244;p2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5" name="Google Shape;4245;p2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6" name="Google Shape;4246;p2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7" name="Google Shape;4247;p2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8" name="Google Shape;4248;p2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9" name="Google Shape;4249;p2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0" name="Google Shape;4250;p2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1" name="Google Shape;4251;p2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2" name="Google Shape;4252;p2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3" name="Google Shape;4253;p2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4" name="Google Shape;4254;p2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5" name="Google Shape;4255;p2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6" name="Google Shape;4256;p2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7" name="Google Shape;4257;p2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8" name="Google Shape;4258;p2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9" name="Google Shape;4259;p2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0" name="Google Shape;4260;p2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1" name="Google Shape;4261;p2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2" name="Google Shape;4262;p2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3" name="Google Shape;4263;p2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4" name="Google Shape;4264;p2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5" name="Google Shape;4265;p2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6" name="Google Shape;4266;p2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7" name="Google Shape;4267;p2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8" name="Google Shape;4268;p2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9" name="Google Shape;4269;p2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0" name="Google Shape;4270;p2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1" name="Google Shape;4271;p2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2" name="Google Shape;4272;p2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3" name="Google Shape;4273;p2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4" name="Google Shape;4274;p2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5" name="Google Shape;4275;p2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6" name="Google Shape;4276;p2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7" name="Google Shape;4277;p2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8" name="Google Shape;4278;p2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9" name="Google Shape;4279;p2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0" name="Google Shape;4280;p2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1" name="Google Shape;4281;p2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2" name="Google Shape;4282;p2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3" name="Google Shape;4283;p2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4" name="Google Shape;4284;p2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5" name="Google Shape;4285;p2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6" name="Google Shape;4286;p2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7" name="Google Shape;4287;p2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8" name="Google Shape;4288;p2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9" name="Google Shape;4289;p2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0" name="Google Shape;4290;p2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1" name="Google Shape;4291;p2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2" name="Google Shape;4292;p2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3" name="Google Shape;4293;p2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4" name="Google Shape;4294;p2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5" name="Google Shape;4295;p2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6" name="Google Shape;4296;p2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7" name="Google Shape;4297;p2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8" name="Google Shape;4298;p2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9" name="Google Shape;4299;p2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0" name="Google Shape;4300;p2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1" name="Google Shape;4301;p2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2" name="Google Shape;4302;p2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3" name="Google Shape;4303;p2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4" name="Google Shape;4304;p2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5" name="Google Shape;4305;p2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6" name="Google Shape;4306;p2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07" name="Google Shape;4307;p24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19625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9" name="Google Shape;430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0" name="Google Shape;4310;p25"/>
          <p:cNvSpPr txBox="1">
            <a:spLocks noGrp="1"/>
          </p:cNvSpPr>
          <p:nvPr>
            <p:ph type="subTitle" idx="1"/>
          </p:nvPr>
        </p:nvSpPr>
        <p:spPr>
          <a:xfrm>
            <a:off x="1072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1" name="Google Shape;4311;p25"/>
          <p:cNvSpPr txBox="1">
            <a:spLocks noGrp="1"/>
          </p:cNvSpPr>
          <p:nvPr>
            <p:ph type="subTitle" idx="2"/>
          </p:nvPr>
        </p:nvSpPr>
        <p:spPr>
          <a:xfrm>
            <a:off x="7778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2" name="Google Shape;4312;p25"/>
          <p:cNvSpPr txBox="1">
            <a:spLocks noGrp="1"/>
          </p:cNvSpPr>
          <p:nvPr>
            <p:ph type="subTitle" idx="3"/>
          </p:nvPr>
        </p:nvSpPr>
        <p:spPr>
          <a:xfrm>
            <a:off x="1072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3" name="Google Shape;4313;p25"/>
          <p:cNvSpPr txBox="1">
            <a:spLocks noGrp="1"/>
          </p:cNvSpPr>
          <p:nvPr>
            <p:ph type="subTitle" idx="4"/>
          </p:nvPr>
        </p:nvSpPr>
        <p:spPr>
          <a:xfrm>
            <a:off x="7778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4" name="Google Shape;4314;p25"/>
          <p:cNvSpPr txBox="1">
            <a:spLocks noGrp="1"/>
          </p:cNvSpPr>
          <p:nvPr>
            <p:ph type="subTitle" idx="5"/>
          </p:nvPr>
        </p:nvSpPr>
        <p:spPr>
          <a:xfrm>
            <a:off x="4425200" y="4296353"/>
            <a:ext cx="3341600" cy="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5" name="Google Shape;4315;p25"/>
          <p:cNvSpPr txBox="1">
            <a:spLocks noGrp="1"/>
          </p:cNvSpPr>
          <p:nvPr>
            <p:ph type="subTitle" idx="6"/>
          </p:nvPr>
        </p:nvSpPr>
        <p:spPr>
          <a:xfrm>
            <a:off x="4425200" y="2237403"/>
            <a:ext cx="33416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Itim"/>
              <a:buNone/>
              <a:defRPr sz="2133" b="1">
                <a:latin typeface="Itim"/>
                <a:ea typeface="Itim"/>
                <a:cs typeface="Itim"/>
                <a:sym typeface="Itim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6" name="Google Shape;4316;p25"/>
          <p:cNvSpPr txBox="1">
            <a:spLocks noGrp="1"/>
          </p:cNvSpPr>
          <p:nvPr>
            <p:ph type="subTitle" idx="7"/>
          </p:nvPr>
        </p:nvSpPr>
        <p:spPr>
          <a:xfrm>
            <a:off x="1072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7" name="Google Shape;4317;p25"/>
          <p:cNvSpPr txBox="1">
            <a:spLocks noGrp="1"/>
          </p:cNvSpPr>
          <p:nvPr>
            <p:ph type="subTitle" idx="8"/>
          </p:nvPr>
        </p:nvSpPr>
        <p:spPr>
          <a:xfrm>
            <a:off x="7778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8" name="Google Shape;4318;p25"/>
          <p:cNvSpPr txBox="1">
            <a:spLocks noGrp="1"/>
          </p:cNvSpPr>
          <p:nvPr>
            <p:ph type="subTitle" idx="9"/>
          </p:nvPr>
        </p:nvSpPr>
        <p:spPr>
          <a:xfrm>
            <a:off x="1072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9" name="Google Shape;4319;p25"/>
          <p:cNvSpPr txBox="1">
            <a:spLocks noGrp="1"/>
          </p:cNvSpPr>
          <p:nvPr>
            <p:ph type="subTitle" idx="13"/>
          </p:nvPr>
        </p:nvSpPr>
        <p:spPr>
          <a:xfrm>
            <a:off x="7778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20" name="Google Shape;4320;p25"/>
          <p:cNvSpPr txBox="1">
            <a:spLocks noGrp="1"/>
          </p:cNvSpPr>
          <p:nvPr>
            <p:ph type="subTitle" idx="14"/>
          </p:nvPr>
        </p:nvSpPr>
        <p:spPr>
          <a:xfrm>
            <a:off x="4425200" y="2825009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21" name="Google Shape;4321;p25"/>
          <p:cNvSpPr txBox="1">
            <a:spLocks noGrp="1"/>
          </p:cNvSpPr>
          <p:nvPr>
            <p:ph type="subTitle" idx="15"/>
          </p:nvPr>
        </p:nvSpPr>
        <p:spPr>
          <a:xfrm>
            <a:off x="4425200" y="4843440"/>
            <a:ext cx="334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322" name="Google Shape;4322;p25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4323" name="Google Shape;4323;p2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4" name="Google Shape;4324;p2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5" name="Google Shape;4325;p2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6" name="Google Shape;4326;p2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7" name="Google Shape;4327;p2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8" name="Google Shape;4328;p2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9" name="Google Shape;4329;p2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0" name="Google Shape;4330;p2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1" name="Google Shape;4331;p2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2" name="Google Shape;4332;p2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3" name="Google Shape;4333;p2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4" name="Google Shape;4334;p2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5" name="Google Shape;4335;p2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6" name="Google Shape;4336;p2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7" name="Google Shape;4337;p2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8" name="Google Shape;4338;p2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9" name="Google Shape;4339;p2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0" name="Google Shape;4340;p2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1" name="Google Shape;4341;p2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2" name="Google Shape;4342;p2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3" name="Google Shape;4343;p2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4" name="Google Shape;4344;p2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5" name="Google Shape;4345;p2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6" name="Google Shape;4346;p2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7" name="Google Shape;4347;p2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8" name="Google Shape;4348;p2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9" name="Google Shape;4349;p2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0" name="Google Shape;4350;p2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1" name="Google Shape;4351;p2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2" name="Google Shape;4352;p2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3" name="Google Shape;4353;p2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4" name="Google Shape;4354;p2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5" name="Google Shape;4355;p2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6" name="Google Shape;4356;p2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7" name="Google Shape;4357;p2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8" name="Google Shape;4358;p2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9" name="Google Shape;4359;p2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0" name="Google Shape;4360;p2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1" name="Google Shape;4361;p2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2" name="Google Shape;4362;p2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3" name="Google Shape;4363;p2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4" name="Google Shape;4364;p2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5" name="Google Shape;4365;p2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6" name="Google Shape;4366;p2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7" name="Google Shape;4367;p2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8" name="Google Shape;4368;p2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9" name="Google Shape;4369;p2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0" name="Google Shape;4370;p2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1" name="Google Shape;4371;p2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2" name="Google Shape;4372;p2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3" name="Google Shape;4373;p2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4" name="Google Shape;4374;p2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5" name="Google Shape;4375;p2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6" name="Google Shape;4376;p2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7" name="Google Shape;4377;p2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8" name="Google Shape;4378;p2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9" name="Google Shape;4379;p2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0" name="Google Shape;4380;p2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1" name="Google Shape;4381;p2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2" name="Google Shape;4382;p2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3" name="Google Shape;4383;p2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4" name="Google Shape;4384;p2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5" name="Google Shape;4385;p2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6" name="Google Shape;4386;p2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7" name="Google Shape;4387;p2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8" name="Google Shape;4388;p2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9" name="Google Shape;4389;p2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0" name="Google Shape;4390;p2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1" name="Google Shape;4391;p2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2" name="Google Shape;4392;p2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3" name="Google Shape;4393;p2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4" name="Google Shape;4394;p2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5" name="Google Shape;4395;p2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6" name="Google Shape;4396;p2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7" name="Google Shape;4397;p2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8" name="Google Shape;4398;p2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9" name="Google Shape;4399;p2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0" name="Google Shape;4400;p2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1" name="Google Shape;4401;p2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2" name="Google Shape;4402;p2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3" name="Google Shape;4403;p2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4" name="Google Shape;4404;p2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5" name="Google Shape;4405;p2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6" name="Google Shape;4406;p2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7" name="Google Shape;4407;p2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8" name="Google Shape;4408;p2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9" name="Google Shape;4409;p2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0" name="Google Shape;4410;p2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1" name="Google Shape;4411;p2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2" name="Google Shape;4412;p2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3" name="Google Shape;4413;p2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4" name="Google Shape;4414;p2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5" name="Google Shape;4415;p2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6" name="Google Shape;4416;p2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7" name="Google Shape;4417;p2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8" name="Google Shape;4418;p2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9" name="Google Shape;4419;p2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0" name="Google Shape;4420;p2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1" name="Google Shape;4421;p2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2" name="Google Shape;4422;p2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3" name="Google Shape;4423;p2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4" name="Google Shape;4424;p2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5" name="Google Shape;4425;p2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6" name="Google Shape;4426;p2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7" name="Google Shape;4427;p2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8" name="Google Shape;4428;p2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9" name="Google Shape;4429;p2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0" name="Google Shape;4430;p2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1" name="Google Shape;4431;p2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2" name="Google Shape;4432;p2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33" name="Google Shape;4433;p25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4434" name="Google Shape;4434;p2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5" name="Google Shape;4435;p2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6" name="Google Shape;4436;p2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7" name="Google Shape;4437;p2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8" name="Google Shape;4438;p2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9" name="Google Shape;4439;p2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0" name="Google Shape;4440;p2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1" name="Google Shape;4441;p2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2" name="Google Shape;4442;p2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3" name="Google Shape;4443;p2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4" name="Google Shape;4444;p2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5" name="Google Shape;4445;p2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6" name="Google Shape;4446;p2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7" name="Google Shape;4447;p2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8" name="Google Shape;4448;p2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9" name="Google Shape;4449;p2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0" name="Google Shape;4450;p2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1" name="Google Shape;4451;p2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2" name="Google Shape;4452;p2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3" name="Google Shape;4453;p2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4" name="Google Shape;4454;p2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5" name="Google Shape;4455;p2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6" name="Google Shape;4456;p2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7" name="Google Shape;4457;p2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8" name="Google Shape;4458;p2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9" name="Google Shape;4459;p2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0" name="Google Shape;4460;p2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1" name="Google Shape;4461;p2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2" name="Google Shape;4462;p2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3" name="Google Shape;4463;p2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4" name="Google Shape;4464;p2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5" name="Google Shape;4465;p2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6" name="Google Shape;4466;p2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7" name="Google Shape;4467;p2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8" name="Google Shape;4468;p2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9" name="Google Shape;4469;p2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0" name="Google Shape;4470;p2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1" name="Google Shape;4471;p2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2" name="Google Shape;4472;p2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3" name="Google Shape;4473;p2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4" name="Google Shape;4474;p2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5" name="Google Shape;4475;p2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6" name="Google Shape;4476;p2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7" name="Google Shape;4477;p2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8" name="Google Shape;4478;p2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9" name="Google Shape;4479;p2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0" name="Google Shape;4480;p2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1" name="Google Shape;4481;p2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2" name="Google Shape;4482;p2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3" name="Google Shape;4483;p2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4" name="Google Shape;4484;p2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5" name="Google Shape;4485;p2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6" name="Google Shape;4486;p2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7" name="Google Shape;4487;p2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8" name="Google Shape;4488;p2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9" name="Google Shape;4489;p2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0" name="Google Shape;4490;p2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1" name="Google Shape;4491;p2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2" name="Google Shape;4492;p2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3" name="Google Shape;4493;p2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4" name="Google Shape;4494;p2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5" name="Google Shape;4495;p2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6" name="Google Shape;4496;p2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7" name="Google Shape;4497;p2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8" name="Google Shape;4498;p2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9" name="Google Shape;4499;p2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0" name="Google Shape;4500;p2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1" name="Google Shape;4501;p2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2" name="Google Shape;4502;p2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3" name="Google Shape;4503;p2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4" name="Google Shape;4504;p2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5" name="Google Shape;4505;p2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6" name="Google Shape;4506;p2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7" name="Google Shape;4507;p2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8" name="Google Shape;4508;p2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9" name="Google Shape;4509;p2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0" name="Google Shape;4510;p2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1" name="Google Shape;4511;p2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2" name="Google Shape;4512;p2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3" name="Google Shape;4513;p2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4" name="Google Shape;4514;p2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5" name="Google Shape;4515;p2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6" name="Google Shape;4516;p2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7" name="Google Shape;4517;p2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8" name="Google Shape;4518;p2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9" name="Google Shape;4519;p2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0" name="Google Shape;4520;p2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1" name="Google Shape;4521;p2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2" name="Google Shape;4522;p2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3" name="Google Shape;4523;p2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4" name="Google Shape;4524;p2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5" name="Google Shape;4525;p2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6" name="Google Shape;4526;p2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7" name="Google Shape;4527;p2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8" name="Google Shape;4528;p2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9" name="Google Shape;4529;p2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0" name="Google Shape;4530;p2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1" name="Google Shape;4531;p2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2" name="Google Shape;4532;p2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3" name="Google Shape;4533;p2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4" name="Google Shape;4534;p2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5" name="Google Shape;4535;p2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6" name="Google Shape;4536;p2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7" name="Google Shape;4537;p2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8" name="Google Shape;4538;p2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9" name="Google Shape;4539;p2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0" name="Google Shape;4540;p2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1" name="Google Shape;4541;p2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2" name="Google Shape;4542;p2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3" name="Google Shape;4543;p2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44" name="Google Shape;4544;p25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55739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6" name="Google Shape;4546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7" name="Google Shape;4547;p26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10576402" y="7915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8" name="Google Shape;4548;p26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1529698" y="6290159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49" name="Google Shape;4549;p26"/>
          <p:cNvGrpSpPr/>
          <p:nvPr/>
        </p:nvGrpSpPr>
        <p:grpSpPr>
          <a:xfrm>
            <a:off x="-662483" y="933734"/>
            <a:ext cx="2808667" cy="796633"/>
            <a:chOff x="-2810250" y="3572525"/>
            <a:chExt cx="2106500" cy="597475"/>
          </a:xfrm>
        </p:grpSpPr>
        <p:sp>
          <p:nvSpPr>
            <p:cNvPr id="4550" name="Google Shape;4550;p2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1" name="Google Shape;4551;p2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2" name="Google Shape;4552;p2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3" name="Google Shape;4553;p2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4" name="Google Shape;4554;p2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5" name="Google Shape;4555;p2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6" name="Google Shape;4556;p2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7" name="Google Shape;4557;p2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8" name="Google Shape;4558;p2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9" name="Google Shape;4559;p2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0" name="Google Shape;4560;p2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1" name="Google Shape;4561;p2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2" name="Google Shape;4562;p2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3" name="Google Shape;4563;p2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4" name="Google Shape;4564;p2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5" name="Google Shape;4565;p2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6" name="Google Shape;4566;p2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7" name="Google Shape;4567;p2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8" name="Google Shape;4568;p2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9" name="Google Shape;4569;p2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0" name="Google Shape;4570;p2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1" name="Google Shape;4571;p2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2" name="Google Shape;4572;p2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3" name="Google Shape;4573;p2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4" name="Google Shape;4574;p2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5" name="Google Shape;4575;p2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6" name="Google Shape;4576;p2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7" name="Google Shape;4577;p2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8" name="Google Shape;4578;p2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9" name="Google Shape;4579;p2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0" name="Google Shape;4580;p2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1" name="Google Shape;4581;p2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2" name="Google Shape;4582;p2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3" name="Google Shape;4583;p2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4" name="Google Shape;4584;p2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5" name="Google Shape;4585;p2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6" name="Google Shape;4586;p2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7" name="Google Shape;4587;p2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8" name="Google Shape;4588;p2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9" name="Google Shape;4589;p2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0" name="Google Shape;4590;p2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1" name="Google Shape;4591;p2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2" name="Google Shape;4592;p2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3" name="Google Shape;4593;p2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4" name="Google Shape;4594;p2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5" name="Google Shape;4595;p2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6" name="Google Shape;4596;p2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7" name="Google Shape;4597;p2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8" name="Google Shape;4598;p2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9" name="Google Shape;4599;p2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0" name="Google Shape;4600;p2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1" name="Google Shape;4601;p2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2" name="Google Shape;4602;p2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3" name="Google Shape;4603;p2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4" name="Google Shape;4604;p2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5" name="Google Shape;4605;p2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6" name="Google Shape;4606;p2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7" name="Google Shape;4607;p2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8" name="Google Shape;4608;p2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9" name="Google Shape;4609;p2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0" name="Google Shape;4610;p2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1" name="Google Shape;4611;p2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2" name="Google Shape;4612;p2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3" name="Google Shape;4613;p2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4" name="Google Shape;4614;p2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5" name="Google Shape;4615;p2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6" name="Google Shape;4616;p2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7" name="Google Shape;4617;p2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8" name="Google Shape;4618;p2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9" name="Google Shape;4619;p2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0" name="Google Shape;4620;p2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1" name="Google Shape;4621;p2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2" name="Google Shape;4622;p2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3" name="Google Shape;4623;p2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4" name="Google Shape;4624;p2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5" name="Google Shape;4625;p2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6" name="Google Shape;4626;p2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7" name="Google Shape;4627;p2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8" name="Google Shape;4628;p2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9" name="Google Shape;4629;p2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0" name="Google Shape;4630;p2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1" name="Google Shape;4631;p2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2" name="Google Shape;4632;p2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3" name="Google Shape;4633;p2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4" name="Google Shape;4634;p2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5" name="Google Shape;4635;p2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6" name="Google Shape;4636;p2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7" name="Google Shape;4637;p2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8" name="Google Shape;4638;p2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9" name="Google Shape;4639;p2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0" name="Google Shape;4640;p2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1" name="Google Shape;4641;p2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2" name="Google Shape;4642;p2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3" name="Google Shape;4643;p2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4" name="Google Shape;4644;p2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5" name="Google Shape;4645;p2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6" name="Google Shape;4646;p2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7" name="Google Shape;4647;p2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8" name="Google Shape;4648;p2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9" name="Google Shape;4649;p2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0" name="Google Shape;4650;p2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1" name="Google Shape;4651;p2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2" name="Google Shape;4652;p2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3" name="Google Shape;4653;p2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4" name="Google Shape;4654;p2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5" name="Google Shape;4655;p2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6" name="Google Shape;4656;p2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7" name="Google Shape;4657;p2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8" name="Google Shape;4658;p2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9" name="Google Shape;4659;p2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60" name="Google Shape;4660;p26"/>
          <p:cNvGrpSpPr/>
          <p:nvPr/>
        </p:nvGrpSpPr>
        <p:grpSpPr>
          <a:xfrm>
            <a:off x="7576051" y="6129167"/>
            <a:ext cx="2182667" cy="695300"/>
            <a:chOff x="-4380075" y="3780200"/>
            <a:chExt cx="1637000" cy="521475"/>
          </a:xfrm>
        </p:grpSpPr>
        <p:sp>
          <p:nvSpPr>
            <p:cNvPr id="4661" name="Google Shape;4661;p26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2" name="Google Shape;4662;p26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3" name="Google Shape;4663;p26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4" name="Google Shape;4664;p26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5" name="Google Shape;4665;p26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6" name="Google Shape;4666;p26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7" name="Google Shape;4667;p26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8" name="Google Shape;4668;p26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9" name="Google Shape;4669;p26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0" name="Google Shape;4670;p26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1" name="Google Shape;4671;p26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2" name="Google Shape;4672;p26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3" name="Google Shape;4673;p26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4" name="Google Shape;4674;p26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5" name="Google Shape;4675;p26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6" name="Google Shape;4676;p26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7" name="Google Shape;4677;p26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8" name="Google Shape;4678;p26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9" name="Google Shape;4679;p26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0" name="Google Shape;4680;p26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1" name="Google Shape;4681;p26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2" name="Google Shape;4682;p26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3" name="Google Shape;4683;p26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4" name="Google Shape;4684;p26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5" name="Google Shape;4685;p26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6" name="Google Shape;4686;p26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7" name="Google Shape;4687;p26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8" name="Google Shape;4688;p26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9" name="Google Shape;4689;p26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0" name="Google Shape;4690;p26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1" name="Google Shape;4691;p26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2" name="Google Shape;4692;p26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3" name="Google Shape;4693;p26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4" name="Google Shape;4694;p26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5" name="Google Shape;4695;p26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6" name="Google Shape;4696;p26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7" name="Google Shape;4697;p26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8" name="Google Shape;4698;p26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9" name="Google Shape;4699;p26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0" name="Google Shape;4700;p26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1" name="Google Shape;4701;p26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2" name="Google Shape;4702;p26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3" name="Google Shape;4703;p26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4" name="Google Shape;4704;p26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5" name="Google Shape;4705;p26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6" name="Google Shape;4706;p26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7" name="Google Shape;4707;p26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8" name="Google Shape;4708;p26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9" name="Google Shape;4709;p26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0" name="Google Shape;4710;p26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1" name="Google Shape;4711;p26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2" name="Google Shape;4712;p26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3" name="Google Shape;4713;p26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4" name="Google Shape;4714;p26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5" name="Google Shape;4715;p26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6" name="Google Shape;4716;p26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7" name="Google Shape;4717;p26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8" name="Google Shape;4718;p26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9" name="Google Shape;4719;p26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0" name="Google Shape;4720;p26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1" name="Google Shape;4721;p26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2" name="Google Shape;4722;p26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3" name="Google Shape;4723;p26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4" name="Google Shape;4724;p26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5" name="Google Shape;4725;p26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6" name="Google Shape;4726;p26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7" name="Google Shape;4727;p26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8" name="Google Shape;4728;p26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29" name="Google Shape;4729;p26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448826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1" name="Google Shape;4731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32" name="Google Shape;4732;p27"/>
          <p:cNvGrpSpPr/>
          <p:nvPr/>
        </p:nvGrpSpPr>
        <p:grpSpPr>
          <a:xfrm>
            <a:off x="-662483" y="933734"/>
            <a:ext cx="2808667" cy="796633"/>
            <a:chOff x="-2810250" y="3572525"/>
            <a:chExt cx="2106500" cy="597475"/>
          </a:xfrm>
        </p:grpSpPr>
        <p:sp>
          <p:nvSpPr>
            <p:cNvPr id="4733" name="Google Shape;4733;p2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4" name="Google Shape;4734;p2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5" name="Google Shape;4735;p2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6" name="Google Shape;4736;p2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7" name="Google Shape;4737;p2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8" name="Google Shape;4738;p2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9" name="Google Shape;4739;p2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0" name="Google Shape;4740;p2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1" name="Google Shape;4741;p2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2" name="Google Shape;4742;p2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3" name="Google Shape;4743;p2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4" name="Google Shape;4744;p2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5" name="Google Shape;4745;p2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6" name="Google Shape;4746;p2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7" name="Google Shape;4747;p2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8" name="Google Shape;4748;p2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9" name="Google Shape;4749;p2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0" name="Google Shape;4750;p2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1" name="Google Shape;4751;p2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2" name="Google Shape;4752;p2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3" name="Google Shape;4753;p2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4" name="Google Shape;4754;p2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5" name="Google Shape;4755;p2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6" name="Google Shape;4756;p2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7" name="Google Shape;4757;p2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8" name="Google Shape;4758;p2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9" name="Google Shape;4759;p2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0" name="Google Shape;4760;p2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1" name="Google Shape;4761;p2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2" name="Google Shape;4762;p2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3" name="Google Shape;4763;p2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4" name="Google Shape;4764;p2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5" name="Google Shape;4765;p2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6" name="Google Shape;4766;p2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7" name="Google Shape;4767;p2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8" name="Google Shape;4768;p2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9" name="Google Shape;4769;p2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0" name="Google Shape;4770;p2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1" name="Google Shape;4771;p2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2" name="Google Shape;4772;p2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3" name="Google Shape;4773;p2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4" name="Google Shape;4774;p2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5" name="Google Shape;4775;p2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6" name="Google Shape;4776;p2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7" name="Google Shape;4777;p2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8" name="Google Shape;4778;p2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9" name="Google Shape;4779;p2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0" name="Google Shape;4780;p2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1" name="Google Shape;4781;p2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2" name="Google Shape;4782;p2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3" name="Google Shape;4783;p2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4" name="Google Shape;4784;p2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5" name="Google Shape;4785;p2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6" name="Google Shape;4786;p2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7" name="Google Shape;4787;p2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8" name="Google Shape;4788;p2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9" name="Google Shape;4789;p2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0" name="Google Shape;4790;p2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1" name="Google Shape;4791;p2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2" name="Google Shape;4792;p2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3" name="Google Shape;4793;p2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4" name="Google Shape;4794;p2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5" name="Google Shape;4795;p2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6" name="Google Shape;4796;p2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7" name="Google Shape;4797;p2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8" name="Google Shape;4798;p2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9" name="Google Shape;4799;p2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0" name="Google Shape;4800;p2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1" name="Google Shape;4801;p2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2" name="Google Shape;4802;p2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3" name="Google Shape;4803;p2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4" name="Google Shape;4804;p2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5" name="Google Shape;4805;p2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6" name="Google Shape;4806;p2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7" name="Google Shape;4807;p2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8" name="Google Shape;4808;p2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9" name="Google Shape;4809;p2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0" name="Google Shape;4810;p2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1" name="Google Shape;4811;p2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2" name="Google Shape;4812;p2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3" name="Google Shape;4813;p2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4" name="Google Shape;4814;p2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5" name="Google Shape;4815;p2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6" name="Google Shape;4816;p2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7" name="Google Shape;4817;p2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8" name="Google Shape;4818;p2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9" name="Google Shape;4819;p2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0" name="Google Shape;4820;p2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1" name="Google Shape;4821;p2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2" name="Google Shape;4822;p2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3" name="Google Shape;4823;p2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4" name="Google Shape;4824;p2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5" name="Google Shape;4825;p2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6" name="Google Shape;4826;p2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7" name="Google Shape;4827;p2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8" name="Google Shape;4828;p2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9" name="Google Shape;4829;p2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0" name="Google Shape;4830;p2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1" name="Google Shape;4831;p2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2" name="Google Shape;4832;p2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3" name="Google Shape;4833;p2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4" name="Google Shape;4834;p2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5" name="Google Shape;4835;p2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6" name="Google Shape;4836;p2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7" name="Google Shape;4837;p2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8" name="Google Shape;4838;p2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9" name="Google Shape;4839;p2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0" name="Google Shape;4840;p2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1" name="Google Shape;4841;p2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2" name="Google Shape;4842;p2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43" name="Google Shape;4843;p27"/>
          <p:cNvGrpSpPr/>
          <p:nvPr/>
        </p:nvGrpSpPr>
        <p:grpSpPr>
          <a:xfrm>
            <a:off x="10408717" y="6182134"/>
            <a:ext cx="2182667" cy="695300"/>
            <a:chOff x="-4380075" y="3780200"/>
            <a:chExt cx="1637000" cy="521475"/>
          </a:xfrm>
        </p:grpSpPr>
        <p:sp>
          <p:nvSpPr>
            <p:cNvPr id="4844" name="Google Shape;4844;p2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5" name="Google Shape;4845;p2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6" name="Google Shape;4846;p2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7" name="Google Shape;4847;p2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8" name="Google Shape;4848;p2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9" name="Google Shape;4849;p2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0" name="Google Shape;4850;p2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1" name="Google Shape;4851;p2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2" name="Google Shape;4852;p2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3" name="Google Shape;4853;p2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4" name="Google Shape;4854;p2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5" name="Google Shape;4855;p2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6" name="Google Shape;4856;p2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7" name="Google Shape;4857;p2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8" name="Google Shape;4858;p2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9" name="Google Shape;4859;p2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0" name="Google Shape;4860;p2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1" name="Google Shape;4861;p2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2" name="Google Shape;4862;p2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3" name="Google Shape;4863;p2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4" name="Google Shape;4864;p2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5" name="Google Shape;4865;p2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6" name="Google Shape;4866;p2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7" name="Google Shape;4867;p2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8" name="Google Shape;4868;p2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9" name="Google Shape;4869;p2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0" name="Google Shape;4870;p2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1" name="Google Shape;4871;p2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2" name="Google Shape;4872;p2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3" name="Google Shape;4873;p2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4" name="Google Shape;4874;p2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5" name="Google Shape;4875;p2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6" name="Google Shape;4876;p2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7" name="Google Shape;4877;p2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8" name="Google Shape;4878;p2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9" name="Google Shape;4879;p2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0" name="Google Shape;4880;p2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1" name="Google Shape;4881;p2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2" name="Google Shape;4882;p2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3" name="Google Shape;4883;p2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4" name="Google Shape;4884;p2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5" name="Google Shape;4885;p2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6" name="Google Shape;4886;p2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7" name="Google Shape;4887;p2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8" name="Google Shape;4888;p2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9" name="Google Shape;4889;p2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0" name="Google Shape;4890;p2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1" name="Google Shape;4891;p2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2" name="Google Shape;4892;p2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3" name="Google Shape;4893;p2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4" name="Google Shape;4894;p2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5" name="Google Shape;4895;p2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6" name="Google Shape;4896;p2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7" name="Google Shape;4897;p2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8" name="Google Shape;4898;p2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9" name="Google Shape;4899;p2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0" name="Google Shape;4900;p2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1" name="Google Shape;4901;p2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2" name="Google Shape;4902;p2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3" name="Google Shape;4903;p2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4" name="Google Shape;4904;p2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5" name="Google Shape;4905;p2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6" name="Google Shape;4906;p2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7" name="Google Shape;4907;p2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8" name="Google Shape;4908;p2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9" name="Google Shape;4909;p2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0" name="Google Shape;4910;p2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1" name="Google Shape;4911;p2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2" name="Google Shape;4912;p27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52879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text">
  <p:cSld name="Number and text">
    <p:spTree>
      <p:nvGrpSpPr>
        <p:cNvPr id="1" name="Shape 4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4" name="Google Shape;4914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5" name="Google Shape;4915;p28"/>
          <p:cNvSpPr txBox="1">
            <a:spLocks noGrp="1"/>
          </p:cNvSpPr>
          <p:nvPr>
            <p:ph type="title" hasCustomPrompt="1"/>
          </p:nvPr>
        </p:nvSpPr>
        <p:spPr>
          <a:xfrm>
            <a:off x="3876000" y="1384517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6" name="Google Shape;4916;p28"/>
          <p:cNvSpPr txBox="1">
            <a:spLocks noGrp="1"/>
          </p:cNvSpPr>
          <p:nvPr>
            <p:ph type="title" idx="2" hasCustomPrompt="1"/>
          </p:nvPr>
        </p:nvSpPr>
        <p:spPr>
          <a:xfrm>
            <a:off x="1072767" y="3954096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7" name="Google Shape;4917;p28"/>
          <p:cNvSpPr txBox="1">
            <a:spLocks noGrp="1"/>
          </p:cNvSpPr>
          <p:nvPr>
            <p:ph type="title" idx="3" hasCustomPrompt="1"/>
          </p:nvPr>
        </p:nvSpPr>
        <p:spPr>
          <a:xfrm>
            <a:off x="6801033" y="3937000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18" name="Google Shape;4918;p28"/>
          <p:cNvSpPr txBox="1">
            <a:spLocks noGrp="1"/>
          </p:cNvSpPr>
          <p:nvPr>
            <p:ph type="subTitle" idx="1"/>
          </p:nvPr>
        </p:nvSpPr>
        <p:spPr>
          <a:xfrm>
            <a:off x="4007800" y="2445751"/>
            <a:ext cx="41764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19" name="Google Shape;4919;p28"/>
          <p:cNvSpPr txBox="1">
            <a:spLocks noGrp="1"/>
          </p:cNvSpPr>
          <p:nvPr>
            <p:ph type="subTitle" idx="4"/>
          </p:nvPr>
        </p:nvSpPr>
        <p:spPr>
          <a:xfrm>
            <a:off x="950967" y="5021319"/>
            <a:ext cx="44400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20" name="Google Shape;4920;p28"/>
          <p:cNvSpPr txBox="1">
            <a:spLocks noGrp="1"/>
          </p:cNvSpPr>
          <p:nvPr>
            <p:ph type="subTitle" idx="5"/>
          </p:nvPr>
        </p:nvSpPr>
        <p:spPr>
          <a:xfrm>
            <a:off x="6932833" y="5021319"/>
            <a:ext cx="41764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921" name="Google Shape;4921;p28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4922" name="Google Shape;4922;p2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3" name="Google Shape;4923;p2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4" name="Google Shape;4924;p2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5" name="Google Shape;4925;p2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6" name="Google Shape;4926;p2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7" name="Google Shape;4927;p2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8" name="Google Shape;4928;p2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9" name="Google Shape;4929;p2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0" name="Google Shape;4930;p2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1" name="Google Shape;4931;p2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2" name="Google Shape;4932;p2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3" name="Google Shape;4933;p2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4" name="Google Shape;4934;p2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5" name="Google Shape;4935;p2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6" name="Google Shape;4936;p2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7" name="Google Shape;4937;p2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8" name="Google Shape;4938;p2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9" name="Google Shape;4939;p2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0" name="Google Shape;4940;p2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1" name="Google Shape;4941;p2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2" name="Google Shape;4942;p2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3" name="Google Shape;4943;p2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4" name="Google Shape;4944;p2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5" name="Google Shape;4945;p2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6" name="Google Shape;4946;p2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7" name="Google Shape;4947;p2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8" name="Google Shape;4948;p2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9" name="Google Shape;4949;p2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0" name="Google Shape;4950;p2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1" name="Google Shape;4951;p2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2" name="Google Shape;4952;p2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3" name="Google Shape;4953;p2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4" name="Google Shape;4954;p2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5" name="Google Shape;4955;p2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6" name="Google Shape;4956;p2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7" name="Google Shape;4957;p2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8" name="Google Shape;4958;p2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9" name="Google Shape;4959;p2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0" name="Google Shape;4960;p2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1" name="Google Shape;4961;p2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2" name="Google Shape;4962;p2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3" name="Google Shape;4963;p2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4" name="Google Shape;4964;p2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5" name="Google Shape;4965;p2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6" name="Google Shape;4966;p2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7" name="Google Shape;4967;p2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8" name="Google Shape;4968;p2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9" name="Google Shape;4969;p2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0" name="Google Shape;4970;p2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1" name="Google Shape;4971;p2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2" name="Google Shape;4972;p2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3" name="Google Shape;4973;p2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4" name="Google Shape;4974;p2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5" name="Google Shape;4975;p2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6" name="Google Shape;4976;p2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7" name="Google Shape;4977;p2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8" name="Google Shape;4978;p2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9" name="Google Shape;4979;p2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0" name="Google Shape;4980;p2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1" name="Google Shape;4981;p2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2" name="Google Shape;4982;p2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3" name="Google Shape;4983;p2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4" name="Google Shape;4984;p2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5" name="Google Shape;4985;p2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6" name="Google Shape;4986;p2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7" name="Google Shape;4987;p2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8" name="Google Shape;4988;p2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9" name="Google Shape;4989;p2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0" name="Google Shape;4990;p2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1" name="Google Shape;4991;p2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2" name="Google Shape;4992;p2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3" name="Google Shape;4993;p2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4" name="Google Shape;4994;p2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5" name="Google Shape;4995;p2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6" name="Google Shape;4996;p2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7" name="Google Shape;4997;p2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8" name="Google Shape;4998;p2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9" name="Google Shape;4999;p2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0" name="Google Shape;5000;p2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1" name="Google Shape;5001;p2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2" name="Google Shape;5002;p2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3" name="Google Shape;5003;p2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4" name="Google Shape;5004;p2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5" name="Google Shape;5005;p2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6" name="Google Shape;5006;p2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7" name="Google Shape;5007;p2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8" name="Google Shape;5008;p2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9" name="Google Shape;5009;p2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0" name="Google Shape;5010;p2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1" name="Google Shape;5011;p2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2" name="Google Shape;5012;p2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3" name="Google Shape;5013;p2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4" name="Google Shape;5014;p2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5" name="Google Shape;5015;p2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6" name="Google Shape;5016;p2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7" name="Google Shape;5017;p2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8" name="Google Shape;5018;p2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9" name="Google Shape;5019;p2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0" name="Google Shape;5020;p2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1" name="Google Shape;5021;p2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2" name="Google Shape;5022;p2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3" name="Google Shape;5023;p2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4" name="Google Shape;5024;p2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5" name="Google Shape;5025;p2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6" name="Google Shape;5026;p2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7" name="Google Shape;5027;p2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8" name="Google Shape;5028;p2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9" name="Google Shape;5029;p2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0" name="Google Shape;5030;p2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1" name="Google Shape;5031;p2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32" name="Google Shape;5032;p28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5033" name="Google Shape;5033;p2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4" name="Google Shape;5034;p2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5" name="Google Shape;5035;p2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6" name="Google Shape;5036;p2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7" name="Google Shape;5037;p2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8" name="Google Shape;5038;p2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9" name="Google Shape;5039;p2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0" name="Google Shape;5040;p2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1" name="Google Shape;5041;p2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2" name="Google Shape;5042;p2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3" name="Google Shape;5043;p2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4" name="Google Shape;5044;p2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5" name="Google Shape;5045;p2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6" name="Google Shape;5046;p2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7" name="Google Shape;5047;p2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8" name="Google Shape;5048;p2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9" name="Google Shape;5049;p2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0" name="Google Shape;5050;p2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1" name="Google Shape;5051;p2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2" name="Google Shape;5052;p2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3" name="Google Shape;5053;p2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4" name="Google Shape;5054;p2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5" name="Google Shape;5055;p2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6" name="Google Shape;5056;p2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7" name="Google Shape;5057;p2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8" name="Google Shape;5058;p2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9" name="Google Shape;5059;p2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0" name="Google Shape;5060;p2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1" name="Google Shape;5061;p2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2" name="Google Shape;5062;p2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3" name="Google Shape;5063;p2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4" name="Google Shape;5064;p2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5" name="Google Shape;5065;p2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6" name="Google Shape;5066;p2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7" name="Google Shape;5067;p2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8" name="Google Shape;5068;p2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9" name="Google Shape;5069;p2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0" name="Google Shape;5070;p2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1" name="Google Shape;5071;p2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2" name="Google Shape;5072;p2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3" name="Google Shape;5073;p2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4" name="Google Shape;5074;p2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5" name="Google Shape;5075;p2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6" name="Google Shape;5076;p2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7" name="Google Shape;5077;p2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8" name="Google Shape;5078;p2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9" name="Google Shape;5079;p2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0" name="Google Shape;5080;p2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1" name="Google Shape;5081;p2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2" name="Google Shape;5082;p2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3" name="Google Shape;5083;p2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4" name="Google Shape;5084;p2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5" name="Google Shape;5085;p2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6" name="Google Shape;5086;p2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7" name="Google Shape;5087;p2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8" name="Google Shape;5088;p2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9" name="Google Shape;5089;p2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0" name="Google Shape;5090;p2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1" name="Google Shape;5091;p2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2" name="Google Shape;5092;p2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3" name="Google Shape;5093;p2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4" name="Google Shape;5094;p2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5" name="Google Shape;5095;p2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6" name="Google Shape;5096;p2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7" name="Google Shape;5097;p2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8" name="Google Shape;5098;p2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9" name="Google Shape;5099;p2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0" name="Google Shape;5100;p2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1" name="Google Shape;5101;p2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2" name="Google Shape;5102;p2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3" name="Google Shape;5103;p2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4" name="Google Shape;5104;p2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5" name="Google Shape;5105;p2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6" name="Google Shape;5106;p2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7" name="Google Shape;5107;p2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8" name="Google Shape;5108;p2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9" name="Google Shape;5109;p2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0" name="Google Shape;5110;p2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1" name="Google Shape;5111;p2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2" name="Google Shape;5112;p2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3" name="Google Shape;5113;p2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4" name="Google Shape;5114;p2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5" name="Google Shape;5115;p2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6" name="Google Shape;5116;p2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7" name="Google Shape;5117;p2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8" name="Google Shape;5118;p2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9" name="Google Shape;5119;p2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0" name="Google Shape;5120;p2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1" name="Google Shape;5121;p2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2" name="Google Shape;5122;p2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3" name="Google Shape;5123;p2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4" name="Google Shape;5124;p2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5" name="Google Shape;5125;p2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6" name="Google Shape;5126;p2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7" name="Google Shape;5127;p2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8" name="Google Shape;5128;p2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9" name="Google Shape;5129;p2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0" name="Google Shape;5130;p2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1" name="Google Shape;5131;p2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2" name="Google Shape;5132;p2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3" name="Google Shape;5133;p2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4" name="Google Shape;5134;p2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5" name="Google Shape;5135;p2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6" name="Google Shape;5136;p2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7" name="Google Shape;5137;p2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8" name="Google Shape;5138;p2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9" name="Google Shape;5139;p2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0" name="Google Shape;5140;p2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1" name="Google Shape;5141;p2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2" name="Google Shape;5142;p2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143" name="Google Shape;5143;p28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10565800" y="564616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47078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5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5" name="Google Shape;5145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6" name="Google Shape;5146;p29"/>
          <p:cNvSpPr txBox="1">
            <a:spLocks noGrp="1"/>
          </p:cNvSpPr>
          <p:nvPr>
            <p:ph type="subTitle" idx="1"/>
          </p:nvPr>
        </p:nvSpPr>
        <p:spPr>
          <a:xfrm>
            <a:off x="4277940" y="3893019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7" name="Google Shape;5147;p29"/>
          <p:cNvSpPr txBox="1">
            <a:spLocks noGrp="1"/>
          </p:cNvSpPr>
          <p:nvPr>
            <p:ph type="subTitle" idx="2"/>
          </p:nvPr>
        </p:nvSpPr>
        <p:spPr>
          <a:xfrm>
            <a:off x="7821961" y="4476981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8" name="Google Shape;5148;p29"/>
          <p:cNvSpPr txBox="1">
            <a:spLocks noGrp="1"/>
          </p:cNvSpPr>
          <p:nvPr>
            <p:ph type="subTitle" idx="3"/>
          </p:nvPr>
        </p:nvSpPr>
        <p:spPr>
          <a:xfrm>
            <a:off x="613467" y="4482811"/>
            <a:ext cx="3679200" cy="5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667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49" name="Google Shape;5149;p29"/>
          <p:cNvSpPr txBox="1">
            <a:spLocks noGrp="1"/>
          </p:cNvSpPr>
          <p:nvPr>
            <p:ph type="subTitle" idx="4"/>
          </p:nvPr>
        </p:nvSpPr>
        <p:spPr>
          <a:xfrm>
            <a:off x="4446740" y="4272199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0" name="Google Shape;5150;p29"/>
          <p:cNvSpPr txBox="1">
            <a:spLocks noGrp="1"/>
          </p:cNvSpPr>
          <p:nvPr>
            <p:ph type="subTitle" idx="5"/>
          </p:nvPr>
        </p:nvSpPr>
        <p:spPr>
          <a:xfrm>
            <a:off x="7990769" y="4864537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1" name="Google Shape;5151;p29"/>
          <p:cNvSpPr txBox="1">
            <a:spLocks noGrp="1"/>
          </p:cNvSpPr>
          <p:nvPr>
            <p:ph type="subTitle" idx="6"/>
          </p:nvPr>
        </p:nvSpPr>
        <p:spPr>
          <a:xfrm>
            <a:off x="782267" y="4863873"/>
            <a:ext cx="3341600" cy="12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52" name="Google Shape;5152;p29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153" name="Google Shape;5153;p29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5154" name="Google Shape;5154;p2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5" name="Google Shape;5155;p2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6" name="Google Shape;5156;p2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7" name="Google Shape;5157;p2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8" name="Google Shape;5158;p2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9" name="Google Shape;5159;p2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0" name="Google Shape;5160;p2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1" name="Google Shape;5161;p2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2" name="Google Shape;5162;p2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3" name="Google Shape;5163;p2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4" name="Google Shape;5164;p2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5" name="Google Shape;5165;p2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6" name="Google Shape;5166;p2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7" name="Google Shape;5167;p2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8" name="Google Shape;5168;p2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9" name="Google Shape;5169;p2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0" name="Google Shape;5170;p2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1" name="Google Shape;5171;p2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2" name="Google Shape;5172;p2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3" name="Google Shape;5173;p2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4" name="Google Shape;5174;p2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5" name="Google Shape;5175;p2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6" name="Google Shape;5176;p2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7" name="Google Shape;5177;p2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8" name="Google Shape;5178;p2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9" name="Google Shape;5179;p2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0" name="Google Shape;5180;p2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1" name="Google Shape;5181;p2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2" name="Google Shape;5182;p2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3" name="Google Shape;5183;p2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4" name="Google Shape;5184;p2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5" name="Google Shape;5185;p2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6" name="Google Shape;5186;p2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7" name="Google Shape;5187;p2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8" name="Google Shape;5188;p2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9" name="Google Shape;5189;p2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0" name="Google Shape;5190;p2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1" name="Google Shape;5191;p2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2" name="Google Shape;5192;p2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3" name="Google Shape;5193;p2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4" name="Google Shape;5194;p2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5" name="Google Shape;5195;p2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6" name="Google Shape;5196;p2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7" name="Google Shape;5197;p2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8" name="Google Shape;5198;p2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9" name="Google Shape;5199;p2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0" name="Google Shape;5200;p2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1" name="Google Shape;5201;p2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2" name="Google Shape;5202;p2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3" name="Google Shape;5203;p2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4" name="Google Shape;5204;p2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5" name="Google Shape;5205;p2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6" name="Google Shape;5206;p2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7" name="Google Shape;5207;p2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8" name="Google Shape;5208;p2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9" name="Google Shape;5209;p2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0" name="Google Shape;5210;p2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1" name="Google Shape;5211;p2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2" name="Google Shape;5212;p2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3" name="Google Shape;5213;p2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4" name="Google Shape;5214;p2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5" name="Google Shape;5215;p2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6" name="Google Shape;5216;p2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7" name="Google Shape;5217;p2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8" name="Google Shape;5218;p2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9" name="Google Shape;5219;p2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0" name="Google Shape;5220;p2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1" name="Google Shape;5221;p2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2" name="Google Shape;5222;p2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3" name="Google Shape;5223;p2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4" name="Google Shape;5224;p2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5" name="Google Shape;5225;p2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6" name="Google Shape;5226;p2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7" name="Google Shape;5227;p2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8" name="Google Shape;5228;p2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9" name="Google Shape;5229;p2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0" name="Google Shape;5230;p2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1" name="Google Shape;5231;p2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2" name="Google Shape;5232;p2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3" name="Google Shape;5233;p2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4" name="Google Shape;5234;p2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5" name="Google Shape;5235;p2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6" name="Google Shape;5236;p2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7" name="Google Shape;5237;p2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8" name="Google Shape;5238;p2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9" name="Google Shape;5239;p2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0" name="Google Shape;5240;p2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1" name="Google Shape;5241;p2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2" name="Google Shape;5242;p2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3" name="Google Shape;5243;p2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4" name="Google Shape;5244;p2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5" name="Google Shape;5245;p2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6" name="Google Shape;5246;p2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7" name="Google Shape;5247;p2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8" name="Google Shape;5248;p2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9" name="Google Shape;5249;p2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0" name="Google Shape;5250;p2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1" name="Google Shape;5251;p2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2" name="Google Shape;5252;p2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3" name="Google Shape;5253;p2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4" name="Google Shape;5254;p2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5" name="Google Shape;5255;p2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6" name="Google Shape;5256;p2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7" name="Google Shape;5257;p2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8" name="Google Shape;5258;p2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9" name="Google Shape;5259;p2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0" name="Google Shape;5260;p2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1" name="Google Shape;5261;p2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2" name="Google Shape;5262;p2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3" name="Google Shape;5263;p2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264" name="Google Shape;5264;p29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10565800" y="564616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31569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5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6" name="Google Shape;5266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67" name="Google Shape;5267;p30"/>
          <p:cNvSpPr txBox="1">
            <a:spLocks noGrp="1"/>
          </p:cNvSpPr>
          <p:nvPr>
            <p:ph type="subTitle" idx="1"/>
          </p:nvPr>
        </p:nvSpPr>
        <p:spPr>
          <a:xfrm>
            <a:off x="1199141" y="3238867"/>
            <a:ext cx="46288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68" name="Google Shape;5268;p30"/>
          <p:cNvSpPr txBox="1">
            <a:spLocks noGrp="1"/>
          </p:cNvSpPr>
          <p:nvPr>
            <p:ph type="title"/>
          </p:nvPr>
        </p:nvSpPr>
        <p:spPr>
          <a:xfrm>
            <a:off x="1145941" y="2342667"/>
            <a:ext cx="4735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269" name="Google Shape;5269;p30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5270" name="Google Shape;5270;p3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1" name="Google Shape;5271;p3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2" name="Google Shape;5272;p3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3" name="Google Shape;5273;p3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4" name="Google Shape;5274;p3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5" name="Google Shape;5275;p3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6" name="Google Shape;5276;p3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7" name="Google Shape;5277;p3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8" name="Google Shape;5278;p3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9" name="Google Shape;5279;p3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0" name="Google Shape;5280;p3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1" name="Google Shape;5281;p3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2" name="Google Shape;5282;p3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3" name="Google Shape;5283;p3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4" name="Google Shape;5284;p3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5" name="Google Shape;5285;p3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6" name="Google Shape;5286;p3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7" name="Google Shape;5287;p3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8" name="Google Shape;5288;p3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9" name="Google Shape;5289;p3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0" name="Google Shape;5290;p3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1" name="Google Shape;5291;p3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2" name="Google Shape;5292;p3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3" name="Google Shape;5293;p3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4" name="Google Shape;5294;p3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5" name="Google Shape;5295;p3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6" name="Google Shape;5296;p3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7" name="Google Shape;5297;p3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8" name="Google Shape;5298;p3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9" name="Google Shape;5299;p3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0" name="Google Shape;5300;p3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1" name="Google Shape;5301;p3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2" name="Google Shape;5302;p3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3" name="Google Shape;5303;p3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4" name="Google Shape;5304;p3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5" name="Google Shape;5305;p3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6" name="Google Shape;5306;p3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7" name="Google Shape;5307;p3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8" name="Google Shape;5308;p3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9" name="Google Shape;5309;p3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0" name="Google Shape;5310;p3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1" name="Google Shape;5311;p3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2" name="Google Shape;5312;p3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3" name="Google Shape;5313;p3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4" name="Google Shape;5314;p3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5" name="Google Shape;5315;p3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6" name="Google Shape;5316;p3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7" name="Google Shape;5317;p3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8" name="Google Shape;5318;p3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9" name="Google Shape;5319;p3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0" name="Google Shape;5320;p3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1" name="Google Shape;5321;p3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2" name="Google Shape;5322;p3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3" name="Google Shape;5323;p3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4" name="Google Shape;5324;p3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5" name="Google Shape;5325;p3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6" name="Google Shape;5326;p3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7" name="Google Shape;5327;p3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8" name="Google Shape;5328;p3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9" name="Google Shape;5329;p3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0" name="Google Shape;5330;p3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1" name="Google Shape;5331;p3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2" name="Google Shape;5332;p3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3" name="Google Shape;5333;p3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4" name="Google Shape;5334;p3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5" name="Google Shape;5335;p3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6" name="Google Shape;5336;p3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7" name="Google Shape;5337;p3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8" name="Google Shape;5338;p3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9" name="Google Shape;5339;p3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0" name="Google Shape;5340;p3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1" name="Google Shape;5341;p3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2" name="Google Shape;5342;p3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3" name="Google Shape;5343;p3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4" name="Google Shape;5344;p3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5" name="Google Shape;5345;p3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6" name="Google Shape;5346;p3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7" name="Google Shape;5347;p3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8" name="Google Shape;5348;p3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9" name="Google Shape;5349;p3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0" name="Google Shape;5350;p3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1" name="Google Shape;5351;p3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2" name="Google Shape;5352;p3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3" name="Google Shape;5353;p3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4" name="Google Shape;5354;p3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5" name="Google Shape;5355;p3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6" name="Google Shape;5356;p3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7" name="Google Shape;5357;p3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8" name="Google Shape;5358;p3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9" name="Google Shape;5359;p3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0" name="Google Shape;5360;p3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1" name="Google Shape;5361;p3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2" name="Google Shape;5362;p3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3" name="Google Shape;5363;p3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4" name="Google Shape;5364;p3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5" name="Google Shape;5365;p3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6" name="Google Shape;5366;p3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7" name="Google Shape;5367;p3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8" name="Google Shape;5368;p3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9" name="Google Shape;5369;p3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0" name="Google Shape;5370;p3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1" name="Google Shape;5371;p3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2" name="Google Shape;5372;p3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3" name="Google Shape;5373;p3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4" name="Google Shape;5374;p3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5" name="Google Shape;5375;p3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6" name="Google Shape;5376;p3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7" name="Google Shape;5377;p3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8" name="Google Shape;5378;p3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9" name="Google Shape;5379;p3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80" name="Google Shape;5380;p30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5381" name="Google Shape;5381;p30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2" name="Google Shape;5382;p30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3" name="Google Shape;5383;p30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4" name="Google Shape;5384;p30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5" name="Google Shape;5385;p30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6" name="Google Shape;5386;p30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7" name="Google Shape;5387;p30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8" name="Google Shape;5388;p30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9" name="Google Shape;5389;p30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0" name="Google Shape;5390;p30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1" name="Google Shape;5391;p30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2" name="Google Shape;5392;p30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3" name="Google Shape;5393;p30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4" name="Google Shape;5394;p30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5" name="Google Shape;5395;p30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6" name="Google Shape;5396;p30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7" name="Google Shape;5397;p30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8" name="Google Shape;5398;p30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9" name="Google Shape;5399;p30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0" name="Google Shape;5400;p30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1" name="Google Shape;5401;p30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2" name="Google Shape;5402;p30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3" name="Google Shape;5403;p30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4" name="Google Shape;5404;p30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5" name="Google Shape;5405;p30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6" name="Google Shape;5406;p30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7" name="Google Shape;5407;p30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8" name="Google Shape;5408;p30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9" name="Google Shape;5409;p30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0" name="Google Shape;5410;p30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1" name="Google Shape;5411;p30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2" name="Google Shape;5412;p30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3" name="Google Shape;5413;p30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4" name="Google Shape;5414;p30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5" name="Google Shape;5415;p30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6" name="Google Shape;5416;p30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7" name="Google Shape;5417;p30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8" name="Google Shape;5418;p30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9" name="Google Shape;5419;p30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0" name="Google Shape;5420;p30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1" name="Google Shape;5421;p30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2" name="Google Shape;5422;p30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3" name="Google Shape;5423;p30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4" name="Google Shape;5424;p30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5" name="Google Shape;5425;p30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6" name="Google Shape;5426;p30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7" name="Google Shape;5427;p30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8" name="Google Shape;5428;p30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9" name="Google Shape;5429;p30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0" name="Google Shape;5430;p30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1" name="Google Shape;5431;p30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2" name="Google Shape;5432;p30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3" name="Google Shape;5433;p30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4" name="Google Shape;5434;p30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5" name="Google Shape;5435;p30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6" name="Google Shape;5436;p30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7" name="Google Shape;5437;p30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8" name="Google Shape;5438;p30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9" name="Google Shape;5439;p30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0" name="Google Shape;5440;p30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1" name="Google Shape;5441;p30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2" name="Google Shape;5442;p30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3" name="Google Shape;5443;p30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4" name="Google Shape;5444;p30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5" name="Google Shape;5445;p30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6" name="Google Shape;5446;p30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7" name="Google Shape;5447;p30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8" name="Google Shape;5448;p30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9" name="Google Shape;5449;p30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0" name="Google Shape;5450;p30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1" name="Google Shape;5451;p30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2" name="Google Shape;5452;p30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3" name="Google Shape;5453;p30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4" name="Google Shape;5454;p30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5" name="Google Shape;5455;p30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6" name="Google Shape;5456;p30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7" name="Google Shape;5457;p30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8" name="Google Shape;5458;p30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9" name="Google Shape;5459;p30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0" name="Google Shape;5460;p30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1" name="Google Shape;5461;p30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2" name="Google Shape;5462;p30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3" name="Google Shape;5463;p30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4" name="Google Shape;5464;p30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5" name="Google Shape;5465;p30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6" name="Google Shape;5466;p30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7" name="Google Shape;5467;p30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8" name="Google Shape;5468;p30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9" name="Google Shape;5469;p30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0" name="Google Shape;5470;p30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1" name="Google Shape;5471;p30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2" name="Google Shape;5472;p30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3" name="Google Shape;5473;p30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4" name="Google Shape;5474;p30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5" name="Google Shape;5475;p30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6" name="Google Shape;5476;p30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7" name="Google Shape;5477;p30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8" name="Google Shape;5478;p30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9" name="Google Shape;5479;p30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0" name="Google Shape;5480;p30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1" name="Google Shape;5481;p30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2" name="Google Shape;5482;p30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3" name="Google Shape;5483;p30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4" name="Google Shape;5484;p30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5" name="Google Shape;5485;p30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6" name="Google Shape;5486;p30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7" name="Google Shape;5487;p30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8" name="Google Shape;5488;p30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9" name="Google Shape;5489;p30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0" name="Google Shape;5490;p30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491" name="Google Shape;5491;p30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-1376439" y="-601614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2" name="Google Shape;5492;p30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10921110" y="4057046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15586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5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4" name="Google Shape;5494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5" name="Google Shape;5495;p31"/>
          <p:cNvSpPr txBox="1">
            <a:spLocks noGrp="1"/>
          </p:cNvSpPr>
          <p:nvPr>
            <p:ph type="subTitle" idx="1"/>
          </p:nvPr>
        </p:nvSpPr>
        <p:spPr>
          <a:xfrm>
            <a:off x="953167" y="1924835"/>
            <a:ext cx="10285600" cy="33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96" name="Google Shape;5496;p31"/>
          <p:cNvSpPr txBox="1">
            <a:spLocks noGrp="1"/>
          </p:cNvSpPr>
          <p:nvPr>
            <p:ph type="title"/>
          </p:nvPr>
        </p:nvSpPr>
        <p:spPr>
          <a:xfrm>
            <a:off x="953167" y="792833"/>
            <a:ext cx="10285600" cy="9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497" name="Google Shape;5497;p31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5498" name="Google Shape;5498;p3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9" name="Google Shape;5499;p3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0" name="Google Shape;5500;p3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1" name="Google Shape;5501;p3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2" name="Google Shape;5502;p3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3" name="Google Shape;5503;p3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4" name="Google Shape;5504;p3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5" name="Google Shape;5505;p3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6" name="Google Shape;5506;p3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7" name="Google Shape;5507;p3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8" name="Google Shape;5508;p3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9" name="Google Shape;5509;p3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0" name="Google Shape;5510;p3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1" name="Google Shape;5511;p3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2" name="Google Shape;5512;p3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3" name="Google Shape;5513;p3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4" name="Google Shape;5514;p3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5" name="Google Shape;5515;p3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6" name="Google Shape;5516;p3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7" name="Google Shape;5517;p3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8" name="Google Shape;5518;p3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9" name="Google Shape;5519;p3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0" name="Google Shape;5520;p3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1" name="Google Shape;5521;p3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2" name="Google Shape;5522;p3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3" name="Google Shape;5523;p3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4" name="Google Shape;5524;p3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5" name="Google Shape;5525;p3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6" name="Google Shape;5526;p3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7" name="Google Shape;5527;p3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8" name="Google Shape;5528;p3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9" name="Google Shape;5529;p3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0" name="Google Shape;5530;p3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1" name="Google Shape;5531;p3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2" name="Google Shape;5532;p3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3" name="Google Shape;5533;p3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4" name="Google Shape;5534;p3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5" name="Google Shape;5535;p3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6" name="Google Shape;5536;p3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7" name="Google Shape;5537;p3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8" name="Google Shape;5538;p3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9" name="Google Shape;5539;p3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0" name="Google Shape;5540;p3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1" name="Google Shape;5541;p3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2" name="Google Shape;5542;p3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3" name="Google Shape;5543;p3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4" name="Google Shape;5544;p3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5" name="Google Shape;5545;p3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6" name="Google Shape;5546;p3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7" name="Google Shape;5547;p3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8" name="Google Shape;5548;p3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9" name="Google Shape;5549;p3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0" name="Google Shape;5550;p3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1" name="Google Shape;5551;p3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2" name="Google Shape;5552;p3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3" name="Google Shape;5553;p3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4" name="Google Shape;5554;p3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5" name="Google Shape;5555;p3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6" name="Google Shape;5556;p3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7" name="Google Shape;5557;p3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8" name="Google Shape;5558;p3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9" name="Google Shape;5559;p3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0" name="Google Shape;5560;p3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1" name="Google Shape;5561;p3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2" name="Google Shape;5562;p3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3" name="Google Shape;5563;p3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4" name="Google Shape;5564;p3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5" name="Google Shape;5565;p3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6" name="Google Shape;5566;p3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7" name="Google Shape;5567;p3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8" name="Google Shape;5568;p3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9" name="Google Shape;5569;p3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0" name="Google Shape;5570;p3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1" name="Google Shape;5571;p3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2" name="Google Shape;5572;p3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3" name="Google Shape;5573;p3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4" name="Google Shape;5574;p3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5" name="Google Shape;5575;p3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6" name="Google Shape;5576;p3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7" name="Google Shape;5577;p3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8" name="Google Shape;5578;p3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9" name="Google Shape;5579;p3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0" name="Google Shape;5580;p3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1" name="Google Shape;5581;p3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2" name="Google Shape;5582;p3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3" name="Google Shape;5583;p3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4" name="Google Shape;5584;p3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5" name="Google Shape;5585;p3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6" name="Google Shape;5586;p3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7" name="Google Shape;5587;p3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8" name="Google Shape;5588;p3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9" name="Google Shape;5589;p3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0" name="Google Shape;5590;p3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1" name="Google Shape;5591;p3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2" name="Google Shape;5592;p3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3" name="Google Shape;5593;p3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4" name="Google Shape;5594;p3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5" name="Google Shape;5595;p3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6" name="Google Shape;5596;p3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7" name="Google Shape;5597;p3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8" name="Google Shape;5598;p3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9" name="Google Shape;5599;p3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0" name="Google Shape;5600;p3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1" name="Google Shape;5601;p3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2" name="Google Shape;5602;p3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3" name="Google Shape;5603;p3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4" name="Google Shape;5604;p3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5" name="Google Shape;5605;p3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6" name="Google Shape;5606;p3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7" name="Google Shape;5607;p3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08" name="Google Shape;5608;p31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5609" name="Google Shape;5609;p3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0" name="Google Shape;5610;p3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1" name="Google Shape;5611;p3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2" name="Google Shape;5612;p3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3" name="Google Shape;5613;p3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4" name="Google Shape;5614;p3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5" name="Google Shape;5615;p3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6" name="Google Shape;5616;p3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7" name="Google Shape;5617;p3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8" name="Google Shape;5618;p3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9" name="Google Shape;5619;p3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0" name="Google Shape;5620;p3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1" name="Google Shape;5621;p3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2" name="Google Shape;5622;p3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3" name="Google Shape;5623;p3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4" name="Google Shape;5624;p3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5" name="Google Shape;5625;p3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6" name="Google Shape;5626;p3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7" name="Google Shape;5627;p3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8" name="Google Shape;5628;p3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9" name="Google Shape;5629;p3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0" name="Google Shape;5630;p3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1" name="Google Shape;5631;p3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2" name="Google Shape;5632;p3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3" name="Google Shape;5633;p3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4" name="Google Shape;5634;p3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5" name="Google Shape;5635;p3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6" name="Google Shape;5636;p3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7" name="Google Shape;5637;p3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8" name="Google Shape;5638;p3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9" name="Google Shape;5639;p3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0" name="Google Shape;5640;p3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1" name="Google Shape;5641;p3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2" name="Google Shape;5642;p3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3" name="Google Shape;5643;p3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4" name="Google Shape;5644;p3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5" name="Google Shape;5645;p3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6" name="Google Shape;5646;p3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7" name="Google Shape;5647;p3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8" name="Google Shape;5648;p3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9" name="Google Shape;5649;p3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0" name="Google Shape;5650;p3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1" name="Google Shape;5651;p3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2" name="Google Shape;5652;p3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3" name="Google Shape;5653;p3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4" name="Google Shape;5654;p3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5" name="Google Shape;5655;p3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6" name="Google Shape;5656;p3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7" name="Google Shape;5657;p3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8" name="Google Shape;5658;p3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9" name="Google Shape;5659;p3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0" name="Google Shape;5660;p3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1" name="Google Shape;5661;p3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2" name="Google Shape;5662;p3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3" name="Google Shape;5663;p3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4" name="Google Shape;5664;p3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5" name="Google Shape;5665;p3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6" name="Google Shape;5666;p3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7" name="Google Shape;5667;p3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8" name="Google Shape;5668;p3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9" name="Google Shape;5669;p3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0" name="Google Shape;5670;p3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1" name="Google Shape;5671;p3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2" name="Google Shape;5672;p3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3" name="Google Shape;5673;p3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4" name="Google Shape;5674;p3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5" name="Google Shape;5675;p3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6" name="Google Shape;5676;p3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7" name="Google Shape;5677;p3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8" name="Google Shape;5678;p3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9" name="Google Shape;5679;p3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0" name="Google Shape;5680;p3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1" name="Google Shape;5681;p3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2" name="Google Shape;5682;p3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3" name="Google Shape;5683;p3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4" name="Google Shape;5684;p3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5" name="Google Shape;5685;p3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6" name="Google Shape;5686;p3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7" name="Google Shape;5687;p3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8" name="Google Shape;5688;p3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9" name="Google Shape;5689;p3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0" name="Google Shape;5690;p3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1" name="Google Shape;5691;p3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2" name="Google Shape;5692;p3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3" name="Google Shape;5693;p3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4" name="Google Shape;5694;p3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5" name="Google Shape;5695;p3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6" name="Google Shape;5696;p3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7" name="Google Shape;5697;p3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8" name="Google Shape;5698;p3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9" name="Google Shape;5699;p3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0" name="Google Shape;5700;p3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1" name="Google Shape;5701;p3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2" name="Google Shape;5702;p3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3" name="Google Shape;5703;p3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4" name="Google Shape;5704;p3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5" name="Google Shape;5705;p3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6" name="Google Shape;5706;p3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7" name="Google Shape;5707;p3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8" name="Google Shape;5708;p3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9" name="Google Shape;5709;p3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0" name="Google Shape;5710;p3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1" name="Google Shape;5711;p3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2" name="Google Shape;5712;p3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3" name="Google Shape;5713;p3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4" name="Google Shape;5714;p3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5" name="Google Shape;5715;p3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6" name="Google Shape;5716;p3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7" name="Google Shape;5717;p3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8" name="Google Shape;5718;p3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719" name="Google Shape;5719;p31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 rot="-2976215">
            <a:off x="9178495" y="5085120"/>
            <a:ext cx="3685200" cy="2416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0" name="Google Shape;5720;p31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215424" y="-1933705"/>
            <a:ext cx="2616717" cy="49585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216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5"/>
          <p:cNvSpPr txBox="1">
            <a:spLocks noGrp="1"/>
          </p:cNvSpPr>
          <p:nvPr>
            <p:ph type="subTitle" idx="1"/>
          </p:nvPr>
        </p:nvSpPr>
        <p:spPr>
          <a:xfrm>
            <a:off x="6716511" y="5293668"/>
            <a:ext cx="39216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2000"/>
              <a:buFont typeface="Caveat Brush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2" name="Google Shape;502;p5"/>
          <p:cNvSpPr txBox="1">
            <a:spLocks noGrp="1"/>
          </p:cNvSpPr>
          <p:nvPr>
            <p:ph type="subTitle" idx="2"/>
          </p:nvPr>
        </p:nvSpPr>
        <p:spPr>
          <a:xfrm>
            <a:off x="1598667" y="5293657"/>
            <a:ext cx="3876800" cy="48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667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3" name="Google Shape;503;p5"/>
          <p:cNvSpPr txBox="1">
            <a:spLocks noGrp="1"/>
          </p:cNvSpPr>
          <p:nvPr>
            <p:ph type="subTitle" idx="3"/>
          </p:nvPr>
        </p:nvSpPr>
        <p:spPr>
          <a:xfrm>
            <a:off x="1546681" y="4104337"/>
            <a:ext cx="39708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04" name="Google Shape;504;p5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505" name="Google Shape;505;p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15" name="Google Shape;615;p5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16" name="Google Shape;616;p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84" name="Google Shape;684;p5"/>
          <p:cNvPicPr preferRelativeResize="0"/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9579533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5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>
            <a:off x="-443684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5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87" name="Google Shape;687;p5"/>
          <p:cNvSpPr txBox="1">
            <a:spLocks noGrp="1"/>
          </p:cNvSpPr>
          <p:nvPr>
            <p:ph type="subTitle" idx="4"/>
          </p:nvPr>
        </p:nvSpPr>
        <p:spPr>
          <a:xfrm>
            <a:off x="6689884" y="4104337"/>
            <a:ext cx="3970800" cy="13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2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■"/>
              <a:defRPr sz="2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●"/>
              <a:defRPr sz="2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500"/>
              <a:buChar char="○"/>
              <a:defRPr sz="2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525771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5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2" name="Google Shape;572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23" name="Google Shape;5723;p32"/>
          <p:cNvSpPr txBox="1">
            <a:spLocks noGrp="1"/>
          </p:cNvSpPr>
          <p:nvPr>
            <p:ph type="subTitle" idx="1"/>
          </p:nvPr>
        </p:nvSpPr>
        <p:spPr>
          <a:xfrm>
            <a:off x="5692501" y="3238565"/>
            <a:ext cx="45276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724" name="Google Shape;5724;p32"/>
          <p:cNvSpPr txBox="1">
            <a:spLocks noGrp="1"/>
          </p:cNvSpPr>
          <p:nvPr>
            <p:ph type="title"/>
          </p:nvPr>
        </p:nvSpPr>
        <p:spPr>
          <a:xfrm>
            <a:off x="5541701" y="2326361"/>
            <a:ext cx="4829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725" name="Google Shape;5725;p32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5726" name="Google Shape;5726;p3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7" name="Google Shape;5727;p3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8" name="Google Shape;5728;p3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9" name="Google Shape;5729;p3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0" name="Google Shape;5730;p3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1" name="Google Shape;5731;p3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2" name="Google Shape;5732;p3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3" name="Google Shape;5733;p3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4" name="Google Shape;5734;p3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5" name="Google Shape;5735;p3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6" name="Google Shape;5736;p3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7" name="Google Shape;5737;p3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8" name="Google Shape;5738;p3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9" name="Google Shape;5739;p3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0" name="Google Shape;5740;p3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1" name="Google Shape;5741;p3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2" name="Google Shape;5742;p3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3" name="Google Shape;5743;p3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4" name="Google Shape;5744;p3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5" name="Google Shape;5745;p3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6" name="Google Shape;5746;p3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7" name="Google Shape;5747;p3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8" name="Google Shape;5748;p3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9" name="Google Shape;5749;p3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0" name="Google Shape;5750;p3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1" name="Google Shape;5751;p3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2" name="Google Shape;5752;p3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3" name="Google Shape;5753;p3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4" name="Google Shape;5754;p3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5" name="Google Shape;5755;p3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6" name="Google Shape;5756;p3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7" name="Google Shape;5757;p3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8" name="Google Shape;5758;p3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9" name="Google Shape;5759;p3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0" name="Google Shape;5760;p3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1" name="Google Shape;5761;p3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2" name="Google Shape;5762;p3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3" name="Google Shape;5763;p3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4" name="Google Shape;5764;p3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5" name="Google Shape;5765;p3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6" name="Google Shape;5766;p3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7" name="Google Shape;5767;p3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8" name="Google Shape;5768;p3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9" name="Google Shape;5769;p3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0" name="Google Shape;5770;p3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1" name="Google Shape;5771;p3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2" name="Google Shape;5772;p3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3" name="Google Shape;5773;p3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4" name="Google Shape;5774;p3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5" name="Google Shape;5775;p3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6" name="Google Shape;5776;p3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7" name="Google Shape;5777;p3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8" name="Google Shape;5778;p3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9" name="Google Shape;5779;p3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0" name="Google Shape;5780;p3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1" name="Google Shape;5781;p3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2" name="Google Shape;5782;p3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3" name="Google Shape;5783;p3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4" name="Google Shape;5784;p3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5" name="Google Shape;5785;p3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6" name="Google Shape;5786;p3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7" name="Google Shape;5787;p3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8" name="Google Shape;5788;p3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9" name="Google Shape;5789;p3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0" name="Google Shape;5790;p3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1" name="Google Shape;5791;p3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2" name="Google Shape;5792;p3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3" name="Google Shape;5793;p3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4" name="Google Shape;5794;p3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5" name="Google Shape;5795;p3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6" name="Google Shape;5796;p3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7" name="Google Shape;5797;p3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8" name="Google Shape;5798;p3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9" name="Google Shape;5799;p3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0" name="Google Shape;5800;p3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1" name="Google Shape;5801;p3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2" name="Google Shape;5802;p3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3" name="Google Shape;5803;p3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4" name="Google Shape;5804;p3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5" name="Google Shape;5805;p3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6" name="Google Shape;5806;p3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7" name="Google Shape;5807;p3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8" name="Google Shape;5808;p3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9" name="Google Shape;5809;p3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0" name="Google Shape;5810;p3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1" name="Google Shape;5811;p3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2" name="Google Shape;5812;p3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3" name="Google Shape;5813;p3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4" name="Google Shape;5814;p3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5" name="Google Shape;5815;p3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6" name="Google Shape;5816;p3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7" name="Google Shape;5817;p3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8" name="Google Shape;5818;p3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9" name="Google Shape;5819;p3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0" name="Google Shape;5820;p3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1" name="Google Shape;5821;p3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2" name="Google Shape;5822;p3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3" name="Google Shape;5823;p3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4" name="Google Shape;5824;p3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5" name="Google Shape;5825;p3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6" name="Google Shape;5826;p3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7" name="Google Shape;5827;p3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8" name="Google Shape;5828;p3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9" name="Google Shape;5829;p3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0" name="Google Shape;5830;p3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1" name="Google Shape;5831;p3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2" name="Google Shape;5832;p3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3" name="Google Shape;5833;p3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4" name="Google Shape;5834;p3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5" name="Google Shape;5835;p3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36" name="Google Shape;5836;p32"/>
          <p:cNvGrpSpPr/>
          <p:nvPr/>
        </p:nvGrpSpPr>
        <p:grpSpPr>
          <a:xfrm flipH="1">
            <a:off x="-412883" y="453396"/>
            <a:ext cx="2808667" cy="796633"/>
            <a:chOff x="-2810250" y="3572525"/>
            <a:chExt cx="2106500" cy="597475"/>
          </a:xfrm>
        </p:grpSpPr>
        <p:sp>
          <p:nvSpPr>
            <p:cNvPr id="5837" name="Google Shape;5837;p3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8" name="Google Shape;5838;p3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9" name="Google Shape;5839;p3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0" name="Google Shape;5840;p3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1" name="Google Shape;5841;p3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2" name="Google Shape;5842;p3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3" name="Google Shape;5843;p3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4" name="Google Shape;5844;p3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5" name="Google Shape;5845;p3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6" name="Google Shape;5846;p3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7" name="Google Shape;5847;p3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8" name="Google Shape;5848;p3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9" name="Google Shape;5849;p3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0" name="Google Shape;5850;p3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1" name="Google Shape;5851;p3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2" name="Google Shape;5852;p3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3" name="Google Shape;5853;p3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4" name="Google Shape;5854;p3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5" name="Google Shape;5855;p3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6" name="Google Shape;5856;p3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7" name="Google Shape;5857;p3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8" name="Google Shape;5858;p3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9" name="Google Shape;5859;p3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0" name="Google Shape;5860;p3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1" name="Google Shape;5861;p3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2" name="Google Shape;5862;p3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3" name="Google Shape;5863;p3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4" name="Google Shape;5864;p3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5" name="Google Shape;5865;p3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6" name="Google Shape;5866;p3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7" name="Google Shape;5867;p3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8" name="Google Shape;5868;p3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9" name="Google Shape;5869;p3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0" name="Google Shape;5870;p3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1" name="Google Shape;5871;p3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2" name="Google Shape;5872;p3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3" name="Google Shape;5873;p3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4" name="Google Shape;5874;p3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5" name="Google Shape;5875;p3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6" name="Google Shape;5876;p3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7" name="Google Shape;5877;p3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8" name="Google Shape;5878;p3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9" name="Google Shape;5879;p3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0" name="Google Shape;5880;p3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1" name="Google Shape;5881;p3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2" name="Google Shape;5882;p3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3" name="Google Shape;5883;p3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4" name="Google Shape;5884;p3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5" name="Google Shape;5885;p3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6" name="Google Shape;5886;p3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7" name="Google Shape;5887;p3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8" name="Google Shape;5888;p3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9" name="Google Shape;5889;p3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0" name="Google Shape;5890;p3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1" name="Google Shape;5891;p3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2" name="Google Shape;5892;p3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3" name="Google Shape;5893;p3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4" name="Google Shape;5894;p3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5" name="Google Shape;5895;p3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6" name="Google Shape;5896;p3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7" name="Google Shape;5897;p3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8" name="Google Shape;5898;p3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9" name="Google Shape;5899;p3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0" name="Google Shape;5900;p3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1" name="Google Shape;5901;p3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2" name="Google Shape;5902;p3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3" name="Google Shape;5903;p3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4" name="Google Shape;5904;p3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5" name="Google Shape;5905;p3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6" name="Google Shape;5906;p3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7" name="Google Shape;5907;p3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8" name="Google Shape;5908;p3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9" name="Google Shape;5909;p3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0" name="Google Shape;5910;p3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1" name="Google Shape;5911;p3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2" name="Google Shape;5912;p3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3" name="Google Shape;5913;p3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4" name="Google Shape;5914;p3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5" name="Google Shape;5915;p3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6" name="Google Shape;5916;p3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7" name="Google Shape;5917;p3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8" name="Google Shape;5918;p3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9" name="Google Shape;5919;p3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0" name="Google Shape;5920;p3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1" name="Google Shape;5921;p3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2" name="Google Shape;5922;p3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3" name="Google Shape;5923;p3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4" name="Google Shape;5924;p3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5" name="Google Shape;5925;p3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6" name="Google Shape;5926;p3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7" name="Google Shape;5927;p3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8" name="Google Shape;5928;p3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9" name="Google Shape;5929;p3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0" name="Google Shape;5930;p3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1" name="Google Shape;5931;p3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2" name="Google Shape;5932;p3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3" name="Google Shape;5933;p3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4" name="Google Shape;5934;p3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5" name="Google Shape;5935;p3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6" name="Google Shape;5936;p3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7" name="Google Shape;5937;p3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8" name="Google Shape;5938;p3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9" name="Google Shape;5939;p3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0" name="Google Shape;5940;p3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1" name="Google Shape;5941;p3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2" name="Google Shape;5942;p3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3" name="Google Shape;5943;p3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4" name="Google Shape;5944;p3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5" name="Google Shape;5945;p3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6" name="Google Shape;5946;p3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60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5947" name="Google Shape;5947;p32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>
            <a:off x="8459983" y="1136149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4016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5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9" name="Google Shape;5949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0" name="Google Shape;5950;p33"/>
          <p:cNvSpPr txBox="1">
            <a:spLocks noGrp="1"/>
          </p:cNvSpPr>
          <p:nvPr>
            <p:ph type="ctrTitle"/>
          </p:nvPr>
        </p:nvSpPr>
        <p:spPr>
          <a:xfrm>
            <a:off x="3135800" y="803896"/>
            <a:ext cx="5920400" cy="18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17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951" name="Google Shape;5951;p33"/>
          <p:cNvSpPr txBox="1"/>
          <p:nvPr/>
        </p:nvSpPr>
        <p:spPr>
          <a:xfrm>
            <a:off x="3380417" y="4834200"/>
            <a:ext cx="5437600" cy="8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CREDITS: This presentation template was created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, including icons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467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, and infographics &amp; images by </a:t>
            </a:r>
            <a:r>
              <a:rPr lang="en" sz="1467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467" b="1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467" b="1"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952" name="Google Shape;5952;p33"/>
          <p:cNvSpPr txBox="1">
            <a:spLocks noGrp="1"/>
          </p:cNvSpPr>
          <p:nvPr>
            <p:ph type="subTitle" idx="1"/>
          </p:nvPr>
        </p:nvSpPr>
        <p:spPr>
          <a:xfrm>
            <a:off x="3940833" y="3636417"/>
            <a:ext cx="4310400" cy="13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953" name="Google Shape;5953;p33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5954" name="Google Shape;5954;p3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5" name="Google Shape;5955;p3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6" name="Google Shape;5956;p3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7" name="Google Shape;5957;p3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8" name="Google Shape;5958;p3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9" name="Google Shape;5959;p3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0" name="Google Shape;5960;p3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1" name="Google Shape;5961;p3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2" name="Google Shape;5962;p3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3" name="Google Shape;5963;p3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4" name="Google Shape;5964;p3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5" name="Google Shape;5965;p3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6" name="Google Shape;5966;p3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7" name="Google Shape;5967;p3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8" name="Google Shape;5968;p3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9" name="Google Shape;5969;p3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0" name="Google Shape;5970;p3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1" name="Google Shape;5971;p3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2" name="Google Shape;5972;p3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3" name="Google Shape;5973;p3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4" name="Google Shape;5974;p3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5" name="Google Shape;5975;p3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6" name="Google Shape;5976;p3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7" name="Google Shape;5977;p3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8" name="Google Shape;5978;p3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9" name="Google Shape;5979;p3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0" name="Google Shape;5980;p3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1" name="Google Shape;5981;p3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2" name="Google Shape;5982;p3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3" name="Google Shape;5983;p3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4" name="Google Shape;5984;p3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5" name="Google Shape;5985;p3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6" name="Google Shape;5986;p3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7" name="Google Shape;5987;p3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8" name="Google Shape;5988;p3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9" name="Google Shape;5989;p3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0" name="Google Shape;5990;p3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1" name="Google Shape;5991;p3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2" name="Google Shape;5992;p3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3" name="Google Shape;5993;p3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4" name="Google Shape;5994;p3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5" name="Google Shape;5995;p3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6" name="Google Shape;5996;p3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7" name="Google Shape;5997;p3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8" name="Google Shape;5998;p3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9" name="Google Shape;5999;p3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0" name="Google Shape;6000;p3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1" name="Google Shape;6001;p3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2" name="Google Shape;6002;p3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3" name="Google Shape;6003;p3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4" name="Google Shape;6004;p3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5" name="Google Shape;6005;p3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6" name="Google Shape;6006;p3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7" name="Google Shape;6007;p3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8" name="Google Shape;6008;p3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9" name="Google Shape;6009;p3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0" name="Google Shape;6010;p3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1" name="Google Shape;6011;p3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2" name="Google Shape;6012;p3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3" name="Google Shape;6013;p3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4" name="Google Shape;6014;p3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5" name="Google Shape;6015;p3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6" name="Google Shape;6016;p3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7" name="Google Shape;6017;p3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8" name="Google Shape;6018;p3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9" name="Google Shape;6019;p3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0" name="Google Shape;6020;p3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1" name="Google Shape;6021;p3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2" name="Google Shape;6022;p3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3" name="Google Shape;6023;p3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4" name="Google Shape;6024;p3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5" name="Google Shape;6025;p3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6" name="Google Shape;6026;p3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7" name="Google Shape;6027;p3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8" name="Google Shape;6028;p3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9" name="Google Shape;6029;p3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0" name="Google Shape;6030;p3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1" name="Google Shape;6031;p3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2" name="Google Shape;6032;p3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3" name="Google Shape;6033;p3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4" name="Google Shape;6034;p3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5" name="Google Shape;6035;p3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6" name="Google Shape;6036;p3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7" name="Google Shape;6037;p3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8" name="Google Shape;6038;p3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9" name="Google Shape;6039;p3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0" name="Google Shape;6040;p3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1" name="Google Shape;6041;p3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2" name="Google Shape;6042;p3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3" name="Google Shape;6043;p3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4" name="Google Shape;6044;p3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5" name="Google Shape;6045;p3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6" name="Google Shape;6046;p3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7" name="Google Shape;6047;p3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8" name="Google Shape;6048;p3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9" name="Google Shape;6049;p3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0" name="Google Shape;6050;p3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1" name="Google Shape;6051;p3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2" name="Google Shape;6052;p3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3" name="Google Shape;6053;p3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4" name="Google Shape;6054;p3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5" name="Google Shape;6055;p3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6" name="Google Shape;6056;p3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7" name="Google Shape;6057;p3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8" name="Google Shape;6058;p3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9" name="Google Shape;6059;p3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0" name="Google Shape;6060;p3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1" name="Google Shape;6061;p3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2" name="Google Shape;6062;p3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3" name="Google Shape;6063;p3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064" name="Google Shape;6064;p33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065" name="Google Shape;6065;p3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6" name="Google Shape;6066;p3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7" name="Google Shape;6067;p3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8" name="Google Shape;6068;p3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9" name="Google Shape;6069;p3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0" name="Google Shape;6070;p3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1" name="Google Shape;6071;p3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2" name="Google Shape;6072;p3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3" name="Google Shape;6073;p3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4" name="Google Shape;6074;p3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5" name="Google Shape;6075;p3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6" name="Google Shape;6076;p3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7" name="Google Shape;6077;p3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8" name="Google Shape;6078;p3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9" name="Google Shape;6079;p3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0" name="Google Shape;6080;p3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1" name="Google Shape;6081;p3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2" name="Google Shape;6082;p3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3" name="Google Shape;6083;p3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4" name="Google Shape;6084;p3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5" name="Google Shape;6085;p3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6" name="Google Shape;6086;p3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7" name="Google Shape;6087;p3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8" name="Google Shape;6088;p3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9" name="Google Shape;6089;p3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0" name="Google Shape;6090;p3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1" name="Google Shape;6091;p3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2" name="Google Shape;6092;p3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3" name="Google Shape;6093;p3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4" name="Google Shape;6094;p3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5" name="Google Shape;6095;p3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6" name="Google Shape;6096;p3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7" name="Google Shape;6097;p3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8" name="Google Shape;6098;p3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9" name="Google Shape;6099;p3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0" name="Google Shape;6100;p3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1" name="Google Shape;6101;p3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2" name="Google Shape;6102;p3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3" name="Google Shape;6103;p3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4" name="Google Shape;6104;p3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5" name="Google Shape;6105;p3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6" name="Google Shape;6106;p3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7" name="Google Shape;6107;p3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8" name="Google Shape;6108;p3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9" name="Google Shape;6109;p3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0" name="Google Shape;6110;p3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1" name="Google Shape;6111;p3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2" name="Google Shape;6112;p3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3" name="Google Shape;6113;p3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4" name="Google Shape;6114;p3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5" name="Google Shape;6115;p3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6" name="Google Shape;6116;p3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7" name="Google Shape;6117;p3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8" name="Google Shape;6118;p3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9" name="Google Shape;6119;p3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0" name="Google Shape;6120;p3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1" name="Google Shape;6121;p3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2" name="Google Shape;6122;p3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3" name="Google Shape;6123;p3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4" name="Google Shape;6124;p3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5" name="Google Shape;6125;p3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6" name="Google Shape;6126;p3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7" name="Google Shape;6127;p3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8" name="Google Shape;6128;p3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9" name="Google Shape;6129;p3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0" name="Google Shape;6130;p3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1" name="Google Shape;6131;p3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2" name="Google Shape;6132;p3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133" name="Google Shape;6133;p33"/>
          <p:cNvPicPr preferRelativeResize="0"/>
          <p:nvPr/>
        </p:nvPicPr>
        <p:blipFill>
          <a:blip r:embed="rId6">
            <a:alphaModFix amt="58999"/>
          </a:blip>
          <a:stretch>
            <a:fillRect/>
          </a:stretch>
        </p:blipFill>
        <p:spPr>
          <a:xfrm rot="-8370382">
            <a:off x="9425082" y="-370289"/>
            <a:ext cx="4108501" cy="2693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4" name="Google Shape;6134;p33"/>
          <p:cNvPicPr preferRelativeResize="0"/>
          <p:nvPr/>
        </p:nvPicPr>
        <p:blipFill>
          <a:blip r:embed="rId7">
            <a:alphaModFix amt="54000"/>
          </a:blip>
          <a:stretch>
            <a:fillRect/>
          </a:stretch>
        </p:blipFill>
        <p:spPr>
          <a:xfrm rot="2699980">
            <a:off x="-1443217" y="4315911"/>
            <a:ext cx="4108501" cy="2693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1236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6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6" name="Google Shape;6136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37" name="Google Shape;6137;p34"/>
          <p:cNvSpPr txBox="1">
            <a:spLocks noGrp="1"/>
          </p:cNvSpPr>
          <p:nvPr>
            <p:ph type="subTitle" idx="1"/>
          </p:nvPr>
        </p:nvSpPr>
        <p:spPr>
          <a:xfrm>
            <a:off x="4528919" y="4205300"/>
            <a:ext cx="5142800" cy="17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138" name="Google Shape;6138;p34"/>
          <p:cNvSpPr txBox="1">
            <a:spLocks noGrp="1"/>
          </p:cNvSpPr>
          <p:nvPr>
            <p:ph type="title"/>
          </p:nvPr>
        </p:nvSpPr>
        <p:spPr>
          <a:xfrm>
            <a:off x="953167" y="862200"/>
            <a:ext cx="10285600" cy="7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6139" name="Google Shape;6139;p34"/>
          <p:cNvGrpSpPr/>
          <p:nvPr/>
        </p:nvGrpSpPr>
        <p:grpSpPr>
          <a:xfrm>
            <a:off x="-1256567" y="862085"/>
            <a:ext cx="2808667" cy="796633"/>
            <a:chOff x="-2810250" y="3572525"/>
            <a:chExt cx="2106500" cy="597475"/>
          </a:xfrm>
        </p:grpSpPr>
        <p:sp>
          <p:nvSpPr>
            <p:cNvPr id="6140" name="Google Shape;6140;p3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1" name="Google Shape;6141;p3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2" name="Google Shape;6142;p3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3" name="Google Shape;6143;p3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4" name="Google Shape;6144;p3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5" name="Google Shape;6145;p3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6" name="Google Shape;6146;p3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7" name="Google Shape;6147;p3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8" name="Google Shape;6148;p3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9" name="Google Shape;6149;p3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0" name="Google Shape;6150;p3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1" name="Google Shape;6151;p3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2" name="Google Shape;6152;p3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3" name="Google Shape;6153;p3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4" name="Google Shape;6154;p3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5" name="Google Shape;6155;p3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6" name="Google Shape;6156;p3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7" name="Google Shape;6157;p3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8" name="Google Shape;6158;p3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9" name="Google Shape;6159;p3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0" name="Google Shape;6160;p3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1" name="Google Shape;6161;p3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2" name="Google Shape;6162;p3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3" name="Google Shape;6163;p3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4" name="Google Shape;6164;p3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5" name="Google Shape;6165;p3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6" name="Google Shape;6166;p3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7" name="Google Shape;6167;p3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8" name="Google Shape;6168;p3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9" name="Google Shape;6169;p3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0" name="Google Shape;6170;p3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1" name="Google Shape;6171;p3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2" name="Google Shape;6172;p3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3" name="Google Shape;6173;p3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4" name="Google Shape;6174;p3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5" name="Google Shape;6175;p3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6" name="Google Shape;6176;p3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7" name="Google Shape;6177;p3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8" name="Google Shape;6178;p3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9" name="Google Shape;6179;p3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0" name="Google Shape;6180;p3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1" name="Google Shape;6181;p3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2" name="Google Shape;6182;p3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3" name="Google Shape;6183;p3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4" name="Google Shape;6184;p3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5" name="Google Shape;6185;p3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6" name="Google Shape;6186;p3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7" name="Google Shape;6187;p3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8" name="Google Shape;6188;p3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9" name="Google Shape;6189;p3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0" name="Google Shape;6190;p3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1" name="Google Shape;6191;p3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2" name="Google Shape;6192;p3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3" name="Google Shape;6193;p3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4" name="Google Shape;6194;p3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5" name="Google Shape;6195;p3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6" name="Google Shape;6196;p3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7" name="Google Shape;6197;p3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8" name="Google Shape;6198;p3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9" name="Google Shape;6199;p3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0" name="Google Shape;6200;p3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1" name="Google Shape;6201;p3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2" name="Google Shape;6202;p3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3" name="Google Shape;6203;p3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4" name="Google Shape;6204;p3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5" name="Google Shape;6205;p3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6" name="Google Shape;6206;p3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7" name="Google Shape;6207;p3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8" name="Google Shape;6208;p3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9" name="Google Shape;6209;p3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0" name="Google Shape;6210;p3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1" name="Google Shape;6211;p3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2" name="Google Shape;6212;p3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3" name="Google Shape;6213;p3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4" name="Google Shape;6214;p3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5" name="Google Shape;6215;p3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6" name="Google Shape;6216;p3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7" name="Google Shape;6217;p3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8" name="Google Shape;6218;p3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9" name="Google Shape;6219;p3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0" name="Google Shape;6220;p3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1" name="Google Shape;6221;p3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2" name="Google Shape;6222;p3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3" name="Google Shape;6223;p3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4" name="Google Shape;6224;p3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5" name="Google Shape;6225;p3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6" name="Google Shape;6226;p3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7" name="Google Shape;6227;p3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8" name="Google Shape;6228;p3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9" name="Google Shape;6229;p3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0" name="Google Shape;6230;p3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1" name="Google Shape;6231;p3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2" name="Google Shape;6232;p3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3" name="Google Shape;6233;p3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4" name="Google Shape;6234;p3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5" name="Google Shape;6235;p3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6" name="Google Shape;6236;p3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7" name="Google Shape;6237;p3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8" name="Google Shape;6238;p3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9" name="Google Shape;6239;p3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0" name="Google Shape;6240;p3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1" name="Google Shape;6241;p3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2" name="Google Shape;6242;p3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3" name="Google Shape;6243;p3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4" name="Google Shape;6244;p3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5" name="Google Shape;6245;p3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6" name="Google Shape;6246;p3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7" name="Google Shape;6247;p3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8" name="Google Shape;6248;p3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9" name="Google Shape;6249;p3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50" name="Google Shape;6250;p34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6251" name="Google Shape;6251;p34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2" name="Google Shape;6252;p34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3" name="Google Shape;6253;p34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4" name="Google Shape;6254;p34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5" name="Google Shape;6255;p34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6" name="Google Shape;6256;p34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7" name="Google Shape;6257;p34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8" name="Google Shape;6258;p34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9" name="Google Shape;6259;p34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0" name="Google Shape;6260;p34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1" name="Google Shape;6261;p34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2" name="Google Shape;6262;p34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3" name="Google Shape;6263;p34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4" name="Google Shape;6264;p34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5" name="Google Shape;6265;p34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6" name="Google Shape;6266;p34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7" name="Google Shape;6267;p34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8" name="Google Shape;6268;p34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9" name="Google Shape;6269;p34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0" name="Google Shape;6270;p34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1" name="Google Shape;6271;p34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2" name="Google Shape;6272;p34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3" name="Google Shape;6273;p34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4" name="Google Shape;6274;p34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5" name="Google Shape;6275;p34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6" name="Google Shape;6276;p34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7" name="Google Shape;6277;p34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8" name="Google Shape;6278;p34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9" name="Google Shape;6279;p34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0" name="Google Shape;6280;p34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1" name="Google Shape;6281;p34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2" name="Google Shape;6282;p34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3" name="Google Shape;6283;p34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4" name="Google Shape;6284;p34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5" name="Google Shape;6285;p34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6" name="Google Shape;6286;p34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7" name="Google Shape;6287;p34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8" name="Google Shape;6288;p34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9" name="Google Shape;6289;p34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0" name="Google Shape;6290;p34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1" name="Google Shape;6291;p34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2" name="Google Shape;6292;p34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3" name="Google Shape;6293;p34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4" name="Google Shape;6294;p34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5" name="Google Shape;6295;p34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6" name="Google Shape;6296;p34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7" name="Google Shape;6297;p34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8" name="Google Shape;6298;p34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9" name="Google Shape;6299;p34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0" name="Google Shape;6300;p34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1" name="Google Shape;6301;p34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2" name="Google Shape;6302;p34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3" name="Google Shape;6303;p34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4" name="Google Shape;6304;p34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5" name="Google Shape;6305;p34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6" name="Google Shape;6306;p34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7" name="Google Shape;6307;p34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8" name="Google Shape;6308;p34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9" name="Google Shape;6309;p34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0" name="Google Shape;6310;p34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1" name="Google Shape;6311;p34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2" name="Google Shape;6312;p34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3" name="Google Shape;6313;p34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4" name="Google Shape;6314;p34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5" name="Google Shape;6315;p34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6" name="Google Shape;6316;p34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7" name="Google Shape;6317;p34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8" name="Google Shape;6318;p34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319" name="Google Shape;6319;p34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4">
            <a:off x="-1924984" y="4645676"/>
            <a:ext cx="3685203" cy="2953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0" name="Google Shape;6320;p34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10338121">
            <a:off x="9673165" y="-759257"/>
            <a:ext cx="3685203" cy="2953983"/>
          </a:xfrm>
          <a:prstGeom prst="rect">
            <a:avLst/>
          </a:prstGeom>
          <a:noFill/>
          <a:ln>
            <a:noFill/>
          </a:ln>
        </p:spPr>
      </p:pic>
      <p:sp>
        <p:nvSpPr>
          <p:cNvPr id="6321" name="Google Shape;6321;p34"/>
          <p:cNvSpPr txBox="1">
            <a:spLocks noGrp="1"/>
          </p:cNvSpPr>
          <p:nvPr>
            <p:ph type="title" idx="2" hasCustomPrompt="1"/>
          </p:nvPr>
        </p:nvSpPr>
        <p:spPr>
          <a:xfrm>
            <a:off x="2909867" y="2380600"/>
            <a:ext cx="1057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322" name="Google Shape;6322;p34"/>
          <p:cNvSpPr txBox="1">
            <a:spLocks noGrp="1"/>
          </p:cNvSpPr>
          <p:nvPr>
            <p:ph type="subTitle" idx="3"/>
          </p:nvPr>
        </p:nvSpPr>
        <p:spPr>
          <a:xfrm>
            <a:off x="4516833" y="2055000"/>
            <a:ext cx="5142800" cy="17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323" name="Google Shape;6323;p34"/>
          <p:cNvSpPr txBox="1">
            <a:spLocks noGrp="1"/>
          </p:cNvSpPr>
          <p:nvPr>
            <p:ph type="title" idx="4" hasCustomPrompt="1"/>
          </p:nvPr>
        </p:nvSpPr>
        <p:spPr>
          <a:xfrm>
            <a:off x="2921936" y="4530900"/>
            <a:ext cx="1057200" cy="10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613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10694033" y="5956152"/>
            <a:ext cx="2808667" cy="796633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9494369" y="865426"/>
            <a:ext cx="3493332" cy="620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391565" y="6044193"/>
            <a:ext cx="3493332" cy="6205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706900" y="717718"/>
            <a:ext cx="2808667" cy="796633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062686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6138001"/>
            <a:ext cx="2808667" cy="796633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10261600" y="734134"/>
            <a:ext cx="2808667" cy="796633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575251" y="-1694126"/>
            <a:ext cx="2608133" cy="3951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8990415" y="4868377"/>
            <a:ext cx="4496832" cy="29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4609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9047784" y="750167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975433" y="6009383"/>
            <a:ext cx="5057368" cy="89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07721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380950" y="3971728"/>
            <a:ext cx="3994132" cy="26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9272370" y="-642388"/>
            <a:ext cx="4568695" cy="2995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74430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7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93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Google Shape;68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0" name="Google Shape;690;p6"/>
          <p:cNvGrpSpPr/>
          <p:nvPr/>
        </p:nvGrpSpPr>
        <p:grpSpPr>
          <a:xfrm>
            <a:off x="-1580183" y="1121234"/>
            <a:ext cx="2808667" cy="796633"/>
            <a:chOff x="-2810250" y="3572525"/>
            <a:chExt cx="2106500" cy="597475"/>
          </a:xfrm>
        </p:grpSpPr>
        <p:sp>
          <p:nvSpPr>
            <p:cNvPr id="691" name="Google Shape;691;p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1" name="Google Shape;801;p6"/>
          <p:cNvGrpSpPr/>
          <p:nvPr/>
        </p:nvGrpSpPr>
        <p:grpSpPr>
          <a:xfrm>
            <a:off x="10318651" y="5984334"/>
            <a:ext cx="2182667" cy="695300"/>
            <a:chOff x="-4380075" y="3780200"/>
            <a:chExt cx="1637000" cy="521475"/>
          </a:xfrm>
        </p:grpSpPr>
        <p:sp>
          <p:nvSpPr>
            <p:cNvPr id="802" name="Google Shape;802;p6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6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6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6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6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6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6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6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6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6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6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6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6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6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6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6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6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6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6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6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6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6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6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6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6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6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6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6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6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6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870" name="Google Shape;870;p6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>
            <a:off x="9827548" y="442385"/>
            <a:ext cx="4724400" cy="97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6"/>
          <p:cNvPicPr preferRelativeResize="0"/>
          <p:nvPr/>
        </p:nvPicPr>
        <p:blipFill rotWithShape="1">
          <a:blip r:embed="rId4">
            <a:alphaModFix amt="58000"/>
          </a:blip>
          <a:srcRect l="6060" r="-6059"/>
          <a:stretch/>
        </p:blipFill>
        <p:spPr>
          <a:xfrm>
            <a:off x="-1396500" y="6182149"/>
            <a:ext cx="5057368" cy="898400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6"/>
          <p:cNvSpPr txBox="1">
            <a:spLocks noGrp="1"/>
          </p:cNvSpPr>
          <p:nvPr>
            <p:ph type="title"/>
          </p:nvPr>
        </p:nvSpPr>
        <p:spPr>
          <a:xfrm>
            <a:off x="955400" y="8741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08867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4" name="Google Shape;87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7"/>
          <p:cNvSpPr txBox="1">
            <a:spLocks noGrp="1"/>
          </p:cNvSpPr>
          <p:nvPr>
            <p:ph type="subTitle" idx="1"/>
          </p:nvPr>
        </p:nvSpPr>
        <p:spPr>
          <a:xfrm>
            <a:off x="1456839" y="3238867"/>
            <a:ext cx="4437600" cy="212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876" name="Google Shape;876;p7"/>
          <p:cNvSpPr txBox="1">
            <a:spLocks noGrp="1"/>
          </p:cNvSpPr>
          <p:nvPr>
            <p:ph type="title"/>
          </p:nvPr>
        </p:nvSpPr>
        <p:spPr>
          <a:xfrm>
            <a:off x="1159412" y="2342667"/>
            <a:ext cx="4735200" cy="13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877" name="Google Shape;877;p7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878" name="Google Shape;878;p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8" name="Google Shape;988;p7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989" name="Google Shape;989;p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4" name="Google Shape;1034;p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057" name="Google Shape;1057;p7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861804">
            <a:off x="-723551" y="4465777"/>
            <a:ext cx="3685203" cy="295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8" name="Google Shape;1058;p7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10338121">
            <a:off x="9832832" y="-759257"/>
            <a:ext cx="3685203" cy="2953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887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0" name="Google Shape;106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1" name="Google Shape;1061;p8"/>
          <p:cNvSpPr txBox="1">
            <a:spLocks noGrp="1"/>
          </p:cNvSpPr>
          <p:nvPr>
            <p:ph type="title"/>
          </p:nvPr>
        </p:nvSpPr>
        <p:spPr>
          <a:xfrm>
            <a:off x="1209400" y="2021895"/>
            <a:ext cx="9773200" cy="22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062" name="Google Shape;1062;p8"/>
          <p:cNvGrpSpPr/>
          <p:nvPr/>
        </p:nvGrpSpPr>
        <p:grpSpPr>
          <a:xfrm>
            <a:off x="9383317" y="5547268"/>
            <a:ext cx="2808667" cy="796633"/>
            <a:chOff x="-2810250" y="3572525"/>
            <a:chExt cx="2106500" cy="597475"/>
          </a:xfrm>
        </p:grpSpPr>
        <p:sp>
          <p:nvSpPr>
            <p:cNvPr id="1063" name="Google Shape;1063;p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73" name="Google Shape;1173;p8"/>
          <p:cNvGrpSpPr/>
          <p:nvPr/>
        </p:nvGrpSpPr>
        <p:grpSpPr>
          <a:xfrm flipH="1">
            <a:off x="-16" y="1009513"/>
            <a:ext cx="2808667" cy="796633"/>
            <a:chOff x="-2810250" y="3572525"/>
            <a:chExt cx="2106500" cy="597475"/>
          </a:xfrm>
        </p:grpSpPr>
        <p:sp>
          <p:nvSpPr>
            <p:cNvPr id="1174" name="Google Shape;1174;p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68877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"/>
          <p:cNvSpPr txBox="1">
            <a:spLocks noGrp="1"/>
          </p:cNvSpPr>
          <p:nvPr>
            <p:ph type="title"/>
          </p:nvPr>
        </p:nvSpPr>
        <p:spPr>
          <a:xfrm>
            <a:off x="2607000" y="2028561"/>
            <a:ext cx="6978000" cy="16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9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88" name="Google Shape;1288;p9"/>
          <p:cNvSpPr txBox="1">
            <a:spLocks noGrp="1"/>
          </p:cNvSpPr>
          <p:nvPr>
            <p:ph type="body" idx="1"/>
          </p:nvPr>
        </p:nvSpPr>
        <p:spPr>
          <a:xfrm>
            <a:off x="2574752" y="4016787"/>
            <a:ext cx="7056400" cy="11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4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89" name="Google Shape;1289;p9"/>
          <p:cNvSpPr/>
          <p:nvPr/>
        </p:nvSpPr>
        <p:spPr>
          <a:xfrm>
            <a:off x="-375662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0" name="Google Shape;1290;p9"/>
          <p:cNvSpPr/>
          <p:nvPr/>
        </p:nvSpPr>
        <p:spPr>
          <a:xfrm flipH="1">
            <a:off x="10565688" y="-215349"/>
            <a:ext cx="2021371" cy="1155660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91" name="Google Shape;1291;p9"/>
          <p:cNvGrpSpPr/>
          <p:nvPr/>
        </p:nvGrpSpPr>
        <p:grpSpPr>
          <a:xfrm>
            <a:off x="-1048434" y="1121234"/>
            <a:ext cx="2808667" cy="796633"/>
            <a:chOff x="-2810250" y="3572525"/>
            <a:chExt cx="2106500" cy="597475"/>
          </a:xfrm>
        </p:grpSpPr>
        <p:sp>
          <p:nvSpPr>
            <p:cNvPr id="1292" name="Google Shape;1292;p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2" name="Google Shape;1402;p9"/>
          <p:cNvGrpSpPr/>
          <p:nvPr/>
        </p:nvGrpSpPr>
        <p:grpSpPr>
          <a:xfrm>
            <a:off x="10850400" y="5984334"/>
            <a:ext cx="2182667" cy="695300"/>
            <a:chOff x="-4380075" y="3780200"/>
            <a:chExt cx="1637000" cy="521475"/>
          </a:xfrm>
        </p:grpSpPr>
        <p:sp>
          <p:nvSpPr>
            <p:cNvPr id="1403" name="Google Shape;1403;p9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9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9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9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9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9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9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9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9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9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9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9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9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9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9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9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0673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10"/>
          <p:cNvSpPr txBox="1">
            <a:spLocks noGrp="1"/>
          </p:cNvSpPr>
          <p:nvPr>
            <p:ph type="title"/>
          </p:nvPr>
        </p:nvSpPr>
        <p:spPr>
          <a:xfrm>
            <a:off x="6441933" y="814881"/>
            <a:ext cx="5145200" cy="336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4000">
                <a:solidFill>
                  <a:schemeClr val="accent3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23178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" name="Google Shape;1474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5" name="Google Shape;1475;p11"/>
          <p:cNvSpPr txBox="1">
            <a:spLocks noGrp="1"/>
          </p:cNvSpPr>
          <p:nvPr>
            <p:ph type="title" hasCustomPrompt="1"/>
          </p:nvPr>
        </p:nvSpPr>
        <p:spPr>
          <a:xfrm>
            <a:off x="1307000" y="2172333"/>
            <a:ext cx="9578000" cy="18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76" name="Google Shape;1476;p11"/>
          <p:cNvSpPr txBox="1">
            <a:spLocks noGrp="1"/>
          </p:cNvSpPr>
          <p:nvPr>
            <p:ph type="body" idx="1"/>
          </p:nvPr>
        </p:nvSpPr>
        <p:spPr>
          <a:xfrm>
            <a:off x="2501900" y="4448967"/>
            <a:ext cx="7188400" cy="10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3178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2267"/>
            </a:lvl1pPr>
            <a:lvl2pPr marL="1219170" lvl="1" indent="-431789" algn="ctr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3pPr>
            <a:lvl4pPr marL="2438339" lvl="3" indent="-431789" algn="ctr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4pPr>
            <a:lvl5pPr marL="3047924" lvl="4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5pPr>
            <a:lvl6pPr marL="3657509" lvl="5" indent="-431789" algn="ctr">
              <a:spcBef>
                <a:spcPts val="2133"/>
              </a:spcBef>
              <a:spcAft>
                <a:spcPts val="0"/>
              </a:spcAft>
              <a:buSzPts val="1500"/>
              <a:buChar char="■"/>
              <a:defRPr/>
            </a:lvl6pPr>
            <a:lvl7pPr marL="4267093" lvl="6" indent="-431789" algn="ctr">
              <a:spcBef>
                <a:spcPts val="2133"/>
              </a:spcBef>
              <a:spcAft>
                <a:spcPts val="0"/>
              </a:spcAft>
              <a:buSzPts val="1500"/>
              <a:buChar char="●"/>
              <a:defRPr/>
            </a:lvl7pPr>
            <a:lvl8pPr marL="4876678" lvl="7" indent="-431789" algn="ctr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8pPr>
            <a:lvl9pPr marL="5486263" lvl="8" indent="-431789" algn="ctr">
              <a:spcBef>
                <a:spcPts val="2133"/>
              </a:spcBef>
              <a:spcAft>
                <a:spcPts val="2133"/>
              </a:spcAft>
              <a:buSzPts val="15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477" name="Google Shape;1477;p11"/>
          <p:cNvGrpSpPr/>
          <p:nvPr/>
        </p:nvGrpSpPr>
        <p:grpSpPr>
          <a:xfrm>
            <a:off x="10339717" y="4850501"/>
            <a:ext cx="2808667" cy="796633"/>
            <a:chOff x="-2810250" y="3572525"/>
            <a:chExt cx="2106500" cy="597475"/>
          </a:xfrm>
        </p:grpSpPr>
        <p:sp>
          <p:nvSpPr>
            <p:cNvPr id="1478" name="Google Shape;1478;p1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1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1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1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1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1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1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1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1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1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1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1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1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1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1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1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1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1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1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1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1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1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1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1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1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1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1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1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1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1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1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1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1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1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1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1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1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1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1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1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1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1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1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1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1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1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1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1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1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1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1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1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1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1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1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1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1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1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1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1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1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1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1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1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1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1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1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1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1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1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1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1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1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1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1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1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1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8" name="Google Shape;1588;p11"/>
          <p:cNvGrpSpPr/>
          <p:nvPr/>
        </p:nvGrpSpPr>
        <p:grpSpPr>
          <a:xfrm flipH="1">
            <a:off x="-16" y="812680"/>
            <a:ext cx="2808667" cy="796633"/>
            <a:chOff x="-2810250" y="3572525"/>
            <a:chExt cx="2106500" cy="597475"/>
          </a:xfrm>
        </p:grpSpPr>
        <p:sp>
          <p:nvSpPr>
            <p:cNvPr id="1589" name="Google Shape;1589;p1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1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1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1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1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1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1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1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1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1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1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1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1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1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1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1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1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1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1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1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1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1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1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1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1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1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1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1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1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1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1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1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1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1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1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1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1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1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1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1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1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1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1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1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1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1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1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8" name="Google Shape;1638;p1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9" name="Google Shape;1639;p1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1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1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1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1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4" name="Google Shape;1644;p1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5" name="Google Shape;1645;p1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6" name="Google Shape;1646;p1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7" name="Google Shape;1647;p1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8" name="Google Shape;1648;p1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9" name="Google Shape;1649;p1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0" name="Google Shape;1650;p1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1" name="Google Shape;1651;p1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2" name="Google Shape;1652;p1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3" name="Google Shape;1653;p1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4" name="Google Shape;1654;p1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5" name="Google Shape;1655;p1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6" name="Google Shape;1656;p1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1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1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1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1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1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1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1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1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1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1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1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1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1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1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1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1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1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1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1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1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1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1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1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1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1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1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1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1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1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699" name="Google Shape;1699;p11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7768424">
            <a:off x="10332952" y="-1511458"/>
            <a:ext cx="3685201" cy="2953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0" name="Google Shape;1700;p11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8100024">
            <a:off x="-2195433" y="4938910"/>
            <a:ext cx="3685201" cy="2953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700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91440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7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5" name="Google Shape;7145;p39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146" name="Google Shape;7146;p39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63793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9" name="Google Shape;7359;p47"/>
          <p:cNvSpPr/>
          <p:nvPr/>
        </p:nvSpPr>
        <p:spPr>
          <a:xfrm>
            <a:off x="2581835" y="1314300"/>
            <a:ext cx="6992471" cy="4365381"/>
          </a:xfrm>
          <a:custGeom>
            <a:avLst/>
            <a:gdLst/>
            <a:ahLst/>
            <a:cxnLst/>
            <a:rect l="l" t="t" r="r" b="b"/>
            <a:pathLst>
              <a:path w="15784" h="15784" extrusionOk="0">
                <a:moveTo>
                  <a:pt x="1" y="1"/>
                </a:moveTo>
                <a:lnTo>
                  <a:pt x="1" y="15783"/>
                </a:lnTo>
                <a:lnTo>
                  <a:pt x="15783" y="15783"/>
                </a:lnTo>
                <a:lnTo>
                  <a:pt x="15783" y="1"/>
                </a:lnTo>
                <a:close/>
              </a:path>
            </a:pathLst>
          </a:custGeom>
          <a:solidFill>
            <a:srgbClr val="FFD400">
              <a:alpha val="172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0" name="Google Shape;7360;p47"/>
          <p:cNvSpPr/>
          <p:nvPr/>
        </p:nvSpPr>
        <p:spPr>
          <a:xfrm>
            <a:off x="4688543" y="4850605"/>
            <a:ext cx="2921251" cy="283"/>
          </a:xfrm>
          <a:custGeom>
            <a:avLst/>
            <a:gdLst/>
            <a:ahLst/>
            <a:cxnLst/>
            <a:rect l="l" t="t" r="r" b="b"/>
            <a:pathLst>
              <a:path w="10409" h="1" fill="none" extrusionOk="0">
                <a:moveTo>
                  <a:pt x="1" y="0"/>
                </a:moveTo>
                <a:lnTo>
                  <a:pt x="10408" y="0"/>
                </a:lnTo>
              </a:path>
            </a:pathLst>
          </a:custGeom>
          <a:noFill/>
          <a:ln w="3850" cap="flat" cmpd="sng">
            <a:solidFill>
              <a:srgbClr val="92807D"/>
            </a:solidFill>
            <a:prstDash val="solid"/>
            <a:miter lim="11813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1" name="Google Shape;7361;p47"/>
          <p:cNvSpPr txBox="1">
            <a:spLocks noGrp="1"/>
          </p:cNvSpPr>
          <p:nvPr>
            <p:ph type="title"/>
          </p:nvPr>
        </p:nvSpPr>
        <p:spPr>
          <a:xfrm>
            <a:off x="2880039" y="2233335"/>
            <a:ext cx="6538259" cy="197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dirty="0"/>
              <a:t>Matematika</a:t>
            </a:r>
            <a:endParaRPr sz="8000" dirty="0"/>
          </a:p>
        </p:txBody>
      </p:sp>
      <p:sp>
        <p:nvSpPr>
          <p:cNvPr id="7362" name="Google Shape;7362;p47"/>
          <p:cNvSpPr txBox="1">
            <a:spLocks noGrp="1"/>
          </p:cNvSpPr>
          <p:nvPr>
            <p:ph type="subTitle" idx="1"/>
          </p:nvPr>
        </p:nvSpPr>
        <p:spPr>
          <a:xfrm>
            <a:off x="4168669" y="3975149"/>
            <a:ext cx="3818800" cy="909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n" sz="4800" dirty="0"/>
              <a:t>2-sinf</a:t>
            </a:r>
            <a:endParaRPr sz="4800" dirty="0"/>
          </a:p>
        </p:txBody>
      </p:sp>
      <p:sp>
        <p:nvSpPr>
          <p:cNvPr id="7363" name="Google Shape;7363;p47"/>
          <p:cNvSpPr/>
          <p:nvPr/>
        </p:nvSpPr>
        <p:spPr>
          <a:xfrm>
            <a:off x="2213912" y="1004612"/>
            <a:ext cx="1313929" cy="1373984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365" name="Google Shape;7365;p47"/>
          <p:cNvSpPr/>
          <p:nvPr/>
        </p:nvSpPr>
        <p:spPr>
          <a:xfrm>
            <a:off x="8585320" y="4615385"/>
            <a:ext cx="1313929" cy="1373984"/>
          </a:xfrm>
          <a:custGeom>
            <a:avLst/>
            <a:gdLst/>
            <a:ahLst/>
            <a:cxnLst/>
            <a:rect l="l" t="t" r="r" b="b"/>
            <a:pathLst>
              <a:path w="17306" h="18097" extrusionOk="0">
                <a:moveTo>
                  <a:pt x="12123" y="1"/>
                </a:moveTo>
                <a:lnTo>
                  <a:pt x="0" y="13177"/>
                </a:lnTo>
                <a:lnTo>
                  <a:pt x="44" y="13265"/>
                </a:lnTo>
                <a:lnTo>
                  <a:pt x="132" y="13485"/>
                </a:lnTo>
                <a:lnTo>
                  <a:pt x="308" y="13529"/>
                </a:lnTo>
                <a:lnTo>
                  <a:pt x="483" y="13617"/>
                </a:lnTo>
                <a:lnTo>
                  <a:pt x="571" y="13792"/>
                </a:lnTo>
                <a:lnTo>
                  <a:pt x="659" y="13968"/>
                </a:lnTo>
                <a:lnTo>
                  <a:pt x="835" y="14056"/>
                </a:lnTo>
                <a:lnTo>
                  <a:pt x="1011" y="14100"/>
                </a:lnTo>
                <a:lnTo>
                  <a:pt x="1098" y="14275"/>
                </a:lnTo>
                <a:lnTo>
                  <a:pt x="1142" y="14495"/>
                </a:lnTo>
                <a:lnTo>
                  <a:pt x="1186" y="14495"/>
                </a:lnTo>
                <a:lnTo>
                  <a:pt x="1362" y="14539"/>
                </a:lnTo>
                <a:lnTo>
                  <a:pt x="1538" y="14627"/>
                </a:lnTo>
                <a:lnTo>
                  <a:pt x="1625" y="14802"/>
                </a:lnTo>
                <a:lnTo>
                  <a:pt x="1669" y="14978"/>
                </a:lnTo>
                <a:lnTo>
                  <a:pt x="1713" y="14978"/>
                </a:lnTo>
                <a:lnTo>
                  <a:pt x="1889" y="15066"/>
                </a:lnTo>
                <a:lnTo>
                  <a:pt x="2065" y="15110"/>
                </a:lnTo>
                <a:lnTo>
                  <a:pt x="2109" y="15286"/>
                </a:lnTo>
                <a:lnTo>
                  <a:pt x="2196" y="15461"/>
                </a:lnTo>
                <a:lnTo>
                  <a:pt x="2196" y="15505"/>
                </a:lnTo>
                <a:lnTo>
                  <a:pt x="2416" y="15549"/>
                </a:lnTo>
                <a:lnTo>
                  <a:pt x="2592" y="15593"/>
                </a:lnTo>
                <a:lnTo>
                  <a:pt x="2636" y="15813"/>
                </a:lnTo>
                <a:lnTo>
                  <a:pt x="2723" y="15988"/>
                </a:lnTo>
                <a:lnTo>
                  <a:pt x="2899" y="16032"/>
                </a:lnTo>
                <a:lnTo>
                  <a:pt x="3119" y="16120"/>
                </a:lnTo>
                <a:lnTo>
                  <a:pt x="3163" y="16296"/>
                </a:lnTo>
                <a:lnTo>
                  <a:pt x="3251" y="16471"/>
                </a:lnTo>
                <a:lnTo>
                  <a:pt x="3251" y="16515"/>
                </a:lnTo>
                <a:lnTo>
                  <a:pt x="3426" y="16559"/>
                </a:lnTo>
                <a:lnTo>
                  <a:pt x="3646" y="16603"/>
                </a:lnTo>
                <a:lnTo>
                  <a:pt x="3690" y="16823"/>
                </a:lnTo>
                <a:lnTo>
                  <a:pt x="3778" y="16998"/>
                </a:lnTo>
                <a:lnTo>
                  <a:pt x="3953" y="17042"/>
                </a:lnTo>
                <a:lnTo>
                  <a:pt x="4129" y="17130"/>
                </a:lnTo>
                <a:lnTo>
                  <a:pt x="4217" y="17306"/>
                </a:lnTo>
                <a:lnTo>
                  <a:pt x="4305" y="17482"/>
                </a:lnTo>
                <a:lnTo>
                  <a:pt x="4480" y="17569"/>
                </a:lnTo>
                <a:lnTo>
                  <a:pt x="4656" y="17613"/>
                </a:lnTo>
                <a:lnTo>
                  <a:pt x="4744" y="17789"/>
                </a:lnTo>
                <a:lnTo>
                  <a:pt x="4832" y="18009"/>
                </a:lnTo>
                <a:lnTo>
                  <a:pt x="5007" y="18053"/>
                </a:lnTo>
                <a:lnTo>
                  <a:pt x="5095" y="18097"/>
                </a:lnTo>
                <a:lnTo>
                  <a:pt x="5183" y="18009"/>
                </a:lnTo>
                <a:lnTo>
                  <a:pt x="17305" y="4920"/>
                </a:lnTo>
                <a:lnTo>
                  <a:pt x="17261" y="4876"/>
                </a:lnTo>
                <a:lnTo>
                  <a:pt x="17218" y="4657"/>
                </a:lnTo>
                <a:lnTo>
                  <a:pt x="17174" y="4657"/>
                </a:lnTo>
                <a:lnTo>
                  <a:pt x="16998" y="4613"/>
                </a:lnTo>
                <a:lnTo>
                  <a:pt x="16822" y="4525"/>
                </a:lnTo>
                <a:lnTo>
                  <a:pt x="16734" y="4349"/>
                </a:lnTo>
                <a:lnTo>
                  <a:pt x="16690" y="4173"/>
                </a:lnTo>
                <a:lnTo>
                  <a:pt x="16647" y="4173"/>
                </a:lnTo>
                <a:lnTo>
                  <a:pt x="16471" y="4086"/>
                </a:lnTo>
                <a:lnTo>
                  <a:pt x="16295" y="4042"/>
                </a:lnTo>
                <a:lnTo>
                  <a:pt x="16251" y="3866"/>
                </a:lnTo>
                <a:lnTo>
                  <a:pt x="16163" y="3646"/>
                </a:lnTo>
                <a:lnTo>
                  <a:pt x="15944" y="3602"/>
                </a:lnTo>
                <a:lnTo>
                  <a:pt x="15768" y="3558"/>
                </a:lnTo>
                <a:lnTo>
                  <a:pt x="15724" y="3339"/>
                </a:lnTo>
                <a:lnTo>
                  <a:pt x="15636" y="3163"/>
                </a:lnTo>
                <a:lnTo>
                  <a:pt x="15461" y="3075"/>
                </a:lnTo>
                <a:lnTo>
                  <a:pt x="15241" y="3031"/>
                </a:lnTo>
                <a:lnTo>
                  <a:pt x="15197" y="2856"/>
                </a:lnTo>
                <a:lnTo>
                  <a:pt x="15109" y="2680"/>
                </a:lnTo>
                <a:lnTo>
                  <a:pt x="15109" y="2636"/>
                </a:lnTo>
                <a:lnTo>
                  <a:pt x="14934" y="2592"/>
                </a:lnTo>
                <a:lnTo>
                  <a:pt x="14758" y="2548"/>
                </a:lnTo>
                <a:lnTo>
                  <a:pt x="14670" y="2329"/>
                </a:lnTo>
                <a:lnTo>
                  <a:pt x="14582" y="2153"/>
                </a:lnTo>
                <a:lnTo>
                  <a:pt x="14407" y="2109"/>
                </a:lnTo>
                <a:lnTo>
                  <a:pt x="14231" y="2021"/>
                </a:lnTo>
                <a:lnTo>
                  <a:pt x="14143" y="1846"/>
                </a:lnTo>
                <a:lnTo>
                  <a:pt x="14055" y="1670"/>
                </a:lnTo>
                <a:lnTo>
                  <a:pt x="13880" y="1582"/>
                </a:lnTo>
                <a:lnTo>
                  <a:pt x="13704" y="1538"/>
                </a:lnTo>
                <a:lnTo>
                  <a:pt x="13616" y="1362"/>
                </a:lnTo>
                <a:lnTo>
                  <a:pt x="13572" y="1143"/>
                </a:lnTo>
                <a:lnTo>
                  <a:pt x="13528" y="1143"/>
                </a:lnTo>
                <a:lnTo>
                  <a:pt x="13352" y="1099"/>
                </a:lnTo>
                <a:lnTo>
                  <a:pt x="13177" y="1011"/>
                </a:lnTo>
                <a:lnTo>
                  <a:pt x="13089" y="835"/>
                </a:lnTo>
                <a:lnTo>
                  <a:pt x="13045" y="660"/>
                </a:lnTo>
                <a:lnTo>
                  <a:pt x="13001" y="660"/>
                </a:lnTo>
                <a:lnTo>
                  <a:pt x="12825" y="572"/>
                </a:lnTo>
                <a:lnTo>
                  <a:pt x="12650" y="528"/>
                </a:lnTo>
                <a:lnTo>
                  <a:pt x="12562" y="352"/>
                </a:lnTo>
                <a:lnTo>
                  <a:pt x="12518" y="133"/>
                </a:lnTo>
                <a:lnTo>
                  <a:pt x="12298" y="89"/>
                </a:lnTo>
                <a:lnTo>
                  <a:pt x="1212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7366" name="Google Shape;7366;p47"/>
          <p:cNvGrpSpPr/>
          <p:nvPr/>
        </p:nvGrpSpPr>
        <p:grpSpPr>
          <a:xfrm>
            <a:off x="4092550" y="3824438"/>
            <a:ext cx="3971039" cy="233700"/>
            <a:chOff x="3998100" y="4633825"/>
            <a:chExt cx="2329875" cy="175275"/>
          </a:xfrm>
        </p:grpSpPr>
        <p:sp>
          <p:nvSpPr>
            <p:cNvPr id="7367" name="Google Shape;7367;p47"/>
            <p:cNvSpPr/>
            <p:nvPr/>
          </p:nvSpPr>
          <p:spPr>
            <a:xfrm>
              <a:off x="4853875" y="4633825"/>
              <a:ext cx="1023725" cy="161150"/>
            </a:xfrm>
            <a:custGeom>
              <a:avLst/>
              <a:gdLst/>
              <a:ahLst/>
              <a:cxnLst/>
              <a:rect l="l" t="t" r="r" b="b"/>
              <a:pathLst>
                <a:path w="40949" h="6446" extrusionOk="0">
                  <a:moveTo>
                    <a:pt x="2449" y="524"/>
                  </a:moveTo>
                  <a:lnTo>
                    <a:pt x="2993" y="545"/>
                  </a:lnTo>
                  <a:cubicBezTo>
                    <a:pt x="3055" y="629"/>
                    <a:pt x="3097" y="629"/>
                    <a:pt x="3160" y="566"/>
                  </a:cubicBezTo>
                  <a:cubicBezTo>
                    <a:pt x="3641" y="503"/>
                    <a:pt x="4123" y="503"/>
                    <a:pt x="4583" y="587"/>
                  </a:cubicBezTo>
                  <a:cubicBezTo>
                    <a:pt x="4646" y="670"/>
                    <a:pt x="4667" y="775"/>
                    <a:pt x="4729" y="796"/>
                  </a:cubicBezTo>
                  <a:cubicBezTo>
                    <a:pt x="4897" y="838"/>
                    <a:pt x="4918" y="691"/>
                    <a:pt x="4939" y="587"/>
                  </a:cubicBezTo>
                  <a:cubicBezTo>
                    <a:pt x="5587" y="503"/>
                    <a:pt x="6257" y="503"/>
                    <a:pt x="6905" y="587"/>
                  </a:cubicBezTo>
                  <a:cubicBezTo>
                    <a:pt x="7261" y="984"/>
                    <a:pt x="7428" y="984"/>
                    <a:pt x="7784" y="587"/>
                  </a:cubicBezTo>
                  <a:cubicBezTo>
                    <a:pt x="8600" y="503"/>
                    <a:pt x="9437" y="503"/>
                    <a:pt x="10274" y="608"/>
                  </a:cubicBezTo>
                  <a:cubicBezTo>
                    <a:pt x="10316" y="670"/>
                    <a:pt x="10337" y="796"/>
                    <a:pt x="10400" y="817"/>
                  </a:cubicBezTo>
                  <a:cubicBezTo>
                    <a:pt x="10567" y="859"/>
                    <a:pt x="10588" y="712"/>
                    <a:pt x="10630" y="608"/>
                  </a:cubicBezTo>
                  <a:lnTo>
                    <a:pt x="10985" y="608"/>
                  </a:lnTo>
                  <a:cubicBezTo>
                    <a:pt x="11237" y="963"/>
                    <a:pt x="11278" y="963"/>
                    <a:pt x="11509" y="587"/>
                  </a:cubicBezTo>
                  <a:cubicBezTo>
                    <a:pt x="12157" y="524"/>
                    <a:pt x="12806" y="524"/>
                    <a:pt x="13454" y="587"/>
                  </a:cubicBezTo>
                  <a:cubicBezTo>
                    <a:pt x="13747" y="1005"/>
                    <a:pt x="13852" y="1005"/>
                    <a:pt x="14166" y="587"/>
                  </a:cubicBezTo>
                  <a:cubicBezTo>
                    <a:pt x="14752" y="524"/>
                    <a:pt x="15338" y="503"/>
                    <a:pt x="15944" y="545"/>
                  </a:cubicBezTo>
                  <a:cubicBezTo>
                    <a:pt x="16154" y="817"/>
                    <a:pt x="16488" y="712"/>
                    <a:pt x="16760" y="817"/>
                  </a:cubicBezTo>
                  <a:cubicBezTo>
                    <a:pt x="17032" y="942"/>
                    <a:pt x="17263" y="775"/>
                    <a:pt x="17346" y="461"/>
                  </a:cubicBezTo>
                  <a:cubicBezTo>
                    <a:pt x="18120" y="357"/>
                    <a:pt x="18895" y="315"/>
                    <a:pt x="19669" y="378"/>
                  </a:cubicBezTo>
                  <a:cubicBezTo>
                    <a:pt x="19711" y="419"/>
                    <a:pt x="19773" y="482"/>
                    <a:pt x="19815" y="482"/>
                  </a:cubicBezTo>
                  <a:cubicBezTo>
                    <a:pt x="21029" y="503"/>
                    <a:pt x="22221" y="503"/>
                    <a:pt x="23435" y="524"/>
                  </a:cubicBezTo>
                  <a:cubicBezTo>
                    <a:pt x="23602" y="524"/>
                    <a:pt x="23707" y="398"/>
                    <a:pt x="23728" y="252"/>
                  </a:cubicBezTo>
                  <a:cubicBezTo>
                    <a:pt x="24084" y="168"/>
                    <a:pt x="24439" y="168"/>
                    <a:pt x="24795" y="231"/>
                  </a:cubicBezTo>
                  <a:cubicBezTo>
                    <a:pt x="25025" y="629"/>
                    <a:pt x="25088" y="629"/>
                    <a:pt x="25318" y="252"/>
                  </a:cubicBezTo>
                  <a:lnTo>
                    <a:pt x="26030" y="189"/>
                  </a:lnTo>
                  <a:cubicBezTo>
                    <a:pt x="26553" y="524"/>
                    <a:pt x="27159" y="294"/>
                    <a:pt x="27703" y="461"/>
                  </a:cubicBezTo>
                  <a:cubicBezTo>
                    <a:pt x="27871" y="503"/>
                    <a:pt x="27955" y="252"/>
                    <a:pt x="27996" y="85"/>
                  </a:cubicBezTo>
                  <a:cubicBezTo>
                    <a:pt x="28227" y="1"/>
                    <a:pt x="28478" y="22"/>
                    <a:pt x="28708" y="106"/>
                  </a:cubicBezTo>
                  <a:cubicBezTo>
                    <a:pt x="29147" y="503"/>
                    <a:pt x="29691" y="503"/>
                    <a:pt x="30235" y="398"/>
                  </a:cubicBezTo>
                  <a:cubicBezTo>
                    <a:pt x="30256" y="398"/>
                    <a:pt x="30277" y="294"/>
                    <a:pt x="30298" y="252"/>
                  </a:cubicBezTo>
                  <a:lnTo>
                    <a:pt x="30821" y="252"/>
                  </a:lnTo>
                  <a:cubicBezTo>
                    <a:pt x="31198" y="650"/>
                    <a:pt x="31428" y="650"/>
                    <a:pt x="31867" y="273"/>
                  </a:cubicBezTo>
                  <a:lnTo>
                    <a:pt x="32913" y="357"/>
                  </a:lnTo>
                  <a:cubicBezTo>
                    <a:pt x="33018" y="524"/>
                    <a:pt x="33144" y="566"/>
                    <a:pt x="33269" y="378"/>
                  </a:cubicBezTo>
                  <a:cubicBezTo>
                    <a:pt x="34169" y="357"/>
                    <a:pt x="35048" y="378"/>
                    <a:pt x="35947" y="440"/>
                  </a:cubicBezTo>
                  <a:cubicBezTo>
                    <a:pt x="36010" y="712"/>
                    <a:pt x="36198" y="712"/>
                    <a:pt x="36429" y="712"/>
                  </a:cubicBezTo>
                  <a:cubicBezTo>
                    <a:pt x="36784" y="712"/>
                    <a:pt x="37161" y="670"/>
                    <a:pt x="37475" y="775"/>
                  </a:cubicBezTo>
                  <a:cubicBezTo>
                    <a:pt x="37893" y="942"/>
                    <a:pt x="37621" y="1403"/>
                    <a:pt x="37726" y="1717"/>
                  </a:cubicBezTo>
                  <a:cubicBezTo>
                    <a:pt x="37768" y="1800"/>
                    <a:pt x="37830" y="1863"/>
                    <a:pt x="37914" y="1884"/>
                  </a:cubicBezTo>
                  <a:cubicBezTo>
                    <a:pt x="38040" y="1884"/>
                    <a:pt x="38144" y="1800"/>
                    <a:pt x="38165" y="1675"/>
                  </a:cubicBezTo>
                  <a:cubicBezTo>
                    <a:pt x="38186" y="1591"/>
                    <a:pt x="38186" y="1486"/>
                    <a:pt x="38144" y="1403"/>
                  </a:cubicBezTo>
                  <a:cubicBezTo>
                    <a:pt x="37977" y="984"/>
                    <a:pt x="38270" y="880"/>
                    <a:pt x="38563" y="817"/>
                  </a:cubicBezTo>
                  <a:cubicBezTo>
                    <a:pt x="38939" y="712"/>
                    <a:pt x="39253" y="942"/>
                    <a:pt x="39483" y="1403"/>
                  </a:cubicBezTo>
                  <a:cubicBezTo>
                    <a:pt x="39651" y="1821"/>
                    <a:pt x="39944" y="2156"/>
                    <a:pt x="40341" y="2344"/>
                  </a:cubicBezTo>
                  <a:cubicBezTo>
                    <a:pt x="40927" y="2595"/>
                    <a:pt x="40948" y="2721"/>
                    <a:pt x="40781" y="3453"/>
                  </a:cubicBezTo>
                  <a:cubicBezTo>
                    <a:pt x="39776" y="3328"/>
                    <a:pt x="39776" y="3349"/>
                    <a:pt x="40069" y="4165"/>
                  </a:cubicBezTo>
                  <a:cubicBezTo>
                    <a:pt x="39295" y="4290"/>
                    <a:pt x="39295" y="4290"/>
                    <a:pt x="38939" y="4039"/>
                  </a:cubicBezTo>
                  <a:cubicBezTo>
                    <a:pt x="38521" y="3704"/>
                    <a:pt x="38207" y="3746"/>
                    <a:pt x="37893" y="4207"/>
                  </a:cubicBezTo>
                  <a:cubicBezTo>
                    <a:pt x="37454" y="4834"/>
                    <a:pt x="37328" y="4834"/>
                    <a:pt x="36847" y="4290"/>
                  </a:cubicBezTo>
                  <a:cubicBezTo>
                    <a:pt x="36742" y="4186"/>
                    <a:pt x="36659" y="4060"/>
                    <a:pt x="36491" y="4144"/>
                  </a:cubicBezTo>
                  <a:cubicBezTo>
                    <a:pt x="36345" y="4186"/>
                    <a:pt x="36282" y="4374"/>
                    <a:pt x="36366" y="4499"/>
                  </a:cubicBezTo>
                  <a:cubicBezTo>
                    <a:pt x="36450" y="4751"/>
                    <a:pt x="36491" y="5023"/>
                    <a:pt x="36470" y="5295"/>
                  </a:cubicBezTo>
                  <a:lnTo>
                    <a:pt x="35947" y="5315"/>
                  </a:lnTo>
                  <a:cubicBezTo>
                    <a:pt x="35843" y="5169"/>
                    <a:pt x="35654" y="5106"/>
                    <a:pt x="35487" y="5169"/>
                  </a:cubicBezTo>
                  <a:cubicBezTo>
                    <a:pt x="34525" y="5420"/>
                    <a:pt x="33541" y="5295"/>
                    <a:pt x="32558" y="5336"/>
                  </a:cubicBezTo>
                  <a:cubicBezTo>
                    <a:pt x="32348" y="5336"/>
                    <a:pt x="32160" y="5336"/>
                    <a:pt x="32056" y="5567"/>
                  </a:cubicBezTo>
                  <a:lnTo>
                    <a:pt x="31700" y="5608"/>
                  </a:lnTo>
                  <a:cubicBezTo>
                    <a:pt x="31679" y="5504"/>
                    <a:pt x="31658" y="5399"/>
                    <a:pt x="31512" y="5399"/>
                  </a:cubicBezTo>
                  <a:cubicBezTo>
                    <a:pt x="31386" y="5399"/>
                    <a:pt x="31365" y="5525"/>
                    <a:pt x="31344" y="5629"/>
                  </a:cubicBezTo>
                  <a:lnTo>
                    <a:pt x="30988" y="5671"/>
                  </a:lnTo>
                  <a:cubicBezTo>
                    <a:pt x="30737" y="5441"/>
                    <a:pt x="30361" y="5441"/>
                    <a:pt x="30110" y="5671"/>
                  </a:cubicBezTo>
                  <a:lnTo>
                    <a:pt x="29754" y="5650"/>
                  </a:lnTo>
                  <a:cubicBezTo>
                    <a:pt x="29712" y="5504"/>
                    <a:pt x="29649" y="5357"/>
                    <a:pt x="29482" y="5357"/>
                  </a:cubicBezTo>
                  <a:lnTo>
                    <a:pt x="27536" y="5357"/>
                  </a:lnTo>
                  <a:cubicBezTo>
                    <a:pt x="27369" y="5357"/>
                    <a:pt x="27306" y="5504"/>
                    <a:pt x="27285" y="5671"/>
                  </a:cubicBezTo>
                  <a:cubicBezTo>
                    <a:pt x="26574" y="5859"/>
                    <a:pt x="25862" y="5922"/>
                    <a:pt x="25130" y="5839"/>
                  </a:cubicBezTo>
                  <a:cubicBezTo>
                    <a:pt x="25025" y="5671"/>
                    <a:pt x="24900" y="5671"/>
                    <a:pt x="24795" y="5839"/>
                  </a:cubicBezTo>
                  <a:cubicBezTo>
                    <a:pt x="24565" y="5880"/>
                    <a:pt x="24314" y="5880"/>
                    <a:pt x="24084" y="5818"/>
                  </a:cubicBezTo>
                  <a:cubicBezTo>
                    <a:pt x="24000" y="5336"/>
                    <a:pt x="23644" y="5211"/>
                    <a:pt x="23309" y="5399"/>
                  </a:cubicBezTo>
                  <a:cubicBezTo>
                    <a:pt x="22912" y="5629"/>
                    <a:pt x="22682" y="5483"/>
                    <a:pt x="22347" y="5315"/>
                  </a:cubicBezTo>
                  <a:cubicBezTo>
                    <a:pt x="21803" y="5064"/>
                    <a:pt x="21217" y="4751"/>
                    <a:pt x="20673" y="5357"/>
                  </a:cubicBezTo>
                  <a:cubicBezTo>
                    <a:pt x="20548" y="5504"/>
                    <a:pt x="20359" y="5504"/>
                    <a:pt x="20192" y="5504"/>
                  </a:cubicBezTo>
                  <a:cubicBezTo>
                    <a:pt x="19669" y="5546"/>
                    <a:pt x="19167" y="5253"/>
                    <a:pt x="18623" y="5462"/>
                  </a:cubicBezTo>
                  <a:cubicBezTo>
                    <a:pt x="18476" y="5525"/>
                    <a:pt x="18330" y="5336"/>
                    <a:pt x="18246" y="5169"/>
                  </a:cubicBezTo>
                  <a:cubicBezTo>
                    <a:pt x="18016" y="4730"/>
                    <a:pt x="17723" y="4771"/>
                    <a:pt x="17346" y="4960"/>
                  </a:cubicBezTo>
                  <a:cubicBezTo>
                    <a:pt x="17179" y="5064"/>
                    <a:pt x="16928" y="5064"/>
                    <a:pt x="16781" y="5190"/>
                  </a:cubicBezTo>
                  <a:cubicBezTo>
                    <a:pt x="16447" y="5441"/>
                    <a:pt x="16028" y="5504"/>
                    <a:pt x="15631" y="5357"/>
                  </a:cubicBezTo>
                  <a:cubicBezTo>
                    <a:pt x="14814" y="5085"/>
                    <a:pt x="13936" y="5106"/>
                    <a:pt x="13141" y="5441"/>
                  </a:cubicBezTo>
                  <a:cubicBezTo>
                    <a:pt x="12701" y="5608"/>
                    <a:pt x="12220" y="5671"/>
                    <a:pt x="11760" y="5587"/>
                  </a:cubicBezTo>
                  <a:cubicBezTo>
                    <a:pt x="11237" y="5525"/>
                    <a:pt x="11069" y="5755"/>
                    <a:pt x="10965" y="6173"/>
                  </a:cubicBezTo>
                  <a:lnTo>
                    <a:pt x="10441" y="6173"/>
                  </a:lnTo>
                  <a:cubicBezTo>
                    <a:pt x="10169" y="5587"/>
                    <a:pt x="9960" y="6069"/>
                    <a:pt x="9730" y="6194"/>
                  </a:cubicBezTo>
                  <a:cubicBezTo>
                    <a:pt x="9040" y="6194"/>
                    <a:pt x="8328" y="6215"/>
                    <a:pt x="7617" y="6194"/>
                  </a:cubicBezTo>
                  <a:cubicBezTo>
                    <a:pt x="6236" y="6173"/>
                    <a:pt x="4855" y="6445"/>
                    <a:pt x="3474" y="6362"/>
                  </a:cubicBezTo>
                  <a:cubicBezTo>
                    <a:pt x="3244" y="6341"/>
                    <a:pt x="3014" y="6404"/>
                    <a:pt x="2783" y="6278"/>
                  </a:cubicBezTo>
                  <a:cubicBezTo>
                    <a:pt x="2825" y="5943"/>
                    <a:pt x="2721" y="5546"/>
                    <a:pt x="3223" y="5420"/>
                  </a:cubicBezTo>
                  <a:cubicBezTo>
                    <a:pt x="3537" y="5357"/>
                    <a:pt x="3390" y="5127"/>
                    <a:pt x="3265" y="4939"/>
                  </a:cubicBezTo>
                  <a:cubicBezTo>
                    <a:pt x="3202" y="4834"/>
                    <a:pt x="3202" y="4709"/>
                    <a:pt x="3348" y="4646"/>
                  </a:cubicBezTo>
                  <a:cubicBezTo>
                    <a:pt x="3453" y="4604"/>
                    <a:pt x="3599" y="4646"/>
                    <a:pt x="3641" y="4771"/>
                  </a:cubicBezTo>
                  <a:cubicBezTo>
                    <a:pt x="3725" y="4918"/>
                    <a:pt x="3662" y="5148"/>
                    <a:pt x="3830" y="5253"/>
                  </a:cubicBezTo>
                  <a:cubicBezTo>
                    <a:pt x="3976" y="5357"/>
                    <a:pt x="4248" y="5587"/>
                    <a:pt x="4353" y="5315"/>
                  </a:cubicBezTo>
                  <a:cubicBezTo>
                    <a:pt x="4499" y="4876"/>
                    <a:pt x="4959" y="5023"/>
                    <a:pt x="5190" y="4730"/>
                  </a:cubicBezTo>
                  <a:cubicBezTo>
                    <a:pt x="5336" y="4520"/>
                    <a:pt x="5545" y="4625"/>
                    <a:pt x="5692" y="4834"/>
                  </a:cubicBezTo>
                  <a:cubicBezTo>
                    <a:pt x="5796" y="5002"/>
                    <a:pt x="5901" y="5169"/>
                    <a:pt x="6048" y="5336"/>
                  </a:cubicBezTo>
                  <a:cubicBezTo>
                    <a:pt x="6257" y="5546"/>
                    <a:pt x="6654" y="5587"/>
                    <a:pt x="6696" y="5378"/>
                  </a:cubicBezTo>
                  <a:cubicBezTo>
                    <a:pt x="6759" y="5169"/>
                    <a:pt x="6822" y="5148"/>
                    <a:pt x="7010" y="5127"/>
                  </a:cubicBezTo>
                  <a:cubicBezTo>
                    <a:pt x="7282" y="5106"/>
                    <a:pt x="7575" y="5064"/>
                    <a:pt x="7889" y="5023"/>
                  </a:cubicBezTo>
                  <a:cubicBezTo>
                    <a:pt x="7763" y="5357"/>
                    <a:pt x="7533" y="5713"/>
                    <a:pt x="8140" y="5650"/>
                  </a:cubicBezTo>
                  <a:cubicBezTo>
                    <a:pt x="8349" y="5629"/>
                    <a:pt x="8558" y="5922"/>
                    <a:pt x="8768" y="5650"/>
                  </a:cubicBezTo>
                  <a:cubicBezTo>
                    <a:pt x="8412" y="4876"/>
                    <a:pt x="8412" y="4876"/>
                    <a:pt x="9207" y="4876"/>
                  </a:cubicBezTo>
                  <a:cubicBezTo>
                    <a:pt x="9228" y="4876"/>
                    <a:pt x="9270" y="4792"/>
                    <a:pt x="9291" y="4751"/>
                  </a:cubicBezTo>
                  <a:cubicBezTo>
                    <a:pt x="8914" y="4499"/>
                    <a:pt x="8914" y="4499"/>
                    <a:pt x="8642" y="4499"/>
                  </a:cubicBezTo>
                  <a:cubicBezTo>
                    <a:pt x="8119" y="4520"/>
                    <a:pt x="7638" y="4520"/>
                    <a:pt x="7177" y="4227"/>
                  </a:cubicBezTo>
                  <a:cubicBezTo>
                    <a:pt x="6864" y="4018"/>
                    <a:pt x="6487" y="3976"/>
                    <a:pt x="6152" y="4123"/>
                  </a:cubicBezTo>
                  <a:cubicBezTo>
                    <a:pt x="5859" y="4227"/>
                    <a:pt x="5566" y="4248"/>
                    <a:pt x="5273" y="4207"/>
                  </a:cubicBezTo>
                  <a:cubicBezTo>
                    <a:pt x="5148" y="4207"/>
                    <a:pt x="5043" y="4123"/>
                    <a:pt x="5022" y="4018"/>
                  </a:cubicBezTo>
                  <a:cubicBezTo>
                    <a:pt x="4980" y="3893"/>
                    <a:pt x="5022" y="3767"/>
                    <a:pt x="5148" y="3725"/>
                  </a:cubicBezTo>
                  <a:cubicBezTo>
                    <a:pt x="5503" y="3516"/>
                    <a:pt x="5817" y="3223"/>
                    <a:pt x="6340" y="3432"/>
                  </a:cubicBezTo>
                  <a:cubicBezTo>
                    <a:pt x="6696" y="3579"/>
                    <a:pt x="7136" y="3600"/>
                    <a:pt x="7449" y="3809"/>
                  </a:cubicBezTo>
                  <a:cubicBezTo>
                    <a:pt x="7617" y="3663"/>
                    <a:pt x="7659" y="3411"/>
                    <a:pt x="7575" y="3370"/>
                  </a:cubicBezTo>
                  <a:cubicBezTo>
                    <a:pt x="6989" y="3119"/>
                    <a:pt x="6822" y="2135"/>
                    <a:pt x="5922" y="2428"/>
                  </a:cubicBezTo>
                  <a:cubicBezTo>
                    <a:pt x="5671" y="2491"/>
                    <a:pt x="5483" y="2323"/>
                    <a:pt x="5294" y="2156"/>
                  </a:cubicBezTo>
                  <a:cubicBezTo>
                    <a:pt x="5127" y="1989"/>
                    <a:pt x="4918" y="1821"/>
                    <a:pt x="4771" y="1968"/>
                  </a:cubicBezTo>
                  <a:cubicBezTo>
                    <a:pt x="4374" y="2302"/>
                    <a:pt x="3976" y="2177"/>
                    <a:pt x="3537" y="2135"/>
                  </a:cubicBezTo>
                  <a:cubicBezTo>
                    <a:pt x="3286" y="2093"/>
                    <a:pt x="1716" y="1821"/>
                    <a:pt x="1549" y="1696"/>
                  </a:cubicBezTo>
                  <a:cubicBezTo>
                    <a:pt x="1214" y="1445"/>
                    <a:pt x="838" y="1277"/>
                    <a:pt x="419" y="1214"/>
                  </a:cubicBezTo>
                  <a:cubicBezTo>
                    <a:pt x="63" y="1173"/>
                    <a:pt x="1" y="963"/>
                    <a:pt x="1" y="670"/>
                  </a:cubicBezTo>
                  <a:cubicBezTo>
                    <a:pt x="440" y="670"/>
                    <a:pt x="879" y="691"/>
                    <a:pt x="1319" y="670"/>
                  </a:cubicBezTo>
                  <a:cubicBezTo>
                    <a:pt x="1758" y="650"/>
                    <a:pt x="2114" y="838"/>
                    <a:pt x="2449" y="524"/>
                  </a:cubicBezTo>
                  <a:close/>
                  <a:moveTo>
                    <a:pt x="9772" y="4792"/>
                  </a:moveTo>
                  <a:cubicBezTo>
                    <a:pt x="9730" y="4960"/>
                    <a:pt x="9814" y="5148"/>
                    <a:pt x="10002" y="5211"/>
                  </a:cubicBezTo>
                  <a:cubicBezTo>
                    <a:pt x="10128" y="5295"/>
                    <a:pt x="10316" y="5211"/>
                    <a:pt x="10358" y="5064"/>
                  </a:cubicBezTo>
                  <a:cubicBezTo>
                    <a:pt x="10462" y="4730"/>
                    <a:pt x="10609" y="4646"/>
                    <a:pt x="10985" y="4688"/>
                  </a:cubicBezTo>
                  <a:cubicBezTo>
                    <a:pt x="11362" y="4751"/>
                    <a:pt x="11697" y="4499"/>
                    <a:pt x="11739" y="4123"/>
                  </a:cubicBezTo>
                  <a:cubicBezTo>
                    <a:pt x="11760" y="4018"/>
                    <a:pt x="11843" y="3893"/>
                    <a:pt x="11739" y="3788"/>
                  </a:cubicBezTo>
                  <a:cubicBezTo>
                    <a:pt x="11655" y="3704"/>
                    <a:pt x="11509" y="3704"/>
                    <a:pt x="11425" y="3788"/>
                  </a:cubicBezTo>
                  <a:cubicBezTo>
                    <a:pt x="11132" y="4144"/>
                    <a:pt x="10818" y="4039"/>
                    <a:pt x="10483" y="3914"/>
                  </a:cubicBezTo>
                  <a:cubicBezTo>
                    <a:pt x="10190" y="3830"/>
                    <a:pt x="9960" y="3914"/>
                    <a:pt x="9918" y="4269"/>
                  </a:cubicBezTo>
                  <a:cubicBezTo>
                    <a:pt x="9877" y="4458"/>
                    <a:pt x="9835" y="4625"/>
                    <a:pt x="9772" y="4792"/>
                  </a:cubicBezTo>
                  <a:close/>
                  <a:moveTo>
                    <a:pt x="39023" y="2282"/>
                  </a:moveTo>
                  <a:cubicBezTo>
                    <a:pt x="39149" y="2261"/>
                    <a:pt x="39295" y="2240"/>
                    <a:pt x="39295" y="2093"/>
                  </a:cubicBezTo>
                  <a:cubicBezTo>
                    <a:pt x="39295" y="1947"/>
                    <a:pt x="39170" y="1821"/>
                    <a:pt x="39023" y="1821"/>
                  </a:cubicBezTo>
                  <a:cubicBezTo>
                    <a:pt x="38877" y="1800"/>
                    <a:pt x="38730" y="1926"/>
                    <a:pt x="38730" y="2072"/>
                  </a:cubicBezTo>
                  <a:cubicBezTo>
                    <a:pt x="38730" y="2261"/>
                    <a:pt x="38877" y="2282"/>
                    <a:pt x="39023" y="2282"/>
                  </a:cubicBezTo>
                  <a:close/>
                  <a:moveTo>
                    <a:pt x="19711" y="942"/>
                  </a:moveTo>
                  <a:cubicBezTo>
                    <a:pt x="19606" y="942"/>
                    <a:pt x="19522" y="1026"/>
                    <a:pt x="19522" y="1110"/>
                  </a:cubicBezTo>
                  <a:cubicBezTo>
                    <a:pt x="19501" y="1361"/>
                    <a:pt x="19690" y="1403"/>
                    <a:pt x="19878" y="1403"/>
                  </a:cubicBezTo>
                  <a:cubicBezTo>
                    <a:pt x="19983" y="1403"/>
                    <a:pt x="20129" y="1340"/>
                    <a:pt x="20087" y="1214"/>
                  </a:cubicBezTo>
                  <a:cubicBezTo>
                    <a:pt x="20045" y="1005"/>
                    <a:pt x="19857" y="963"/>
                    <a:pt x="19711" y="942"/>
                  </a:cubicBezTo>
                  <a:close/>
                  <a:moveTo>
                    <a:pt x="18225" y="1863"/>
                  </a:moveTo>
                  <a:cubicBezTo>
                    <a:pt x="18225" y="1738"/>
                    <a:pt x="18162" y="1675"/>
                    <a:pt x="18079" y="1675"/>
                  </a:cubicBezTo>
                  <a:cubicBezTo>
                    <a:pt x="17974" y="1654"/>
                    <a:pt x="17911" y="1738"/>
                    <a:pt x="17911" y="1821"/>
                  </a:cubicBezTo>
                  <a:cubicBezTo>
                    <a:pt x="17911" y="1947"/>
                    <a:pt x="17953" y="2072"/>
                    <a:pt x="18100" y="2030"/>
                  </a:cubicBezTo>
                  <a:cubicBezTo>
                    <a:pt x="18162" y="2010"/>
                    <a:pt x="18183" y="1905"/>
                    <a:pt x="18225" y="1863"/>
                  </a:cubicBezTo>
                  <a:close/>
                  <a:moveTo>
                    <a:pt x="20485" y="1884"/>
                  </a:moveTo>
                  <a:lnTo>
                    <a:pt x="20317" y="1821"/>
                  </a:lnTo>
                  <a:cubicBezTo>
                    <a:pt x="20296" y="1884"/>
                    <a:pt x="20255" y="1947"/>
                    <a:pt x="20276" y="1968"/>
                  </a:cubicBezTo>
                  <a:cubicBezTo>
                    <a:pt x="20276" y="2010"/>
                    <a:pt x="20359" y="2010"/>
                    <a:pt x="20401" y="2051"/>
                  </a:cubicBezTo>
                  <a:cubicBezTo>
                    <a:pt x="20443" y="1989"/>
                    <a:pt x="20464" y="1926"/>
                    <a:pt x="20485" y="188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8" name="Google Shape;7368;p47"/>
            <p:cNvSpPr/>
            <p:nvPr/>
          </p:nvSpPr>
          <p:spPr>
            <a:xfrm>
              <a:off x="4232975" y="4637500"/>
              <a:ext cx="852650" cy="163225"/>
            </a:xfrm>
            <a:custGeom>
              <a:avLst/>
              <a:gdLst/>
              <a:ahLst/>
              <a:cxnLst/>
              <a:rect l="l" t="t" r="r" b="b"/>
              <a:pathLst>
                <a:path w="34106" h="6529" extrusionOk="0">
                  <a:moveTo>
                    <a:pt x="24816" y="544"/>
                  </a:moveTo>
                  <a:cubicBezTo>
                    <a:pt x="24816" y="837"/>
                    <a:pt x="24878" y="1026"/>
                    <a:pt x="25234" y="1088"/>
                  </a:cubicBezTo>
                  <a:cubicBezTo>
                    <a:pt x="25632" y="1130"/>
                    <a:pt x="26029" y="1298"/>
                    <a:pt x="26364" y="1570"/>
                  </a:cubicBezTo>
                  <a:cubicBezTo>
                    <a:pt x="26510" y="1674"/>
                    <a:pt x="28101" y="1967"/>
                    <a:pt x="28352" y="1988"/>
                  </a:cubicBezTo>
                  <a:cubicBezTo>
                    <a:pt x="28770" y="2051"/>
                    <a:pt x="29189" y="2176"/>
                    <a:pt x="29586" y="1821"/>
                  </a:cubicBezTo>
                  <a:cubicBezTo>
                    <a:pt x="29754" y="1674"/>
                    <a:pt x="29963" y="1883"/>
                    <a:pt x="30109" y="2030"/>
                  </a:cubicBezTo>
                  <a:cubicBezTo>
                    <a:pt x="30256" y="2176"/>
                    <a:pt x="30486" y="2365"/>
                    <a:pt x="30737" y="2281"/>
                  </a:cubicBezTo>
                  <a:cubicBezTo>
                    <a:pt x="31637" y="2009"/>
                    <a:pt x="31804" y="2972"/>
                    <a:pt x="32390" y="3244"/>
                  </a:cubicBezTo>
                  <a:cubicBezTo>
                    <a:pt x="32474" y="3285"/>
                    <a:pt x="32432" y="3516"/>
                    <a:pt x="32264" y="3662"/>
                  </a:cubicBezTo>
                  <a:cubicBezTo>
                    <a:pt x="31930" y="3474"/>
                    <a:pt x="31511" y="3432"/>
                    <a:pt x="31156" y="3306"/>
                  </a:cubicBezTo>
                  <a:cubicBezTo>
                    <a:pt x="30632" y="3097"/>
                    <a:pt x="30319" y="3369"/>
                    <a:pt x="29942" y="3578"/>
                  </a:cubicBezTo>
                  <a:cubicBezTo>
                    <a:pt x="29837" y="3641"/>
                    <a:pt x="29775" y="3767"/>
                    <a:pt x="29816" y="3871"/>
                  </a:cubicBezTo>
                  <a:cubicBezTo>
                    <a:pt x="29858" y="3997"/>
                    <a:pt x="29963" y="4060"/>
                    <a:pt x="30088" y="4060"/>
                  </a:cubicBezTo>
                  <a:cubicBezTo>
                    <a:pt x="30381" y="4122"/>
                    <a:pt x="30674" y="4101"/>
                    <a:pt x="30967" y="3997"/>
                  </a:cubicBezTo>
                  <a:cubicBezTo>
                    <a:pt x="31281" y="3850"/>
                    <a:pt x="31679" y="3892"/>
                    <a:pt x="31972" y="4101"/>
                  </a:cubicBezTo>
                  <a:cubicBezTo>
                    <a:pt x="32453" y="4394"/>
                    <a:pt x="32934" y="4373"/>
                    <a:pt x="33457" y="4352"/>
                  </a:cubicBezTo>
                  <a:cubicBezTo>
                    <a:pt x="33729" y="4352"/>
                    <a:pt x="33729" y="4332"/>
                    <a:pt x="34106" y="4624"/>
                  </a:cubicBezTo>
                  <a:cubicBezTo>
                    <a:pt x="34064" y="4666"/>
                    <a:pt x="34043" y="4750"/>
                    <a:pt x="34001" y="4750"/>
                  </a:cubicBezTo>
                  <a:cubicBezTo>
                    <a:pt x="33227" y="4729"/>
                    <a:pt x="33227" y="4729"/>
                    <a:pt x="33583" y="5524"/>
                  </a:cubicBezTo>
                  <a:cubicBezTo>
                    <a:pt x="33373" y="5754"/>
                    <a:pt x="33164" y="5482"/>
                    <a:pt x="32955" y="5524"/>
                  </a:cubicBezTo>
                  <a:cubicBezTo>
                    <a:pt x="32348" y="5587"/>
                    <a:pt x="32578" y="5231"/>
                    <a:pt x="32704" y="4896"/>
                  </a:cubicBezTo>
                  <a:cubicBezTo>
                    <a:pt x="32369" y="4938"/>
                    <a:pt x="32097" y="4980"/>
                    <a:pt x="31804" y="4980"/>
                  </a:cubicBezTo>
                  <a:cubicBezTo>
                    <a:pt x="31637" y="4980"/>
                    <a:pt x="31574" y="4980"/>
                    <a:pt x="31511" y="5252"/>
                  </a:cubicBezTo>
                  <a:cubicBezTo>
                    <a:pt x="31448" y="5503"/>
                    <a:pt x="31051" y="5399"/>
                    <a:pt x="30863" y="5189"/>
                  </a:cubicBezTo>
                  <a:cubicBezTo>
                    <a:pt x="30716" y="5043"/>
                    <a:pt x="30591" y="4876"/>
                    <a:pt x="30486" y="4708"/>
                  </a:cubicBezTo>
                  <a:cubicBezTo>
                    <a:pt x="30339" y="4499"/>
                    <a:pt x="30151" y="4394"/>
                    <a:pt x="29984" y="4604"/>
                  </a:cubicBezTo>
                  <a:cubicBezTo>
                    <a:pt x="29775" y="4896"/>
                    <a:pt x="29293" y="4729"/>
                    <a:pt x="29147" y="5189"/>
                  </a:cubicBezTo>
                  <a:cubicBezTo>
                    <a:pt x="29063" y="5440"/>
                    <a:pt x="28791" y="5231"/>
                    <a:pt x="28624" y="5106"/>
                  </a:cubicBezTo>
                  <a:cubicBezTo>
                    <a:pt x="28477" y="5001"/>
                    <a:pt x="28540" y="4792"/>
                    <a:pt x="28456" y="4624"/>
                  </a:cubicBezTo>
                  <a:cubicBezTo>
                    <a:pt x="28394" y="4520"/>
                    <a:pt x="28268" y="4457"/>
                    <a:pt x="28163" y="4520"/>
                  </a:cubicBezTo>
                  <a:cubicBezTo>
                    <a:pt x="28017" y="4562"/>
                    <a:pt x="28017" y="4687"/>
                    <a:pt x="28080" y="4813"/>
                  </a:cubicBezTo>
                  <a:cubicBezTo>
                    <a:pt x="28205" y="4980"/>
                    <a:pt x="28352" y="5210"/>
                    <a:pt x="28038" y="5294"/>
                  </a:cubicBezTo>
                  <a:cubicBezTo>
                    <a:pt x="27515" y="5420"/>
                    <a:pt x="27640" y="5796"/>
                    <a:pt x="27598" y="6131"/>
                  </a:cubicBezTo>
                  <a:lnTo>
                    <a:pt x="26029" y="6089"/>
                  </a:lnTo>
                  <a:cubicBezTo>
                    <a:pt x="25841" y="5650"/>
                    <a:pt x="25841" y="5650"/>
                    <a:pt x="25318" y="6047"/>
                  </a:cubicBezTo>
                  <a:lnTo>
                    <a:pt x="24795" y="6068"/>
                  </a:lnTo>
                  <a:cubicBezTo>
                    <a:pt x="24669" y="5880"/>
                    <a:pt x="24565" y="5880"/>
                    <a:pt x="24439" y="6068"/>
                  </a:cubicBezTo>
                  <a:lnTo>
                    <a:pt x="24083" y="6047"/>
                  </a:lnTo>
                  <a:cubicBezTo>
                    <a:pt x="24041" y="5775"/>
                    <a:pt x="23895" y="5671"/>
                    <a:pt x="23644" y="5754"/>
                  </a:cubicBezTo>
                  <a:cubicBezTo>
                    <a:pt x="23184" y="5964"/>
                    <a:pt x="22744" y="5943"/>
                    <a:pt x="22389" y="5545"/>
                  </a:cubicBezTo>
                  <a:cubicBezTo>
                    <a:pt x="22284" y="5420"/>
                    <a:pt x="22117" y="5336"/>
                    <a:pt x="21991" y="5440"/>
                  </a:cubicBezTo>
                  <a:cubicBezTo>
                    <a:pt x="21656" y="5733"/>
                    <a:pt x="21091" y="5712"/>
                    <a:pt x="20882" y="6236"/>
                  </a:cubicBezTo>
                  <a:lnTo>
                    <a:pt x="19480" y="6257"/>
                  </a:lnTo>
                  <a:cubicBezTo>
                    <a:pt x="19355" y="6068"/>
                    <a:pt x="19229" y="6068"/>
                    <a:pt x="19104" y="6257"/>
                  </a:cubicBezTo>
                  <a:lnTo>
                    <a:pt x="18769" y="6257"/>
                  </a:lnTo>
                  <a:cubicBezTo>
                    <a:pt x="18539" y="5985"/>
                    <a:pt x="18350" y="5985"/>
                    <a:pt x="18225" y="6340"/>
                  </a:cubicBezTo>
                  <a:cubicBezTo>
                    <a:pt x="17827" y="6445"/>
                    <a:pt x="17388" y="6466"/>
                    <a:pt x="16990" y="6403"/>
                  </a:cubicBezTo>
                  <a:cubicBezTo>
                    <a:pt x="16865" y="6005"/>
                    <a:pt x="16802" y="5503"/>
                    <a:pt x="16216" y="5985"/>
                  </a:cubicBezTo>
                  <a:cubicBezTo>
                    <a:pt x="16091" y="6089"/>
                    <a:pt x="15944" y="5964"/>
                    <a:pt x="15798" y="5964"/>
                  </a:cubicBezTo>
                  <a:cubicBezTo>
                    <a:pt x="15546" y="5964"/>
                    <a:pt x="15588" y="6173"/>
                    <a:pt x="15567" y="6340"/>
                  </a:cubicBezTo>
                  <a:cubicBezTo>
                    <a:pt x="15274" y="6424"/>
                    <a:pt x="14961" y="6424"/>
                    <a:pt x="14668" y="6340"/>
                  </a:cubicBezTo>
                  <a:cubicBezTo>
                    <a:pt x="14479" y="5943"/>
                    <a:pt x="14228" y="6026"/>
                    <a:pt x="13977" y="6257"/>
                  </a:cubicBezTo>
                  <a:cubicBezTo>
                    <a:pt x="12847" y="6319"/>
                    <a:pt x="11717" y="6298"/>
                    <a:pt x="10609" y="6194"/>
                  </a:cubicBezTo>
                  <a:cubicBezTo>
                    <a:pt x="10567" y="5838"/>
                    <a:pt x="10211" y="5880"/>
                    <a:pt x="10002" y="5754"/>
                  </a:cubicBezTo>
                  <a:cubicBezTo>
                    <a:pt x="9374" y="5399"/>
                    <a:pt x="9269" y="5461"/>
                    <a:pt x="9186" y="6236"/>
                  </a:cubicBezTo>
                  <a:cubicBezTo>
                    <a:pt x="8244" y="6529"/>
                    <a:pt x="7303" y="6382"/>
                    <a:pt x="6340" y="6361"/>
                  </a:cubicBezTo>
                  <a:cubicBezTo>
                    <a:pt x="6361" y="6005"/>
                    <a:pt x="6884" y="6131"/>
                    <a:pt x="6884" y="5733"/>
                  </a:cubicBezTo>
                  <a:cubicBezTo>
                    <a:pt x="6884" y="5294"/>
                    <a:pt x="7240" y="5064"/>
                    <a:pt x="7554" y="4855"/>
                  </a:cubicBezTo>
                  <a:cubicBezTo>
                    <a:pt x="7847" y="4708"/>
                    <a:pt x="8077" y="4478"/>
                    <a:pt x="8244" y="4185"/>
                  </a:cubicBezTo>
                  <a:cubicBezTo>
                    <a:pt x="8391" y="3871"/>
                    <a:pt x="8265" y="3348"/>
                    <a:pt x="8035" y="3327"/>
                  </a:cubicBezTo>
                  <a:cubicBezTo>
                    <a:pt x="7658" y="3306"/>
                    <a:pt x="7847" y="3704"/>
                    <a:pt x="7658" y="3829"/>
                  </a:cubicBezTo>
                  <a:cubicBezTo>
                    <a:pt x="7637" y="3850"/>
                    <a:pt x="7596" y="3829"/>
                    <a:pt x="7512" y="3850"/>
                  </a:cubicBezTo>
                  <a:cubicBezTo>
                    <a:pt x="7344" y="3557"/>
                    <a:pt x="7282" y="3160"/>
                    <a:pt x="6905" y="2972"/>
                  </a:cubicBezTo>
                  <a:cubicBezTo>
                    <a:pt x="6800" y="2909"/>
                    <a:pt x="6717" y="2783"/>
                    <a:pt x="6759" y="2679"/>
                  </a:cubicBezTo>
                  <a:cubicBezTo>
                    <a:pt x="6989" y="2218"/>
                    <a:pt x="6549" y="1904"/>
                    <a:pt x="6528" y="1507"/>
                  </a:cubicBezTo>
                  <a:cubicBezTo>
                    <a:pt x="6528" y="1256"/>
                    <a:pt x="6445" y="984"/>
                    <a:pt x="6131" y="1005"/>
                  </a:cubicBezTo>
                  <a:cubicBezTo>
                    <a:pt x="5838" y="1047"/>
                    <a:pt x="5712" y="1256"/>
                    <a:pt x="5691" y="1570"/>
                  </a:cubicBezTo>
                  <a:cubicBezTo>
                    <a:pt x="5587" y="2030"/>
                    <a:pt x="5545" y="2511"/>
                    <a:pt x="5545" y="2972"/>
                  </a:cubicBezTo>
                  <a:cubicBezTo>
                    <a:pt x="4457" y="3034"/>
                    <a:pt x="4101" y="2030"/>
                    <a:pt x="3369" y="1591"/>
                  </a:cubicBezTo>
                  <a:cubicBezTo>
                    <a:pt x="3160" y="1465"/>
                    <a:pt x="3118" y="1067"/>
                    <a:pt x="2720" y="1235"/>
                  </a:cubicBezTo>
                  <a:cubicBezTo>
                    <a:pt x="2386" y="1381"/>
                    <a:pt x="2114" y="1026"/>
                    <a:pt x="1779" y="1151"/>
                  </a:cubicBezTo>
                  <a:cubicBezTo>
                    <a:pt x="1695" y="1172"/>
                    <a:pt x="1590" y="1235"/>
                    <a:pt x="1632" y="1319"/>
                  </a:cubicBezTo>
                  <a:cubicBezTo>
                    <a:pt x="1758" y="1695"/>
                    <a:pt x="1590" y="2030"/>
                    <a:pt x="1465" y="2344"/>
                  </a:cubicBezTo>
                  <a:cubicBezTo>
                    <a:pt x="1298" y="2762"/>
                    <a:pt x="1800" y="2972"/>
                    <a:pt x="1821" y="3327"/>
                  </a:cubicBezTo>
                  <a:cubicBezTo>
                    <a:pt x="942" y="3432"/>
                    <a:pt x="544" y="2783"/>
                    <a:pt x="0" y="2323"/>
                  </a:cubicBezTo>
                  <a:cubicBezTo>
                    <a:pt x="565" y="1863"/>
                    <a:pt x="607" y="1339"/>
                    <a:pt x="230" y="754"/>
                  </a:cubicBezTo>
                  <a:cubicBezTo>
                    <a:pt x="189" y="628"/>
                    <a:pt x="147" y="523"/>
                    <a:pt x="147" y="398"/>
                  </a:cubicBezTo>
                  <a:cubicBezTo>
                    <a:pt x="314" y="398"/>
                    <a:pt x="523" y="440"/>
                    <a:pt x="670" y="251"/>
                  </a:cubicBezTo>
                  <a:lnTo>
                    <a:pt x="1381" y="210"/>
                  </a:lnTo>
                  <a:cubicBezTo>
                    <a:pt x="1904" y="691"/>
                    <a:pt x="2909" y="670"/>
                    <a:pt x="3683" y="147"/>
                  </a:cubicBezTo>
                  <a:cubicBezTo>
                    <a:pt x="4457" y="21"/>
                    <a:pt x="5231" y="0"/>
                    <a:pt x="6005" y="126"/>
                  </a:cubicBezTo>
                  <a:cubicBezTo>
                    <a:pt x="6319" y="565"/>
                    <a:pt x="6675" y="461"/>
                    <a:pt x="7052" y="231"/>
                  </a:cubicBezTo>
                  <a:lnTo>
                    <a:pt x="7951" y="293"/>
                  </a:lnTo>
                  <a:cubicBezTo>
                    <a:pt x="8202" y="670"/>
                    <a:pt x="8244" y="670"/>
                    <a:pt x="8474" y="293"/>
                  </a:cubicBezTo>
                  <a:lnTo>
                    <a:pt x="8851" y="251"/>
                  </a:lnTo>
                  <a:lnTo>
                    <a:pt x="9730" y="754"/>
                  </a:lnTo>
                  <a:cubicBezTo>
                    <a:pt x="10253" y="900"/>
                    <a:pt x="10776" y="984"/>
                    <a:pt x="11132" y="419"/>
                  </a:cubicBezTo>
                  <a:cubicBezTo>
                    <a:pt x="11278" y="419"/>
                    <a:pt x="11404" y="377"/>
                    <a:pt x="11487" y="251"/>
                  </a:cubicBezTo>
                  <a:lnTo>
                    <a:pt x="11843" y="293"/>
                  </a:lnTo>
                  <a:cubicBezTo>
                    <a:pt x="11927" y="649"/>
                    <a:pt x="12241" y="586"/>
                    <a:pt x="12492" y="586"/>
                  </a:cubicBezTo>
                  <a:lnTo>
                    <a:pt x="15212" y="586"/>
                  </a:lnTo>
                  <a:cubicBezTo>
                    <a:pt x="15254" y="837"/>
                    <a:pt x="15107" y="1235"/>
                    <a:pt x="15337" y="1339"/>
                  </a:cubicBezTo>
                  <a:cubicBezTo>
                    <a:pt x="15798" y="1528"/>
                    <a:pt x="16216" y="1904"/>
                    <a:pt x="16781" y="1821"/>
                  </a:cubicBezTo>
                  <a:cubicBezTo>
                    <a:pt x="16907" y="1800"/>
                    <a:pt x="17032" y="1800"/>
                    <a:pt x="17074" y="1674"/>
                  </a:cubicBezTo>
                  <a:cubicBezTo>
                    <a:pt x="17116" y="1486"/>
                    <a:pt x="16990" y="1402"/>
                    <a:pt x="16844" y="1339"/>
                  </a:cubicBezTo>
                  <a:cubicBezTo>
                    <a:pt x="16739" y="1298"/>
                    <a:pt x="16614" y="1298"/>
                    <a:pt x="16509" y="1298"/>
                  </a:cubicBezTo>
                  <a:cubicBezTo>
                    <a:pt x="16028" y="1298"/>
                    <a:pt x="15902" y="984"/>
                    <a:pt x="15923" y="586"/>
                  </a:cubicBezTo>
                  <a:cubicBezTo>
                    <a:pt x="16342" y="607"/>
                    <a:pt x="16760" y="544"/>
                    <a:pt x="17179" y="419"/>
                  </a:cubicBezTo>
                  <a:cubicBezTo>
                    <a:pt x="17137" y="921"/>
                    <a:pt x="17471" y="1088"/>
                    <a:pt x="17869" y="1088"/>
                  </a:cubicBezTo>
                  <a:cubicBezTo>
                    <a:pt x="18287" y="1067"/>
                    <a:pt x="18706" y="1193"/>
                    <a:pt x="19041" y="1465"/>
                  </a:cubicBezTo>
                  <a:cubicBezTo>
                    <a:pt x="18999" y="1088"/>
                    <a:pt x="18978" y="837"/>
                    <a:pt x="18936" y="586"/>
                  </a:cubicBezTo>
                  <a:cubicBezTo>
                    <a:pt x="19145" y="586"/>
                    <a:pt x="19355" y="607"/>
                    <a:pt x="19480" y="377"/>
                  </a:cubicBezTo>
                  <a:lnTo>
                    <a:pt x="20171" y="377"/>
                  </a:lnTo>
                  <a:cubicBezTo>
                    <a:pt x="20233" y="795"/>
                    <a:pt x="20568" y="837"/>
                    <a:pt x="20861" y="942"/>
                  </a:cubicBezTo>
                  <a:cubicBezTo>
                    <a:pt x="21489" y="1151"/>
                    <a:pt x="22158" y="1130"/>
                    <a:pt x="22765" y="1402"/>
                  </a:cubicBezTo>
                  <a:cubicBezTo>
                    <a:pt x="23330" y="1653"/>
                    <a:pt x="23665" y="1339"/>
                    <a:pt x="23728" y="586"/>
                  </a:cubicBezTo>
                  <a:lnTo>
                    <a:pt x="23916" y="356"/>
                  </a:lnTo>
                  <a:lnTo>
                    <a:pt x="24418" y="356"/>
                  </a:lnTo>
                  <a:cubicBezTo>
                    <a:pt x="24502" y="503"/>
                    <a:pt x="24669" y="565"/>
                    <a:pt x="24816" y="544"/>
                  </a:cubicBezTo>
                  <a:close/>
                  <a:moveTo>
                    <a:pt x="9207" y="3871"/>
                  </a:moveTo>
                  <a:cubicBezTo>
                    <a:pt x="9416" y="3892"/>
                    <a:pt x="9541" y="3788"/>
                    <a:pt x="9541" y="3641"/>
                  </a:cubicBezTo>
                  <a:cubicBezTo>
                    <a:pt x="9541" y="3411"/>
                    <a:pt x="9374" y="3244"/>
                    <a:pt x="9165" y="3223"/>
                  </a:cubicBezTo>
                  <a:cubicBezTo>
                    <a:pt x="9018" y="3181"/>
                    <a:pt x="8872" y="3306"/>
                    <a:pt x="8893" y="3474"/>
                  </a:cubicBezTo>
                  <a:cubicBezTo>
                    <a:pt x="8872" y="3662"/>
                    <a:pt x="8997" y="3850"/>
                    <a:pt x="9207" y="3871"/>
                  </a:cubicBezTo>
                  <a:close/>
                  <a:moveTo>
                    <a:pt x="7386" y="1109"/>
                  </a:moveTo>
                  <a:cubicBezTo>
                    <a:pt x="7386" y="984"/>
                    <a:pt x="7261" y="900"/>
                    <a:pt x="7156" y="921"/>
                  </a:cubicBezTo>
                  <a:cubicBezTo>
                    <a:pt x="7031" y="921"/>
                    <a:pt x="6926" y="1026"/>
                    <a:pt x="6947" y="1151"/>
                  </a:cubicBezTo>
                  <a:cubicBezTo>
                    <a:pt x="6926" y="1319"/>
                    <a:pt x="7072" y="1423"/>
                    <a:pt x="7240" y="1381"/>
                  </a:cubicBezTo>
                  <a:cubicBezTo>
                    <a:pt x="7365" y="1360"/>
                    <a:pt x="7407" y="1256"/>
                    <a:pt x="7386" y="1130"/>
                  </a:cubicBezTo>
                  <a:close/>
                  <a:moveTo>
                    <a:pt x="24209" y="4206"/>
                  </a:moveTo>
                  <a:cubicBezTo>
                    <a:pt x="24167" y="4185"/>
                    <a:pt x="24104" y="4143"/>
                    <a:pt x="24062" y="4143"/>
                  </a:cubicBezTo>
                  <a:cubicBezTo>
                    <a:pt x="24041" y="4164"/>
                    <a:pt x="24021" y="4248"/>
                    <a:pt x="24000" y="4290"/>
                  </a:cubicBezTo>
                  <a:cubicBezTo>
                    <a:pt x="24041" y="4311"/>
                    <a:pt x="24104" y="4352"/>
                    <a:pt x="24146" y="4352"/>
                  </a:cubicBezTo>
                  <a:cubicBezTo>
                    <a:pt x="24188" y="4332"/>
                    <a:pt x="24188" y="4269"/>
                    <a:pt x="24209" y="4227"/>
                  </a:cubicBezTo>
                  <a:close/>
                  <a:moveTo>
                    <a:pt x="21028" y="1381"/>
                  </a:moveTo>
                  <a:cubicBezTo>
                    <a:pt x="20966" y="1339"/>
                    <a:pt x="20903" y="1298"/>
                    <a:pt x="20882" y="1319"/>
                  </a:cubicBezTo>
                  <a:cubicBezTo>
                    <a:pt x="20840" y="1319"/>
                    <a:pt x="20840" y="1402"/>
                    <a:pt x="20798" y="1465"/>
                  </a:cubicBezTo>
                  <a:cubicBezTo>
                    <a:pt x="20861" y="1486"/>
                    <a:pt x="20924" y="1528"/>
                    <a:pt x="20945" y="1507"/>
                  </a:cubicBezTo>
                  <a:cubicBezTo>
                    <a:pt x="20987" y="1486"/>
                    <a:pt x="21008" y="1423"/>
                    <a:pt x="21028" y="138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9" name="Google Shape;7369;p47"/>
            <p:cNvSpPr/>
            <p:nvPr/>
          </p:nvSpPr>
          <p:spPr>
            <a:xfrm>
              <a:off x="5753075" y="4641150"/>
              <a:ext cx="574900" cy="128200"/>
            </a:xfrm>
            <a:custGeom>
              <a:avLst/>
              <a:gdLst/>
              <a:ahLst/>
              <a:cxnLst/>
              <a:rect l="l" t="t" r="r" b="b"/>
              <a:pathLst>
                <a:path w="22996" h="5128" extrusionOk="0">
                  <a:moveTo>
                    <a:pt x="544" y="4960"/>
                  </a:moveTo>
                  <a:cubicBezTo>
                    <a:pt x="565" y="4688"/>
                    <a:pt x="523" y="4416"/>
                    <a:pt x="419" y="4186"/>
                  </a:cubicBezTo>
                  <a:cubicBezTo>
                    <a:pt x="335" y="4039"/>
                    <a:pt x="398" y="3872"/>
                    <a:pt x="544" y="3809"/>
                  </a:cubicBezTo>
                  <a:cubicBezTo>
                    <a:pt x="712" y="3746"/>
                    <a:pt x="816" y="3851"/>
                    <a:pt x="900" y="3976"/>
                  </a:cubicBezTo>
                  <a:cubicBezTo>
                    <a:pt x="1381" y="4520"/>
                    <a:pt x="1528" y="4499"/>
                    <a:pt x="1946" y="3893"/>
                  </a:cubicBezTo>
                  <a:cubicBezTo>
                    <a:pt x="2281" y="3432"/>
                    <a:pt x="2574" y="3390"/>
                    <a:pt x="2992" y="3704"/>
                  </a:cubicBezTo>
                  <a:cubicBezTo>
                    <a:pt x="3348" y="3976"/>
                    <a:pt x="3348" y="3976"/>
                    <a:pt x="4143" y="3851"/>
                  </a:cubicBezTo>
                  <a:cubicBezTo>
                    <a:pt x="3829" y="3014"/>
                    <a:pt x="3850" y="3014"/>
                    <a:pt x="4855" y="3139"/>
                  </a:cubicBezTo>
                  <a:cubicBezTo>
                    <a:pt x="5001" y="2386"/>
                    <a:pt x="4980" y="2261"/>
                    <a:pt x="4415" y="2009"/>
                  </a:cubicBezTo>
                  <a:cubicBezTo>
                    <a:pt x="4018" y="1821"/>
                    <a:pt x="3704" y="1486"/>
                    <a:pt x="3557" y="1089"/>
                  </a:cubicBezTo>
                  <a:cubicBezTo>
                    <a:pt x="3327" y="608"/>
                    <a:pt x="2992" y="398"/>
                    <a:pt x="2637" y="503"/>
                  </a:cubicBezTo>
                  <a:cubicBezTo>
                    <a:pt x="2323" y="587"/>
                    <a:pt x="2030" y="670"/>
                    <a:pt x="2218" y="1089"/>
                  </a:cubicBezTo>
                  <a:cubicBezTo>
                    <a:pt x="2239" y="1173"/>
                    <a:pt x="2260" y="1256"/>
                    <a:pt x="2239" y="1361"/>
                  </a:cubicBezTo>
                  <a:cubicBezTo>
                    <a:pt x="2218" y="1465"/>
                    <a:pt x="2093" y="1549"/>
                    <a:pt x="1967" y="1549"/>
                  </a:cubicBezTo>
                  <a:cubicBezTo>
                    <a:pt x="1883" y="1528"/>
                    <a:pt x="1821" y="1465"/>
                    <a:pt x="1800" y="1403"/>
                  </a:cubicBezTo>
                  <a:cubicBezTo>
                    <a:pt x="1674" y="1089"/>
                    <a:pt x="1967" y="608"/>
                    <a:pt x="1528" y="461"/>
                  </a:cubicBezTo>
                  <a:cubicBezTo>
                    <a:pt x="1214" y="336"/>
                    <a:pt x="837" y="398"/>
                    <a:pt x="482" y="398"/>
                  </a:cubicBezTo>
                  <a:cubicBezTo>
                    <a:pt x="272" y="398"/>
                    <a:pt x="63" y="377"/>
                    <a:pt x="0" y="126"/>
                  </a:cubicBezTo>
                  <a:cubicBezTo>
                    <a:pt x="2072" y="22"/>
                    <a:pt x="4143" y="64"/>
                    <a:pt x="6215" y="64"/>
                  </a:cubicBezTo>
                  <a:cubicBezTo>
                    <a:pt x="7449" y="1"/>
                    <a:pt x="8684" y="22"/>
                    <a:pt x="9939" y="105"/>
                  </a:cubicBezTo>
                  <a:cubicBezTo>
                    <a:pt x="11320" y="252"/>
                    <a:pt x="12701" y="126"/>
                    <a:pt x="14082" y="377"/>
                  </a:cubicBezTo>
                  <a:cubicBezTo>
                    <a:pt x="14375" y="419"/>
                    <a:pt x="14668" y="419"/>
                    <a:pt x="14961" y="398"/>
                  </a:cubicBezTo>
                  <a:cubicBezTo>
                    <a:pt x="16572" y="398"/>
                    <a:pt x="18204" y="524"/>
                    <a:pt x="19815" y="733"/>
                  </a:cubicBezTo>
                  <a:cubicBezTo>
                    <a:pt x="20066" y="796"/>
                    <a:pt x="20338" y="796"/>
                    <a:pt x="20589" y="775"/>
                  </a:cubicBezTo>
                  <a:cubicBezTo>
                    <a:pt x="21426" y="629"/>
                    <a:pt x="22054" y="1026"/>
                    <a:pt x="22702" y="1486"/>
                  </a:cubicBezTo>
                  <a:cubicBezTo>
                    <a:pt x="22995" y="1675"/>
                    <a:pt x="22933" y="1863"/>
                    <a:pt x="22870" y="2156"/>
                  </a:cubicBezTo>
                  <a:cubicBezTo>
                    <a:pt x="22807" y="2428"/>
                    <a:pt x="22828" y="2805"/>
                    <a:pt x="22430" y="2805"/>
                  </a:cubicBezTo>
                  <a:cubicBezTo>
                    <a:pt x="22054" y="2846"/>
                    <a:pt x="21656" y="2993"/>
                    <a:pt x="21321" y="3181"/>
                  </a:cubicBezTo>
                  <a:cubicBezTo>
                    <a:pt x="21133" y="3286"/>
                    <a:pt x="20945" y="3349"/>
                    <a:pt x="20736" y="3349"/>
                  </a:cubicBezTo>
                  <a:cubicBezTo>
                    <a:pt x="19689" y="3244"/>
                    <a:pt x="18727" y="3788"/>
                    <a:pt x="17681" y="3746"/>
                  </a:cubicBezTo>
                  <a:cubicBezTo>
                    <a:pt x="17555" y="3725"/>
                    <a:pt x="17451" y="3746"/>
                    <a:pt x="17346" y="3809"/>
                  </a:cubicBezTo>
                  <a:cubicBezTo>
                    <a:pt x="16321" y="4541"/>
                    <a:pt x="15170" y="4248"/>
                    <a:pt x="14082" y="4227"/>
                  </a:cubicBezTo>
                  <a:cubicBezTo>
                    <a:pt x="13391" y="4186"/>
                    <a:pt x="12680" y="4186"/>
                    <a:pt x="11990" y="4269"/>
                  </a:cubicBezTo>
                  <a:cubicBezTo>
                    <a:pt x="11006" y="4395"/>
                    <a:pt x="10002" y="4227"/>
                    <a:pt x="9018" y="4458"/>
                  </a:cubicBezTo>
                  <a:cubicBezTo>
                    <a:pt x="7951" y="4709"/>
                    <a:pt x="6842" y="4667"/>
                    <a:pt x="5775" y="4730"/>
                  </a:cubicBezTo>
                  <a:cubicBezTo>
                    <a:pt x="4018" y="4855"/>
                    <a:pt x="2281" y="5127"/>
                    <a:pt x="544" y="496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0" name="Google Shape;7370;p47"/>
            <p:cNvSpPr/>
            <p:nvPr/>
          </p:nvSpPr>
          <p:spPr>
            <a:xfrm>
              <a:off x="3998100" y="4643250"/>
              <a:ext cx="445175" cy="158525"/>
            </a:xfrm>
            <a:custGeom>
              <a:avLst/>
              <a:gdLst/>
              <a:ahLst/>
              <a:cxnLst/>
              <a:rect l="l" t="t" r="r" b="b"/>
              <a:pathLst>
                <a:path w="17807" h="6341" extrusionOk="0">
                  <a:moveTo>
                    <a:pt x="9563" y="147"/>
                  </a:moveTo>
                  <a:cubicBezTo>
                    <a:pt x="9563" y="252"/>
                    <a:pt x="9604" y="377"/>
                    <a:pt x="9646" y="482"/>
                  </a:cubicBezTo>
                  <a:cubicBezTo>
                    <a:pt x="10023" y="1068"/>
                    <a:pt x="9981" y="1591"/>
                    <a:pt x="9437" y="2051"/>
                  </a:cubicBezTo>
                  <a:cubicBezTo>
                    <a:pt x="9981" y="2511"/>
                    <a:pt x="10358" y="3160"/>
                    <a:pt x="11237" y="3055"/>
                  </a:cubicBezTo>
                  <a:cubicBezTo>
                    <a:pt x="11216" y="2700"/>
                    <a:pt x="10713" y="2511"/>
                    <a:pt x="10881" y="2072"/>
                  </a:cubicBezTo>
                  <a:cubicBezTo>
                    <a:pt x="11006" y="1758"/>
                    <a:pt x="11174" y="1423"/>
                    <a:pt x="11048" y="1068"/>
                  </a:cubicBezTo>
                  <a:cubicBezTo>
                    <a:pt x="11027" y="963"/>
                    <a:pt x="11111" y="900"/>
                    <a:pt x="11195" y="879"/>
                  </a:cubicBezTo>
                  <a:cubicBezTo>
                    <a:pt x="11529" y="754"/>
                    <a:pt x="11822" y="1109"/>
                    <a:pt x="12157" y="963"/>
                  </a:cubicBezTo>
                  <a:cubicBezTo>
                    <a:pt x="12534" y="796"/>
                    <a:pt x="12576" y="1193"/>
                    <a:pt x="12785" y="1319"/>
                  </a:cubicBezTo>
                  <a:cubicBezTo>
                    <a:pt x="13517" y="1758"/>
                    <a:pt x="13873" y="2762"/>
                    <a:pt x="14982" y="2721"/>
                  </a:cubicBezTo>
                  <a:cubicBezTo>
                    <a:pt x="14961" y="2239"/>
                    <a:pt x="15003" y="1758"/>
                    <a:pt x="15107" y="1298"/>
                  </a:cubicBezTo>
                  <a:cubicBezTo>
                    <a:pt x="15149" y="984"/>
                    <a:pt x="15296" y="775"/>
                    <a:pt x="15568" y="754"/>
                  </a:cubicBezTo>
                  <a:cubicBezTo>
                    <a:pt x="15819" y="712"/>
                    <a:pt x="15923" y="984"/>
                    <a:pt x="15944" y="1235"/>
                  </a:cubicBezTo>
                  <a:cubicBezTo>
                    <a:pt x="15965" y="1633"/>
                    <a:pt x="16405" y="1946"/>
                    <a:pt x="16175" y="2407"/>
                  </a:cubicBezTo>
                  <a:cubicBezTo>
                    <a:pt x="16133" y="2511"/>
                    <a:pt x="16216" y="2658"/>
                    <a:pt x="16321" y="2700"/>
                  </a:cubicBezTo>
                  <a:cubicBezTo>
                    <a:pt x="16698" y="2888"/>
                    <a:pt x="16760" y="3306"/>
                    <a:pt x="16928" y="3578"/>
                  </a:cubicBezTo>
                  <a:cubicBezTo>
                    <a:pt x="17011" y="3578"/>
                    <a:pt x="17053" y="3578"/>
                    <a:pt x="17074" y="3578"/>
                  </a:cubicBezTo>
                  <a:cubicBezTo>
                    <a:pt x="17263" y="3453"/>
                    <a:pt x="17074" y="3055"/>
                    <a:pt x="17451" y="3076"/>
                  </a:cubicBezTo>
                  <a:cubicBezTo>
                    <a:pt x="17681" y="3097"/>
                    <a:pt x="17807" y="3599"/>
                    <a:pt x="17660" y="3934"/>
                  </a:cubicBezTo>
                  <a:cubicBezTo>
                    <a:pt x="17493" y="4206"/>
                    <a:pt x="17263" y="4436"/>
                    <a:pt x="16970" y="4604"/>
                  </a:cubicBezTo>
                  <a:cubicBezTo>
                    <a:pt x="16656" y="4813"/>
                    <a:pt x="16300" y="5022"/>
                    <a:pt x="16300" y="5462"/>
                  </a:cubicBezTo>
                  <a:cubicBezTo>
                    <a:pt x="16300" y="5859"/>
                    <a:pt x="15777" y="5755"/>
                    <a:pt x="15777" y="6089"/>
                  </a:cubicBezTo>
                  <a:cubicBezTo>
                    <a:pt x="15547" y="6173"/>
                    <a:pt x="15296" y="6194"/>
                    <a:pt x="15066" y="6131"/>
                  </a:cubicBezTo>
                  <a:cubicBezTo>
                    <a:pt x="15066" y="5817"/>
                    <a:pt x="15066" y="5482"/>
                    <a:pt x="15024" y="5169"/>
                  </a:cubicBezTo>
                  <a:cubicBezTo>
                    <a:pt x="15003" y="5043"/>
                    <a:pt x="14877" y="4938"/>
                    <a:pt x="14752" y="4980"/>
                  </a:cubicBezTo>
                  <a:cubicBezTo>
                    <a:pt x="14626" y="4980"/>
                    <a:pt x="14563" y="5085"/>
                    <a:pt x="14542" y="5210"/>
                  </a:cubicBezTo>
                  <a:cubicBezTo>
                    <a:pt x="14459" y="5441"/>
                    <a:pt x="14689" y="5650"/>
                    <a:pt x="14584" y="5901"/>
                  </a:cubicBezTo>
                  <a:cubicBezTo>
                    <a:pt x="14291" y="6047"/>
                    <a:pt x="13936" y="6006"/>
                    <a:pt x="13685" y="5796"/>
                  </a:cubicBezTo>
                  <a:cubicBezTo>
                    <a:pt x="13224" y="5524"/>
                    <a:pt x="13308" y="5922"/>
                    <a:pt x="13287" y="6173"/>
                  </a:cubicBezTo>
                  <a:lnTo>
                    <a:pt x="12931" y="6173"/>
                  </a:lnTo>
                  <a:cubicBezTo>
                    <a:pt x="12889" y="5859"/>
                    <a:pt x="13015" y="5524"/>
                    <a:pt x="12785" y="5169"/>
                  </a:cubicBezTo>
                  <a:cubicBezTo>
                    <a:pt x="12178" y="5901"/>
                    <a:pt x="11383" y="5587"/>
                    <a:pt x="10651" y="5650"/>
                  </a:cubicBezTo>
                  <a:cubicBezTo>
                    <a:pt x="10546" y="5650"/>
                    <a:pt x="10421" y="5608"/>
                    <a:pt x="10337" y="5524"/>
                  </a:cubicBezTo>
                  <a:cubicBezTo>
                    <a:pt x="9835" y="5127"/>
                    <a:pt x="9793" y="5148"/>
                    <a:pt x="9521" y="5650"/>
                  </a:cubicBezTo>
                  <a:cubicBezTo>
                    <a:pt x="9458" y="5796"/>
                    <a:pt x="9458" y="6006"/>
                    <a:pt x="9249" y="6047"/>
                  </a:cubicBezTo>
                  <a:cubicBezTo>
                    <a:pt x="8872" y="5713"/>
                    <a:pt x="8851" y="5692"/>
                    <a:pt x="8412" y="5901"/>
                  </a:cubicBezTo>
                  <a:cubicBezTo>
                    <a:pt x="8182" y="6027"/>
                    <a:pt x="8035" y="5901"/>
                    <a:pt x="7847" y="5838"/>
                  </a:cubicBezTo>
                  <a:cubicBezTo>
                    <a:pt x="7366" y="5629"/>
                    <a:pt x="6759" y="5838"/>
                    <a:pt x="6361" y="6319"/>
                  </a:cubicBezTo>
                  <a:lnTo>
                    <a:pt x="5106" y="6340"/>
                  </a:lnTo>
                  <a:cubicBezTo>
                    <a:pt x="4750" y="6047"/>
                    <a:pt x="4269" y="6236"/>
                    <a:pt x="3871" y="6089"/>
                  </a:cubicBezTo>
                  <a:cubicBezTo>
                    <a:pt x="3767" y="6047"/>
                    <a:pt x="3725" y="6236"/>
                    <a:pt x="3704" y="6340"/>
                  </a:cubicBezTo>
                  <a:lnTo>
                    <a:pt x="3348" y="6340"/>
                  </a:lnTo>
                  <a:cubicBezTo>
                    <a:pt x="3202" y="5880"/>
                    <a:pt x="2930" y="5964"/>
                    <a:pt x="2637" y="6173"/>
                  </a:cubicBezTo>
                  <a:cubicBezTo>
                    <a:pt x="2323" y="6173"/>
                    <a:pt x="2009" y="6068"/>
                    <a:pt x="1737" y="5880"/>
                  </a:cubicBezTo>
                  <a:cubicBezTo>
                    <a:pt x="1905" y="5127"/>
                    <a:pt x="1800" y="4897"/>
                    <a:pt x="1089" y="4646"/>
                  </a:cubicBezTo>
                  <a:cubicBezTo>
                    <a:pt x="963" y="4604"/>
                    <a:pt x="817" y="4604"/>
                    <a:pt x="670" y="4604"/>
                  </a:cubicBezTo>
                  <a:cubicBezTo>
                    <a:pt x="607" y="4541"/>
                    <a:pt x="565" y="4478"/>
                    <a:pt x="503" y="4436"/>
                  </a:cubicBezTo>
                  <a:cubicBezTo>
                    <a:pt x="670" y="4164"/>
                    <a:pt x="691" y="3830"/>
                    <a:pt x="900" y="3558"/>
                  </a:cubicBezTo>
                  <a:cubicBezTo>
                    <a:pt x="1109" y="3286"/>
                    <a:pt x="1109" y="2930"/>
                    <a:pt x="921" y="2658"/>
                  </a:cubicBezTo>
                  <a:cubicBezTo>
                    <a:pt x="754" y="2407"/>
                    <a:pt x="565" y="2051"/>
                    <a:pt x="168" y="2386"/>
                  </a:cubicBezTo>
                  <a:cubicBezTo>
                    <a:pt x="126" y="2428"/>
                    <a:pt x="1" y="2323"/>
                    <a:pt x="21" y="2239"/>
                  </a:cubicBezTo>
                  <a:cubicBezTo>
                    <a:pt x="21" y="2135"/>
                    <a:pt x="63" y="2030"/>
                    <a:pt x="105" y="2009"/>
                  </a:cubicBezTo>
                  <a:cubicBezTo>
                    <a:pt x="545" y="1800"/>
                    <a:pt x="1026" y="1653"/>
                    <a:pt x="1528" y="1591"/>
                  </a:cubicBezTo>
                  <a:cubicBezTo>
                    <a:pt x="1737" y="1591"/>
                    <a:pt x="1988" y="1549"/>
                    <a:pt x="2009" y="1298"/>
                  </a:cubicBezTo>
                  <a:cubicBezTo>
                    <a:pt x="2051" y="984"/>
                    <a:pt x="1716" y="1109"/>
                    <a:pt x="1570" y="1005"/>
                  </a:cubicBezTo>
                  <a:cubicBezTo>
                    <a:pt x="1528" y="963"/>
                    <a:pt x="1507" y="900"/>
                    <a:pt x="1486" y="858"/>
                  </a:cubicBezTo>
                  <a:cubicBezTo>
                    <a:pt x="1570" y="649"/>
                    <a:pt x="1946" y="691"/>
                    <a:pt x="1926" y="398"/>
                  </a:cubicBezTo>
                  <a:lnTo>
                    <a:pt x="2449" y="356"/>
                  </a:lnTo>
                  <a:cubicBezTo>
                    <a:pt x="2721" y="691"/>
                    <a:pt x="3265" y="377"/>
                    <a:pt x="3516" y="837"/>
                  </a:cubicBezTo>
                  <a:cubicBezTo>
                    <a:pt x="3704" y="1172"/>
                    <a:pt x="3955" y="1109"/>
                    <a:pt x="4039" y="712"/>
                  </a:cubicBezTo>
                  <a:cubicBezTo>
                    <a:pt x="4102" y="545"/>
                    <a:pt x="4164" y="398"/>
                    <a:pt x="4206" y="231"/>
                  </a:cubicBezTo>
                  <a:cubicBezTo>
                    <a:pt x="4562" y="147"/>
                    <a:pt x="4918" y="147"/>
                    <a:pt x="5273" y="210"/>
                  </a:cubicBezTo>
                  <a:cubicBezTo>
                    <a:pt x="5378" y="733"/>
                    <a:pt x="5378" y="733"/>
                    <a:pt x="5755" y="482"/>
                  </a:cubicBezTo>
                  <a:lnTo>
                    <a:pt x="5985" y="356"/>
                  </a:lnTo>
                  <a:lnTo>
                    <a:pt x="6340" y="356"/>
                  </a:lnTo>
                  <a:cubicBezTo>
                    <a:pt x="6445" y="712"/>
                    <a:pt x="6508" y="1068"/>
                    <a:pt x="6152" y="1361"/>
                  </a:cubicBezTo>
                  <a:cubicBezTo>
                    <a:pt x="5922" y="1549"/>
                    <a:pt x="5901" y="1884"/>
                    <a:pt x="6089" y="2093"/>
                  </a:cubicBezTo>
                  <a:cubicBezTo>
                    <a:pt x="6236" y="2323"/>
                    <a:pt x="6424" y="2511"/>
                    <a:pt x="6738" y="2428"/>
                  </a:cubicBezTo>
                  <a:cubicBezTo>
                    <a:pt x="7156" y="2323"/>
                    <a:pt x="7700" y="2825"/>
                    <a:pt x="7993" y="2177"/>
                  </a:cubicBezTo>
                  <a:cubicBezTo>
                    <a:pt x="7993" y="2156"/>
                    <a:pt x="8161" y="2197"/>
                    <a:pt x="8244" y="2197"/>
                  </a:cubicBezTo>
                  <a:cubicBezTo>
                    <a:pt x="8558" y="2197"/>
                    <a:pt x="9270" y="1570"/>
                    <a:pt x="9312" y="1277"/>
                  </a:cubicBezTo>
                  <a:cubicBezTo>
                    <a:pt x="9332" y="1151"/>
                    <a:pt x="9312" y="984"/>
                    <a:pt x="9207" y="963"/>
                  </a:cubicBezTo>
                  <a:cubicBezTo>
                    <a:pt x="8516" y="900"/>
                    <a:pt x="8788" y="440"/>
                    <a:pt x="8830" y="84"/>
                  </a:cubicBezTo>
                  <a:cubicBezTo>
                    <a:pt x="9060" y="1"/>
                    <a:pt x="9291" y="1"/>
                    <a:pt x="9521" y="42"/>
                  </a:cubicBezTo>
                  <a:cubicBezTo>
                    <a:pt x="9542" y="84"/>
                    <a:pt x="9542" y="105"/>
                    <a:pt x="9563" y="147"/>
                  </a:cubicBezTo>
                  <a:close/>
                  <a:moveTo>
                    <a:pt x="12304" y="2407"/>
                  </a:moveTo>
                  <a:cubicBezTo>
                    <a:pt x="12345" y="2386"/>
                    <a:pt x="12471" y="2365"/>
                    <a:pt x="12471" y="2323"/>
                  </a:cubicBezTo>
                  <a:cubicBezTo>
                    <a:pt x="12534" y="2177"/>
                    <a:pt x="12429" y="2114"/>
                    <a:pt x="12304" y="2114"/>
                  </a:cubicBezTo>
                  <a:cubicBezTo>
                    <a:pt x="12220" y="2114"/>
                    <a:pt x="12136" y="2156"/>
                    <a:pt x="12136" y="2260"/>
                  </a:cubicBezTo>
                  <a:cubicBezTo>
                    <a:pt x="12115" y="2344"/>
                    <a:pt x="12178" y="2407"/>
                    <a:pt x="12304" y="240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1" name="Google Shape;7371;p47"/>
            <p:cNvSpPr/>
            <p:nvPr/>
          </p:nvSpPr>
          <p:spPr>
            <a:xfrm>
              <a:off x="5127975" y="4751525"/>
              <a:ext cx="328525" cy="37700"/>
            </a:xfrm>
            <a:custGeom>
              <a:avLst/>
              <a:gdLst/>
              <a:ahLst/>
              <a:cxnLst/>
              <a:rect l="l" t="t" r="r" b="b"/>
              <a:pathLst>
                <a:path w="13141" h="1508" extrusionOk="0">
                  <a:moveTo>
                    <a:pt x="1" y="1424"/>
                  </a:moveTo>
                  <a:cubicBezTo>
                    <a:pt x="126" y="1005"/>
                    <a:pt x="314" y="796"/>
                    <a:pt x="817" y="859"/>
                  </a:cubicBezTo>
                  <a:cubicBezTo>
                    <a:pt x="1277" y="921"/>
                    <a:pt x="1758" y="879"/>
                    <a:pt x="2198" y="691"/>
                  </a:cubicBezTo>
                  <a:cubicBezTo>
                    <a:pt x="2993" y="377"/>
                    <a:pt x="3871" y="335"/>
                    <a:pt x="4687" y="607"/>
                  </a:cubicBezTo>
                  <a:cubicBezTo>
                    <a:pt x="5085" y="775"/>
                    <a:pt x="5503" y="712"/>
                    <a:pt x="5838" y="461"/>
                  </a:cubicBezTo>
                  <a:cubicBezTo>
                    <a:pt x="5985" y="335"/>
                    <a:pt x="6215" y="315"/>
                    <a:pt x="6403" y="231"/>
                  </a:cubicBezTo>
                  <a:cubicBezTo>
                    <a:pt x="6759" y="43"/>
                    <a:pt x="7073" y="1"/>
                    <a:pt x="7282" y="419"/>
                  </a:cubicBezTo>
                  <a:cubicBezTo>
                    <a:pt x="7366" y="587"/>
                    <a:pt x="7512" y="796"/>
                    <a:pt x="7680" y="733"/>
                  </a:cubicBezTo>
                  <a:cubicBezTo>
                    <a:pt x="8203" y="503"/>
                    <a:pt x="8726" y="796"/>
                    <a:pt x="9228" y="775"/>
                  </a:cubicBezTo>
                  <a:cubicBezTo>
                    <a:pt x="9416" y="754"/>
                    <a:pt x="9584" y="775"/>
                    <a:pt x="9730" y="628"/>
                  </a:cubicBezTo>
                  <a:cubicBezTo>
                    <a:pt x="10274" y="22"/>
                    <a:pt x="10860" y="335"/>
                    <a:pt x="11404" y="587"/>
                  </a:cubicBezTo>
                  <a:cubicBezTo>
                    <a:pt x="11739" y="733"/>
                    <a:pt x="11969" y="900"/>
                    <a:pt x="12345" y="670"/>
                  </a:cubicBezTo>
                  <a:cubicBezTo>
                    <a:pt x="12701" y="461"/>
                    <a:pt x="13036" y="607"/>
                    <a:pt x="13141" y="1068"/>
                  </a:cubicBezTo>
                  <a:cubicBezTo>
                    <a:pt x="12053" y="1089"/>
                    <a:pt x="10944" y="1068"/>
                    <a:pt x="9856" y="1131"/>
                  </a:cubicBezTo>
                  <a:cubicBezTo>
                    <a:pt x="8140" y="1235"/>
                    <a:pt x="6403" y="1256"/>
                    <a:pt x="4667" y="1319"/>
                  </a:cubicBezTo>
                  <a:cubicBezTo>
                    <a:pt x="3118" y="1403"/>
                    <a:pt x="1570" y="1507"/>
                    <a:pt x="1" y="142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2" name="Google Shape;7372;p47"/>
            <p:cNvSpPr/>
            <p:nvPr/>
          </p:nvSpPr>
          <p:spPr>
            <a:xfrm>
              <a:off x="4146125" y="4641675"/>
              <a:ext cx="85825" cy="71700"/>
            </a:xfrm>
            <a:custGeom>
              <a:avLst/>
              <a:gdLst/>
              <a:ahLst/>
              <a:cxnLst/>
              <a:rect l="l" t="t" r="r" b="b"/>
              <a:pathLst>
                <a:path w="3433" h="2868" extrusionOk="0">
                  <a:moveTo>
                    <a:pt x="2930" y="105"/>
                  </a:moveTo>
                  <a:cubicBezTo>
                    <a:pt x="2888" y="461"/>
                    <a:pt x="2616" y="921"/>
                    <a:pt x="3307" y="984"/>
                  </a:cubicBezTo>
                  <a:cubicBezTo>
                    <a:pt x="3411" y="984"/>
                    <a:pt x="3432" y="1172"/>
                    <a:pt x="3411" y="1298"/>
                  </a:cubicBezTo>
                  <a:cubicBezTo>
                    <a:pt x="3370" y="1591"/>
                    <a:pt x="2658" y="2219"/>
                    <a:pt x="2344" y="2219"/>
                  </a:cubicBezTo>
                  <a:cubicBezTo>
                    <a:pt x="2261" y="2219"/>
                    <a:pt x="2114" y="2177"/>
                    <a:pt x="2114" y="2198"/>
                  </a:cubicBezTo>
                  <a:cubicBezTo>
                    <a:pt x="1800" y="2867"/>
                    <a:pt x="1256" y="2365"/>
                    <a:pt x="838" y="2449"/>
                  </a:cubicBezTo>
                  <a:cubicBezTo>
                    <a:pt x="524" y="2532"/>
                    <a:pt x="336" y="2344"/>
                    <a:pt x="189" y="2114"/>
                  </a:cubicBezTo>
                  <a:cubicBezTo>
                    <a:pt x="1" y="1905"/>
                    <a:pt x="43" y="1570"/>
                    <a:pt x="252" y="1382"/>
                  </a:cubicBezTo>
                  <a:cubicBezTo>
                    <a:pt x="629" y="1089"/>
                    <a:pt x="545" y="733"/>
                    <a:pt x="440" y="377"/>
                  </a:cubicBezTo>
                  <a:cubicBezTo>
                    <a:pt x="608" y="377"/>
                    <a:pt x="754" y="315"/>
                    <a:pt x="796" y="126"/>
                  </a:cubicBezTo>
                  <a:cubicBezTo>
                    <a:pt x="1026" y="22"/>
                    <a:pt x="1277" y="1"/>
                    <a:pt x="1507" y="84"/>
                  </a:cubicBezTo>
                  <a:cubicBezTo>
                    <a:pt x="1759" y="461"/>
                    <a:pt x="1800" y="461"/>
                    <a:pt x="2031" y="84"/>
                  </a:cubicBezTo>
                  <a:cubicBezTo>
                    <a:pt x="2323" y="1"/>
                    <a:pt x="2637" y="22"/>
                    <a:pt x="2930" y="10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3" name="Google Shape;7373;p47"/>
            <p:cNvSpPr/>
            <p:nvPr/>
          </p:nvSpPr>
          <p:spPr>
            <a:xfrm>
              <a:off x="4157125" y="4770875"/>
              <a:ext cx="166375" cy="35075"/>
            </a:xfrm>
            <a:custGeom>
              <a:avLst/>
              <a:gdLst/>
              <a:ahLst/>
              <a:cxnLst/>
              <a:rect l="l" t="t" r="r" b="b"/>
              <a:pathLst>
                <a:path w="6655" h="1403" extrusionOk="0">
                  <a:moveTo>
                    <a:pt x="0" y="1194"/>
                  </a:moveTo>
                  <a:cubicBezTo>
                    <a:pt x="419" y="712"/>
                    <a:pt x="1026" y="503"/>
                    <a:pt x="1507" y="712"/>
                  </a:cubicBezTo>
                  <a:cubicBezTo>
                    <a:pt x="1695" y="796"/>
                    <a:pt x="1821" y="901"/>
                    <a:pt x="2072" y="796"/>
                  </a:cubicBezTo>
                  <a:cubicBezTo>
                    <a:pt x="2490" y="566"/>
                    <a:pt x="2511" y="587"/>
                    <a:pt x="2888" y="922"/>
                  </a:cubicBezTo>
                  <a:cubicBezTo>
                    <a:pt x="3097" y="880"/>
                    <a:pt x="3097" y="670"/>
                    <a:pt x="3181" y="524"/>
                  </a:cubicBezTo>
                  <a:cubicBezTo>
                    <a:pt x="3432" y="1"/>
                    <a:pt x="3474" y="1"/>
                    <a:pt x="3976" y="398"/>
                  </a:cubicBezTo>
                  <a:cubicBezTo>
                    <a:pt x="4080" y="482"/>
                    <a:pt x="4185" y="524"/>
                    <a:pt x="4311" y="524"/>
                  </a:cubicBezTo>
                  <a:cubicBezTo>
                    <a:pt x="5022" y="461"/>
                    <a:pt x="5838" y="775"/>
                    <a:pt x="6424" y="43"/>
                  </a:cubicBezTo>
                  <a:cubicBezTo>
                    <a:pt x="6654" y="398"/>
                    <a:pt x="6528" y="733"/>
                    <a:pt x="6570" y="1047"/>
                  </a:cubicBezTo>
                  <a:cubicBezTo>
                    <a:pt x="4792" y="1403"/>
                    <a:pt x="3013" y="1173"/>
                    <a:pt x="1235" y="1235"/>
                  </a:cubicBezTo>
                  <a:cubicBezTo>
                    <a:pt x="816" y="1235"/>
                    <a:pt x="419" y="1214"/>
                    <a:pt x="0" y="11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4" name="Google Shape;7374;p47"/>
            <p:cNvSpPr/>
            <p:nvPr/>
          </p:nvSpPr>
          <p:spPr>
            <a:xfrm>
              <a:off x="4737750" y="4641675"/>
              <a:ext cx="88950" cy="35600"/>
            </a:xfrm>
            <a:custGeom>
              <a:avLst/>
              <a:gdLst/>
              <a:ahLst/>
              <a:cxnLst/>
              <a:rect l="l" t="t" r="r" b="b"/>
              <a:pathLst>
                <a:path w="3558" h="1424" extrusionOk="0">
                  <a:moveTo>
                    <a:pt x="3558" y="377"/>
                  </a:moveTo>
                  <a:cubicBezTo>
                    <a:pt x="3474" y="1110"/>
                    <a:pt x="3160" y="1424"/>
                    <a:pt x="2595" y="1172"/>
                  </a:cubicBezTo>
                  <a:cubicBezTo>
                    <a:pt x="1967" y="921"/>
                    <a:pt x="1319" y="942"/>
                    <a:pt x="691" y="733"/>
                  </a:cubicBezTo>
                  <a:cubicBezTo>
                    <a:pt x="377" y="628"/>
                    <a:pt x="42" y="587"/>
                    <a:pt x="1" y="168"/>
                  </a:cubicBezTo>
                  <a:cubicBezTo>
                    <a:pt x="147" y="22"/>
                    <a:pt x="377" y="1"/>
                    <a:pt x="545" y="105"/>
                  </a:cubicBezTo>
                  <a:cubicBezTo>
                    <a:pt x="649" y="461"/>
                    <a:pt x="963" y="356"/>
                    <a:pt x="1214" y="356"/>
                  </a:cubicBezTo>
                  <a:cubicBezTo>
                    <a:pt x="1988" y="419"/>
                    <a:pt x="2783" y="231"/>
                    <a:pt x="3558" y="37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5" name="Google Shape;7375;p47"/>
            <p:cNvSpPr/>
            <p:nvPr/>
          </p:nvSpPr>
          <p:spPr>
            <a:xfrm>
              <a:off x="4756050" y="4770350"/>
              <a:ext cx="79550" cy="27225"/>
            </a:xfrm>
            <a:custGeom>
              <a:avLst/>
              <a:gdLst/>
              <a:ahLst/>
              <a:cxnLst/>
              <a:rect l="l" t="t" r="r" b="b"/>
              <a:pathLst>
                <a:path w="3182" h="1089" extrusionOk="0">
                  <a:moveTo>
                    <a:pt x="1" y="901"/>
                  </a:moveTo>
                  <a:cubicBezTo>
                    <a:pt x="189" y="378"/>
                    <a:pt x="754" y="398"/>
                    <a:pt x="1110" y="106"/>
                  </a:cubicBezTo>
                  <a:cubicBezTo>
                    <a:pt x="1235" y="1"/>
                    <a:pt x="1403" y="85"/>
                    <a:pt x="1486" y="189"/>
                  </a:cubicBezTo>
                  <a:cubicBezTo>
                    <a:pt x="1863" y="608"/>
                    <a:pt x="2282" y="608"/>
                    <a:pt x="2763" y="419"/>
                  </a:cubicBezTo>
                  <a:cubicBezTo>
                    <a:pt x="2993" y="315"/>
                    <a:pt x="3160" y="440"/>
                    <a:pt x="3181" y="691"/>
                  </a:cubicBezTo>
                  <a:cubicBezTo>
                    <a:pt x="2302" y="963"/>
                    <a:pt x="1382" y="922"/>
                    <a:pt x="482" y="1026"/>
                  </a:cubicBezTo>
                  <a:cubicBezTo>
                    <a:pt x="315" y="1089"/>
                    <a:pt x="126" y="1026"/>
                    <a:pt x="1" y="90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6" name="Google Shape;7376;p47"/>
            <p:cNvSpPr/>
            <p:nvPr/>
          </p:nvSpPr>
          <p:spPr>
            <a:xfrm>
              <a:off x="5655775" y="4760950"/>
              <a:ext cx="97325" cy="21475"/>
            </a:xfrm>
            <a:custGeom>
              <a:avLst/>
              <a:gdLst/>
              <a:ahLst/>
              <a:cxnLst/>
              <a:rect l="l" t="t" r="r" b="b"/>
              <a:pathLst>
                <a:path w="3893" h="859" extrusionOk="0">
                  <a:moveTo>
                    <a:pt x="0" y="461"/>
                  </a:moveTo>
                  <a:cubicBezTo>
                    <a:pt x="105" y="210"/>
                    <a:pt x="293" y="230"/>
                    <a:pt x="503" y="210"/>
                  </a:cubicBezTo>
                  <a:cubicBezTo>
                    <a:pt x="1486" y="189"/>
                    <a:pt x="2469" y="314"/>
                    <a:pt x="3432" y="42"/>
                  </a:cubicBezTo>
                  <a:cubicBezTo>
                    <a:pt x="3599" y="0"/>
                    <a:pt x="3788" y="63"/>
                    <a:pt x="3892" y="210"/>
                  </a:cubicBezTo>
                  <a:cubicBezTo>
                    <a:pt x="3139" y="461"/>
                    <a:pt x="2428" y="858"/>
                    <a:pt x="1570" y="565"/>
                  </a:cubicBezTo>
                  <a:cubicBezTo>
                    <a:pt x="1089" y="398"/>
                    <a:pt x="524" y="607"/>
                    <a:pt x="0" y="46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7" name="Google Shape;7377;p47"/>
            <p:cNvSpPr/>
            <p:nvPr/>
          </p:nvSpPr>
          <p:spPr>
            <a:xfrm>
              <a:off x="4661900" y="4641675"/>
              <a:ext cx="47625" cy="31425"/>
            </a:xfrm>
            <a:custGeom>
              <a:avLst/>
              <a:gdLst/>
              <a:ahLst/>
              <a:cxnLst/>
              <a:rect l="l" t="t" r="r" b="b"/>
              <a:pathLst>
                <a:path w="1905" h="1257" extrusionOk="0">
                  <a:moveTo>
                    <a:pt x="22" y="210"/>
                  </a:moveTo>
                  <a:lnTo>
                    <a:pt x="22" y="64"/>
                  </a:lnTo>
                  <a:cubicBezTo>
                    <a:pt x="314" y="1"/>
                    <a:pt x="628" y="1"/>
                    <a:pt x="921" y="84"/>
                  </a:cubicBezTo>
                  <a:cubicBezTo>
                    <a:pt x="1089" y="587"/>
                    <a:pt x="1507" y="294"/>
                    <a:pt x="1800" y="377"/>
                  </a:cubicBezTo>
                  <a:cubicBezTo>
                    <a:pt x="1842" y="628"/>
                    <a:pt x="1863" y="880"/>
                    <a:pt x="1905" y="1256"/>
                  </a:cubicBezTo>
                  <a:cubicBezTo>
                    <a:pt x="1570" y="1005"/>
                    <a:pt x="1151" y="880"/>
                    <a:pt x="733" y="900"/>
                  </a:cubicBezTo>
                  <a:cubicBezTo>
                    <a:pt x="335" y="900"/>
                    <a:pt x="1" y="712"/>
                    <a:pt x="22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8" name="Google Shape;7378;p47"/>
            <p:cNvSpPr/>
            <p:nvPr/>
          </p:nvSpPr>
          <p:spPr>
            <a:xfrm>
              <a:off x="4328700" y="4766700"/>
              <a:ext cx="46050" cy="36125"/>
            </a:xfrm>
            <a:custGeom>
              <a:avLst/>
              <a:gdLst/>
              <a:ahLst/>
              <a:cxnLst/>
              <a:rect l="l" t="t" r="r" b="b"/>
              <a:pathLst>
                <a:path w="1842" h="1445" extrusionOk="0">
                  <a:moveTo>
                    <a:pt x="63" y="1214"/>
                  </a:moveTo>
                  <a:cubicBezTo>
                    <a:pt x="84" y="984"/>
                    <a:pt x="0" y="586"/>
                    <a:pt x="461" y="858"/>
                  </a:cubicBezTo>
                  <a:cubicBezTo>
                    <a:pt x="712" y="1068"/>
                    <a:pt x="1067" y="1089"/>
                    <a:pt x="1360" y="963"/>
                  </a:cubicBezTo>
                  <a:cubicBezTo>
                    <a:pt x="1486" y="712"/>
                    <a:pt x="1235" y="503"/>
                    <a:pt x="1318" y="272"/>
                  </a:cubicBezTo>
                  <a:cubicBezTo>
                    <a:pt x="1360" y="147"/>
                    <a:pt x="1402" y="42"/>
                    <a:pt x="1549" y="42"/>
                  </a:cubicBezTo>
                  <a:cubicBezTo>
                    <a:pt x="1674" y="0"/>
                    <a:pt x="1779" y="84"/>
                    <a:pt x="1800" y="210"/>
                  </a:cubicBezTo>
                  <a:cubicBezTo>
                    <a:pt x="1821" y="544"/>
                    <a:pt x="1821" y="858"/>
                    <a:pt x="1842" y="1193"/>
                  </a:cubicBezTo>
                  <a:cubicBezTo>
                    <a:pt x="1277" y="1423"/>
                    <a:pt x="628" y="1444"/>
                    <a:pt x="63" y="121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9" name="Google Shape;7379;p47"/>
            <p:cNvSpPr/>
            <p:nvPr/>
          </p:nvSpPr>
          <p:spPr>
            <a:xfrm>
              <a:off x="4059825" y="4643250"/>
              <a:ext cx="44500" cy="28275"/>
            </a:xfrm>
            <a:custGeom>
              <a:avLst/>
              <a:gdLst/>
              <a:ahLst/>
              <a:cxnLst/>
              <a:rect l="l" t="t" r="r" b="b"/>
              <a:pathLst>
                <a:path w="1780" h="1131" extrusionOk="0">
                  <a:moveTo>
                    <a:pt x="1779" y="189"/>
                  </a:moveTo>
                  <a:cubicBezTo>
                    <a:pt x="1716" y="356"/>
                    <a:pt x="1653" y="524"/>
                    <a:pt x="1612" y="691"/>
                  </a:cubicBezTo>
                  <a:cubicBezTo>
                    <a:pt x="1486" y="1047"/>
                    <a:pt x="1256" y="1130"/>
                    <a:pt x="1089" y="817"/>
                  </a:cubicBezTo>
                  <a:cubicBezTo>
                    <a:pt x="817" y="356"/>
                    <a:pt x="273" y="649"/>
                    <a:pt x="1" y="314"/>
                  </a:cubicBezTo>
                  <a:cubicBezTo>
                    <a:pt x="565" y="1"/>
                    <a:pt x="1172" y="231"/>
                    <a:pt x="1779" y="18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0" name="Google Shape;7380;p47"/>
            <p:cNvSpPr/>
            <p:nvPr/>
          </p:nvSpPr>
          <p:spPr>
            <a:xfrm>
              <a:off x="5535975" y="4766700"/>
              <a:ext cx="62275" cy="7875"/>
            </a:xfrm>
            <a:custGeom>
              <a:avLst/>
              <a:gdLst/>
              <a:ahLst/>
              <a:cxnLst/>
              <a:rect l="l" t="t" r="r" b="b"/>
              <a:pathLst>
                <a:path w="2491" h="315" extrusionOk="0">
                  <a:moveTo>
                    <a:pt x="1" y="314"/>
                  </a:moveTo>
                  <a:cubicBezTo>
                    <a:pt x="43" y="168"/>
                    <a:pt x="106" y="0"/>
                    <a:pt x="273" y="0"/>
                  </a:cubicBezTo>
                  <a:lnTo>
                    <a:pt x="2198" y="0"/>
                  </a:lnTo>
                  <a:cubicBezTo>
                    <a:pt x="2365" y="0"/>
                    <a:pt x="2449" y="147"/>
                    <a:pt x="2491" y="293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1" name="Google Shape;7381;p47"/>
            <p:cNvSpPr/>
            <p:nvPr/>
          </p:nvSpPr>
          <p:spPr>
            <a:xfrm>
              <a:off x="4463125" y="4771400"/>
              <a:ext cx="35600" cy="20950"/>
            </a:xfrm>
            <a:custGeom>
              <a:avLst/>
              <a:gdLst/>
              <a:ahLst/>
              <a:cxnLst/>
              <a:rect l="l" t="t" r="r" b="b"/>
              <a:pathLst>
                <a:path w="1424" h="838" extrusionOk="0">
                  <a:moveTo>
                    <a:pt x="1" y="838"/>
                  </a:moveTo>
                  <a:cubicBezTo>
                    <a:pt x="84" y="64"/>
                    <a:pt x="189" y="1"/>
                    <a:pt x="817" y="356"/>
                  </a:cubicBezTo>
                  <a:cubicBezTo>
                    <a:pt x="1026" y="482"/>
                    <a:pt x="1382" y="440"/>
                    <a:pt x="1423" y="79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2" name="Google Shape;7382;p47"/>
            <p:cNvSpPr/>
            <p:nvPr/>
          </p:nvSpPr>
          <p:spPr>
            <a:xfrm>
              <a:off x="4622150" y="4774550"/>
              <a:ext cx="36125" cy="23550"/>
            </a:xfrm>
            <a:custGeom>
              <a:avLst/>
              <a:gdLst/>
              <a:ahLst/>
              <a:cxnLst/>
              <a:rect l="l" t="t" r="r" b="b"/>
              <a:pathLst>
                <a:path w="1445" h="942" extrusionOk="0">
                  <a:moveTo>
                    <a:pt x="21" y="816"/>
                  </a:moveTo>
                  <a:cubicBezTo>
                    <a:pt x="42" y="670"/>
                    <a:pt x="0" y="440"/>
                    <a:pt x="252" y="440"/>
                  </a:cubicBezTo>
                  <a:cubicBezTo>
                    <a:pt x="398" y="440"/>
                    <a:pt x="544" y="586"/>
                    <a:pt x="670" y="482"/>
                  </a:cubicBezTo>
                  <a:cubicBezTo>
                    <a:pt x="1277" y="0"/>
                    <a:pt x="1319" y="482"/>
                    <a:pt x="1444" y="879"/>
                  </a:cubicBezTo>
                  <a:cubicBezTo>
                    <a:pt x="963" y="942"/>
                    <a:pt x="482" y="921"/>
                    <a:pt x="21" y="81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3" name="Google Shape;7383;p47"/>
            <p:cNvSpPr/>
            <p:nvPr/>
          </p:nvSpPr>
          <p:spPr>
            <a:xfrm>
              <a:off x="4090700" y="4793900"/>
              <a:ext cx="35575" cy="15200"/>
            </a:xfrm>
            <a:custGeom>
              <a:avLst/>
              <a:gdLst/>
              <a:ahLst/>
              <a:cxnLst/>
              <a:rect l="l" t="t" r="r" b="b"/>
              <a:pathLst>
                <a:path w="1423" h="608" extrusionOk="0">
                  <a:moveTo>
                    <a:pt x="0" y="314"/>
                  </a:moveTo>
                  <a:cubicBezTo>
                    <a:pt x="21" y="189"/>
                    <a:pt x="63" y="1"/>
                    <a:pt x="167" y="42"/>
                  </a:cubicBezTo>
                  <a:cubicBezTo>
                    <a:pt x="565" y="210"/>
                    <a:pt x="1046" y="1"/>
                    <a:pt x="1423" y="314"/>
                  </a:cubicBezTo>
                  <a:cubicBezTo>
                    <a:pt x="942" y="607"/>
                    <a:pt x="460" y="503"/>
                    <a:pt x="0" y="31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4" name="Google Shape;7384;p47"/>
            <p:cNvSpPr/>
            <p:nvPr/>
          </p:nvSpPr>
          <p:spPr>
            <a:xfrm>
              <a:off x="5097625" y="4772975"/>
              <a:ext cx="17300" cy="20950"/>
            </a:xfrm>
            <a:custGeom>
              <a:avLst/>
              <a:gdLst/>
              <a:ahLst/>
              <a:cxnLst/>
              <a:rect l="l" t="t" r="r" b="b"/>
              <a:pathLst>
                <a:path w="692" h="838" extrusionOk="0">
                  <a:moveTo>
                    <a:pt x="1" y="607"/>
                  </a:moveTo>
                  <a:cubicBezTo>
                    <a:pt x="210" y="482"/>
                    <a:pt x="440" y="1"/>
                    <a:pt x="691" y="586"/>
                  </a:cubicBezTo>
                  <a:cubicBezTo>
                    <a:pt x="524" y="817"/>
                    <a:pt x="168" y="838"/>
                    <a:pt x="1" y="60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5" name="Google Shape;7385;p47"/>
            <p:cNvSpPr/>
            <p:nvPr/>
          </p:nvSpPr>
          <p:spPr>
            <a:xfrm>
              <a:off x="4866425" y="4778200"/>
              <a:ext cx="18350" cy="15725"/>
            </a:xfrm>
            <a:custGeom>
              <a:avLst/>
              <a:gdLst/>
              <a:ahLst/>
              <a:cxnLst/>
              <a:rect l="l" t="t" r="r" b="b"/>
              <a:pathLst>
                <a:path w="734" h="629" extrusionOk="0">
                  <a:moveTo>
                    <a:pt x="1" y="398"/>
                  </a:moveTo>
                  <a:cubicBezTo>
                    <a:pt x="524" y="1"/>
                    <a:pt x="524" y="1"/>
                    <a:pt x="733" y="440"/>
                  </a:cubicBezTo>
                  <a:cubicBezTo>
                    <a:pt x="524" y="629"/>
                    <a:pt x="189" y="608"/>
                    <a:pt x="1" y="39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6" name="Google Shape;7386;p47"/>
            <p:cNvSpPr/>
            <p:nvPr/>
          </p:nvSpPr>
          <p:spPr>
            <a:xfrm>
              <a:off x="5607125" y="476880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1" y="230"/>
                  </a:moveTo>
                  <a:cubicBezTo>
                    <a:pt x="252" y="0"/>
                    <a:pt x="628" y="0"/>
                    <a:pt x="879" y="230"/>
                  </a:cubicBezTo>
                  <a:cubicBezTo>
                    <a:pt x="628" y="481"/>
                    <a:pt x="252" y="481"/>
                    <a:pt x="1" y="23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7" name="Google Shape;7387;p47"/>
            <p:cNvSpPr/>
            <p:nvPr/>
          </p:nvSpPr>
          <p:spPr>
            <a:xfrm>
              <a:off x="4130450" y="4645350"/>
              <a:ext cx="17800" cy="15175"/>
            </a:xfrm>
            <a:custGeom>
              <a:avLst/>
              <a:gdLst/>
              <a:ahLst/>
              <a:cxnLst/>
              <a:rect l="l" t="t" r="r" b="b"/>
              <a:pathLst>
                <a:path w="712" h="607" extrusionOk="0">
                  <a:moveTo>
                    <a:pt x="712" y="230"/>
                  </a:moveTo>
                  <a:lnTo>
                    <a:pt x="502" y="356"/>
                  </a:lnTo>
                  <a:cubicBezTo>
                    <a:pt x="105" y="607"/>
                    <a:pt x="105" y="607"/>
                    <a:pt x="0" y="84"/>
                  </a:cubicBezTo>
                  <a:cubicBezTo>
                    <a:pt x="230" y="21"/>
                    <a:pt x="481" y="0"/>
                    <a:pt x="712" y="42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8" name="Google Shape;7388;p47"/>
            <p:cNvSpPr/>
            <p:nvPr/>
          </p:nvSpPr>
          <p:spPr>
            <a:xfrm>
              <a:off x="4582925" y="4785525"/>
              <a:ext cx="17800" cy="12575"/>
            </a:xfrm>
            <a:custGeom>
              <a:avLst/>
              <a:gdLst/>
              <a:ahLst/>
              <a:cxnLst/>
              <a:rect l="l" t="t" r="r" b="b"/>
              <a:pathLst>
                <a:path w="712" h="503" extrusionOk="0">
                  <a:moveTo>
                    <a:pt x="0" y="294"/>
                  </a:moveTo>
                  <a:cubicBezTo>
                    <a:pt x="251" y="84"/>
                    <a:pt x="523" y="1"/>
                    <a:pt x="712" y="377"/>
                  </a:cubicBezTo>
                  <a:cubicBezTo>
                    <a:pt x="481" y="503"/>
                    <a:pt x="188" y="482"/>
                    <a:pt x="0" y="2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9" name="Google Shape;7389;p47"/>
            <p:cNvSpPr/>
            <p:nvPr/>
          </p:nvSpPr>
          <p:spPr>
            <a:xfrm>
              <a:off x="4689100" y="4786575"/>
              <a:ext cx="13625" cy="11000"/>
            </a:xfrm>
            <a:custGeom>
              <a:avLst/>
              <a:gdLst/>
              <a:ahLst/>
              <a:cxnLst/>
              <a:rect l="l" t="t" r="r" b="b"/>
              <a:pathLst>
                <a:path w="545" h="440" extrusionOk="0">
                  <a:moveTo>
                    <a:pt x="1" y="356"/>
                  </a:moveTo>
                  <a:cubicBezTo>
                    <a:pt x="126" y="1"/>
                    <a:pt x="314" y="1"/>
                    <a:pt x="545" y="252"/>
                  </a:cubicBezTo>
                  <a:cubicBezTo>
                    <a:pt x="398" y="419"/>
                    <a:pt x="189" y="440"/>
                    <a:pt x="1" y="356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0" name="Google Shape;7390;p47"/>
            <p:cNvSpPr/>
            <p:nvPr/>
          </p:nvSpPr>
          <p:spPr>
            <a:xfrm>
              <a:off x="5638000" y="476775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42" y="21"/>
                    <a:pt x="167" y="21"/>
                  </a:cubicBezTo>
                  <a:cubicBezTo>
                    <a:pt x="314" y="0"/>
                    <a:pt x="335" y="126"/>
                    <a:pt x="356" y="210"/>
                  </a:cubicBezTo>
                  <a:cubicBezTo>
                    <a:pt x="251" y="272"/>
                    <a:pt x="126" y="272"/>
                    <a:pt x="0" y="23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1" name="Google Shape;7391;p47"/>
            <p:cNvSpPr/>
            <p:nvPr/>
          </p:nvSpPr>
          <p:spPr>
            <a:xfrm>
              <a:off x="4711600" y="4788150"/>
              <a:ext cx="8925" cy="8925"/>
            </a:xfrm>
            <a:custGeom>
              <a:avLst/>
              <a:gdLst/>
              <a:ahLst/>
              <a:cxnLst/>
              <a:rect l="l" t="t" r="r" b="b"/>
              <a:pathLst>
                <a:path w="357" h="357" extrusionOk="0">
                  <a:moveTo>
                    <a:pt x="0" y="189"/>
                  </a:moveTo>
                  <a:cubicBezTo>
                    <a:pt x="105" y="0"/>
                    <a:pt x="231" y="21"/>
                    <a:pt x="356" y="189"/>
                  </a:cubicBezTo>
                  <a:cubicBezTo>
                    <a:pt x="231" y="356"/>
                    <a:pt x="105" y="356"/>
                    <a:pt x="0" y="18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2" name="Google Shape;7392;p47"/>
            <p:cNvSpPr/>
            <p:nvPr/>
          </p:nvSpPr>
          <p:spPr>
            <a:xfrm>
              <a:off x="4844450" y="4783450"/>
              <a:ext cx="8925" cy="9425"/>
            </a:xfrm>
            <a:custGeom>
              <a:avLst/>
              <a:gdLst/>
              <a:ahLst/>
              <a:cxnLst/>
              <a:rect l="l" t="t" r="r" b="b"/>
              <a:pathLst>
                <a:path w="357" h="377" extrusionOk="0">
                  <a:moveTo>
                    <a:pt x="1" y="188"/>
                  </a:moveTo>
                  <a:cubicBezTo>
                    <a:pt x="126" y="0"/>
                    <a:pt x="252" y="21"/>
                    <a:pt x="357" y="209"/>
                  </a:cubicBezTo>
                  <a:cubicBezTo>
                    <a:pt x="231" y="377"/>
                    <a:pt x="126" y="356"/>
                    <a:pt x="1" y="18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3" name="Google Shape;7393;p47"/>
            <p:cNvSpPr/>
            <p:nvPr/>
          </p:nvSpPr>
          <p:spPr>
            <a:xfrm>
              <a:off x="5474250" y="4775075"/>
              <a:ext cx="8400" cy="8400"/>
            </a:xfrm>
            <a:custGeom>
              <a:avLst/>
              <a:gdLst/>
              <a:ahLst/>
              <a:cxnLst/>
              <a:rect l="l" t="t" r="r" b="b"/>
              <a:pathLst>
                <a:path w="336" h="336" extrusionOk="0">
                  <a:moveTo>
                    <a:pt x="1" y="168"/>
                  </a:moveTo>
                  <a:cubicBezTo>
                    <a:pt x="106" y="0"/>
                    <a:pt x="231" y="0"/>
                    <a:pt x="336" y="168"/>
                  </a:cubicBezTo>
                  <a:cubicBezTo>
                    <a:pt x="231" y="335"/>
                    <a:pt x="106" y="335"/>
                    <a:pt x="1" y="168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4" name="Google Shape;7394;p47"/>
            <p:cNvSpPr/>
            <p:nvPr/>
          </p:nvSpPr>
          <p:spPr>
            <a:xfrm>
              <a:off x="5097125" y="4725900"/>
              <a:ext cx="52850" cy="39775"/>
            </a:xfrm>
            <a:custGeom>
              <a:avLst/>
              <a:gdLst/>
              <a:ahLst/>
              <a:cxnLst/>
              <a:rect l="l" t="t" r="r" b="b"/>
              <a:pathLst>
                <a:path w="2114" h="1591" extrusionOk="0">
                  <a:moveTo>
                    <a:pt x="42" y="1109"/>
                  </a:moveTo>
                  <a:cubicBezTo>
                    <a:pt x="84" y="942"/>
                    <a:pt x="147" y="754"/>
                    <a:pt x="167" y="586"/>
                  </a:cubicBezTo>
                  <a:cubicBezTo>
                    <a:pt x="209" y="210"/>
                    <a:pt x="439" y="126"/>
                    <a:pt x="732" y="231"/>
                  </a:cubicBezTo>
                  <a:cubicBezTo>
                    <a:pt x="1088" y="335"/>
                    <a:pt x="1402" y="461"/>
                    <a:pt x="1695" y="105"/>
                  </a:cubicBezTo>
                  <a:cubicBezTo>
                    <a:pt x="1779" y="0"/>
                    <a:pt x="1925" y="0"/>
                    <a:pt x="2009" y="105"/>
                  </a:cubicBezTo>
                  <a:cubicBezTo>
                    <a:pt x="2113" y="210"/>
                    <a:pt x="2030" y="314"/>
                    <a:pt x="2009" y="419"/>
                  </a:cubicBezTo>
                  <a:cubicBezTo>
                    <a:pt x="1967" y="796"/>
                    <a:pt x="1611" y="1068"/>
                    <a:pt x="1255" y="1005"/>
                  </a:cubicBezTo>
                  <a:cubicBezTo>
                    <a:pt x="879" y="963"/>
                    <a:pt x="732" y="1026"/>
                    <a:pt x="607" y="1360"/>
                  </a:cubicBezTo>
                  <a:cubicBezTo>
                    <a:pt x="565" y="1528"/>
                    <a:pt x="398" y="1591"/>
                    <a:pt x="251" y="1528"/>
                  </a:cubicBezTo>
                  <a:cubicBezTo>
                    <a:pt x="84" y="1444"/>
                    <a:pt x="0" y="1277"/>
                    <a:pt x="42" y="1109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5" name="Google Shape;7395;p47"/>
            <p:cNvSpPr/>
            <p:nvPr/>
          </p:nvSpPr>
          <p:spPr>
            <a:xfrm>
              <a:off x="5821600" y="4678825"/>
              <a:ext cx="14150" cy="12050"/>
            </a:xfrm>
            <a:custGeom>
              <a:avLst/>
              <a:gdLst/>
              <a:ahLst/>
              <a:cxnLst/>
              <a:rect l="l" t="t" r="r" b="b"/>
              <a:pathLst>
                <a:path w="566" h="482" extrusionOk="0">
                  <a:moveTo>
                    <a:pt x="314" y="482"/>
                  </a:moveTo>
                  <a:cubicBezTo>
                    <a:pt x="168" y="482"/>
                    <a:pt x="0" y="461"/>
                    <a:pt x="21" y="272"/>
                  </a:cubicBezTo>
                  <a:cubicBezTo>
                    <a:pt x="0" y="105"/>
                    <a:pt x="147" y="0"/>
                    <a:pt x="293" y="0"/>
                  </a:cubicBezTo>
                  <a:cubicBezTo>
                    <a:pt x="461" y="0"/>
                    <a:pt x="565" y="126"/>
                    <a:pt x="565" y="293"/>
                  </a:cubicBezTo>
                  <a:cubicBezTo>
                    <a:pt x="565" y="461"/>
                    <a:pt x="440" y="461"/>
                    <a:pt x="314" y="482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6" name="Google Shape;7396;p47"/>
            <p:cNvSpPr/>
            <p:nvPr/>
          </p:nvSpPr>
          <p:spPr>
            <a:xfrm>
              <a:off x="5341400" y="4657375"/>
              <a:ext cx="15725" cy="11525"/>
            </a:xfrm>
            <a:custGeom>
              <a:avLst/>
              <a:gdLst/>
              <a:ahLst/>
              <a:cxnLst/>
              <a:rect l="l" t="t" r="r" b="b"/>
              <a:pathLst>
                <a:path w="629" h="461" extrusionOk="0">
                  <a:moveTo>
                    <a:pt x="210" y="0"/>
                  </a:moveTo>
                  <a:cubicBezTo>
                    <a:pt x="356" y="21"/>
                    <a:pt x="544" y="84"/>
                    <a:pt x="586" y="272"/>
                  </a:cubicBezTo>
                  <a:cubicBezTo>
                    <a:pt x="628" y="398"/>
                    <a:pt x="482" y="461"/>
                    <a:pt x="377" y="461"/>
                  </a:cubicBezTo>
                  <a:cubicBezTo>
                    <a:pt x="189" y="461"/>
                    <a:pt x="0" y="419"/>
                    <a:pt x="21" y="168"/>
                  </a:cubicBezTo>
                  <a:cubicBezTo>
                    <a:pt x="21" y="84"/>
                    <a:pt x="105" y="0"/>
                    <a:pt x="21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7" name="Google Shape;7397;p47"/>
            <p:cNvSpPr/>
            <p:nvPr/>
          </p:nvSpPr>
          <p:spPr>
            <a:xfrm>
              <a:off x="5301650" y="4675150"/>
              <a:ext cx="7875" cy="9975"/>
            </a:xfrm>
            <a:custGeom>
              <a:avLst/>
              <a:gdLst/>
              <a:ahLst/>
              <a:cxnLst/>
              <a:rect l="l" t="t" r="r" b="b"/>
              <a:pathLst>
                <a:path w="315" h="399" extrusionOk="0">
                  <a:moveTo>
                    <a:pt x="314" y="210"/>
                  </a:moveTo>
                  <a:cubicBezTo>
                    <a:pt x="272" y="252"/>
                    <a:pt x="251" y="357"/>
                    <a:pt x="189" y="357"/>
                  </a:cubicBezTo>
                  <a:cubicBezTo>
                    <a:pt x="42" y="398"/>
                    <a:pt x="21" y="273"/>
                    <a:pt x="0" y="168"/>
                  </a:cubicBezTo>
                  <a:cubicBezTo>
                    <a:pt x="0" y="85"/>
                    <a:pt x="63" y="1"/>
                    <a:pt x="168" y="1"/>
                  </a:cubicBezTo>
                  <a:cubicBezTo>
                    <a:pt x="251" y="22"/>
                    <a:pt x="293" y="85"/>
                    <a:pt x="314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8" name="Google Shape;7398;p47"/>
            <p:cNvSpPr/>
            <p:nvPr/>
          </p:nvSpPr>
          <p:spPr>
            <a:xfrm>
              <a:off x="5360225" y="467935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68"/>
                    <a:pt x="168" y="209"/>
                  </a:cubicBezTo>
                  <a:cubicBezTo>
                    <a:pt x="105" y="189"/>
                    <a:pt x="42" y="189"/>
                    <a:pt x="22" y="147"/>
                  </a:cubicBezTo>
                  <a:cubicBezTo>
                    <a:pt x="1" y="105"/>
                    <a:pt x="63" y="42"/>
                    <a:pt x="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9" name="Google Shape;7399;p47"/>
            <p:cNvSpPr/>
            <p:nvPr/>
          </p:nvSpPr>
          <p:spPr>
            <a:xfrm>
              <a:off x="4611175" y="4651100"/>
              <a:ext cx="50225" cy="32975"/>
            </a:xfrm>
            <a:custGeom>
              <a:avLst/>
              <a:gdLst/>
              <a:ahLst/>
              <a:cxnLst/>
              <a:rect l="l" t="t" r="r" b="b"/>
              <a:pathLst>
                <a:path w="2009" h="1319" extrusionOk="0">
                  <a:moveTo>
                    <a:pt x="105" y="0"/>
                  </a:moveTo>
                  <a:lnTo>
                    <a:pt x="837" y="0"/>
                  </a:lnTo>
                  <a:cubicBezTo>
                    <a:pt x="816" y="398"/>
                    <a:pt x="942" y="691"/>
                    <a:pt x="1402" y="691"/>
                  </a:cubicBezTo>
                  <a:cubicBezTo>
                    <a:pt x="1527" y="691"/>
                    <a:pt x="1632" y="712"/>
                    <a:pt x="1758" y="754"/>
                  </a:cubicBezTo>
                  <a:cubicBezTo>
                    <a:pt x="1883" y="795"/>
                    <a:pt x="2009" y="900"/>
                    <a:pt x="1967" y="1067"/>
                  </a:cubicBezTo>
                  <a:cubicBezTo>
                    <a:pt x="1925" y="1214"/>
                    <a:pt x="1799" y="1214"/>
                    <a:pt x="1695" y="1235"/>
                  </a:cubicBezTo>
                  <a:cubicBezTo>
                    <a:pt x="1109" y="1319"/>
                    <a:pt x="691" y="942"/>
                    <a:pt x="230" y="733"/>
                  </a:cubicBezTo>
                  <a:cubicBezTo>
                    <a:pt x="0" y="649"/>
                    <a:pt x="146" y="251"/>
                    <a:pt x="10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0" name="Google Shape;7400;p47"/>
            <p:cNvSpPr/>
            <p:nvPr/>
          </p:nvSpPr>
          <p:spPr>
            <a:xfrm>
              <a:off x="4476200" y="4645875"/>
              <a:ext cx="35600" cy="15175"/>
            </a:xfrm>
            <a:custGeom>
              <a:avLst/>
              <a:gdLst/>
              <a:ahLst/>
              <a:cxnLst/>
              <a:rect l="l" t="t" r="r" b="b"/>
              <a:pathLst>
                <a:path w="1424" h="607" extrusionOk="0">
                  <a:moveTo>
                    <a:pt x="1" y="377"/>
                  </a:moveTo>
                  <a:cubicBezTo>
                    <a:pt x="1" y="168"/>
                    <a:pt x="189" y="0"/>
                    <a:pt x="398" y="42"/>
                  </a:cubicBezTo>
                  <a:lnTo>
                    <a:pt x="1424" y="42"/>
                  </a:lnTo>
                  <a:cubicBezTo>
                    <a:pt x="1068" y="607"/>
                    <a:pt x="545" y="523"/>
                    <a:pt x="1" y="377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1" name="Google Shape;7401;p47"/>
            <p:cNvSpPr/>
            <p:nvPr/>
          </p:nvSpPr>
          <p:spPr>
            <a:xfrm>
              <a:off x="4454750" y="4717525"/>
              <a:ext cx="16775" cy="17300"/>
            </a:xfrm>
            <a:custGeom>
              <a:avLst/>
              <a:gdLst/>
              <a:ahLst/>
              <a:cxnLst/>
              <a:rect l="l" t="t" r="r" b="b"/>
              <a:pathLst>
                <a:path w="671" h="692" extrusionOk="0">
                  <a:moveTo>
                    <a:pt x="336" y="670"/>
                  </a:moveTo>
                  <a:cubicBezTo>
                    <a:pt x="126" y="649"/>
                    <a:pt x="1" y="461"/>
                    <a:pt x="22" y="273"/>
                  </a:cubicBezTo>
                  <a:cubicBezTo>
                    <a:pt x="1" y="126"/>
                    <a:pt x="147" y="1"/>
                    <a:pt x="294" y="43"/>
                  </a:cubicBezTo>
                  <a:cubicBezTo>
                    <a:pt x="503" y="43"/>
                    <a:pt x="670" y="231"/>
                    <a:pt x="649" y="440"/>
                  </a:cubicBezTo>
                  <a:cubicBezTo>
                    <a:pt x="670" y="607"/>
                    <a:pt x="545" y="691"/>
                    <a:pt x="336" y="67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2" name="Google Shape;7402;p47"/>
            <p:cNvSpPr/>
            <p:nvPr/>
          </p:nvSpPr>
          <p:spPr>
            <a:xfrm>
              <a:off x="4406100" y="4660500"/>
              <a:ext cx="12075" cy="13125"/>
            </a:xfrm>
            <a:custGeom>
              <a:avLst/>
              <a:gdLst/>
              <a:ahLst/>
              <a:cxnLst/>
              <a:rect l="l" t="t" r="r" b="b"/>
              <a:pathLst>
                <a:path w="483" h="525" extrusionOk="0">
                  <a:moveTo>
                    <a:pt x="461" y="210"/>
                  </a:moveTo>
                  <a:cubicBezTo>
                    <a:pt x="482" y="336"/>
                    <a:pt x="440" y="440"/>
                    <a:pt x="315" y="461"/>
                  </a:cubicBezTo>
                  <a:cubicBezTo>
                    <a:pt x="147" y="524"/>
                    <a:pt x="1" y="399"/>
                    <a:pt x="22" y="252"/>
                  </a:cubicBezTo>
                  <a:cubicBezTo>
                    <a:pt x="1" y="127"/>
                    <a:pt x="106" y="22"/>
                    <a:pt x="231" y="22"/>
                  </a:cubicBezTo>
                  <a:cubicBezTo>
                    <a:pt x="336" y="1"/>
                    <a:pt x="461" y="85"/>
                    <a:pt x="461" y="21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3" name="Google Shape;7403;p47"/>
            <p:cNvSpPr/>
            <p:nvPr/>
          </p:nvSpPr>
          <p:spPr>
            <a:xfrm>
              <a:off x="4832950" y="47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10" y="84"/>
                  </a:moveTo>
                  <a:cubicBezTo>
                    <a:pt x="189" y="126"/>
                    <a:pt x="189" y="209"/>
                    <a:pt x="147" y="209"/>
                  </a:cubicBezTo>
                  <a:cubicBezTo>
                    <a:pt x="105" y="230"/>
                    <a:pt x="42" y="189"/>
                    <a:pt x="1" y="168"/>
                  </a:cubicBezTo>
                  <a:cubicBezTo>
                    <a:pt x="22" y="105"/>
                    <a:pt x="42" y="42"/>
                    <a:pt x="63" y="21"/>
                  </a:cubicBezTo>
                  <a:cubicBezTo>
                    <a:pt x="105" y="0"/>
                    <a:pt x="168" y="63"/>
                    <a:pt x="210" y="8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4" name="Google Shape;7404;p47"/>
            <p:cNvSpPr/>
            <p:nvPr/>
          </p:nvSpPr>
          <p:spPr>
            <a:xfrm>
              <a:off x="4753450" y="4670450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209" y="63"/>
                  </a:moveTo>
                  <a:cubicBezTo>
                    <a:pt x="189" y="105"/>
                    <a:pt x="168" y="189"/>
                    <a:pt x="126" y="210"/>
                  </a:cubicBezTo>
                  <a:cubicBezTo>
                    <a:pt x="105" y="210"/>
                    <a:pt x="42" y="168"/>
                    <a:pt x="0" y="147"/>
                  </a:cubicBezTo>
                  <a:cubicBezTo>
                    <a:pt x="21" y="105"/>
                    <a:pt x="21" y="21"/>
                    <a:pt x="63" y="1"/>
                  </a:cubicBezTo>
                  <a:cubicBezTo>
                    <a:pt x="105" y="1"/>
                    <a:pt x="147" y="42"/>
                    <a:pt x="209" y="63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5" name="Google Shape;7405;p47"/>
            <p:cNvSpPr/>
            <p:nvPr/>
          </p:nvSpPr>
          <p:spPr>
            <a:xfrm>
              <a:off x="4300975" y="4696075"/>
              <a:ext cx="10475" cy="7350"/>
            </a:xfrm>
            <a:custGeom>
              <a:avLst/>
              <a:gdLst/>
              <a:ahLst/>
              <a:cxnLst/>
              <a:rect l="l" t="t" r="r" b="b"/>
              <a:pathLst>
                <a:path w="419" h="294" extrusionOk="0">
                  <a:moveTo>
                    <a:pt x="189" y="294"/>
                  </a:moveTo>
                  <a:cubicBezTo>
                    <a:pt x="63" y="273"/>
                    <a:pt x="0" y="231"/>
                    <a:pt x="21" y="147"/>
                  </a:cubicBezTo>
                  <a:cubicBezTo>
                    <a:pt x="21" y="43"/>
                    <a:pt x="105" y="1"/>
                    <a:pt x="189" y="1"/>
                  </a:cubicBezTo>
                  <a:cubicBezTo>
                    <a:pt x="314" y="1"/>
                    <a:pt x="419" y="64"/>
                    <a:pt x="356" y="210"/>
                  </a:cubicBezTo>
                  <a:cubicBezTo>
                    <a:pt x="356" y="252"/>
                    <a:pt x="230" y="294"/>
                    <a:pt x="189" y="294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0890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076" y="1363175"/>
            <a:ext cx="8349267" cy="44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4162867" y="3988334"/>
            <a:ext cx="7700" cy="10300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5" name="Google Shape;7155;p41"/>
          <p:cNvSpPr/>
          <p:nvPr/>
        </p:nvSpPr>
        <p:spPr>
          <a:xfrm>
            <a:off x="4628701" y="3986634"/>
            <a:ext cx="3433" cy="33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6" name="Google Shape;7156;p41"/>
          <p:cNvSpPr/>
          <p:nvPr/>
        </p:nvSpPr>
        <p:spPr>
          <a:xfrm>
            <a:off x="4671433" y="4003733"/>
            <a:ext cx="2600" cy="867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7" name="Google Shape;7157;p41"/>
          <p:cNvSpPr/>
          <p:nvPr/>
        </p:nvSpPr>
        <p:spPr>
          <a:xfrm>
            <a:off x="4738101" y="3989200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8" name="Google Shape;7158;p41"/>
          <p:cNvSpPr/>
          <p:nvPr/>
        </p:nvSpPr>
        <p:spPr>
          <a:xfrm>
            <a:off x="4321001" y="3986634"/>
            <a:ext cx="7633" cy="3433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59" name="Google Shape;7159;p41"/>
          <p:cNvSpPr/>
          <p:nvPr/>
        </p:nvSpPr>
        <p:spPr>
          <a:xfrm>
            <a:off x="4620000" y="4002001"/>
            <a:ext cx="7000" cy="7300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0" name="Google Shape;7160;p41"/>
          <p:cNvSpPr/>
          <p:nvPr/>
        </p:nvSpPr>
        <p:spPr>
          <a:xfrm>
            <a:off x="4720167" y="3999601"/>
            <a:ext cx="6000" cy="4167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1" name="Google Shape;7161;p41"/>
          <p:cNvSpPr/>
          <p:nvPr/>
        </p:nvSpPr>
        <p:spPr>
          <a:xfrm>
            <a:off x="4725267" y="40037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2" name="Google Shape;7162;p41"/>
          <p:cNvSpPr/>
          <p:nvPr/>
        </p:nvSpPr>
        <p:spPr>
          <a:xfrm>
            <a:off x="4427834" y="3993467"/>
            <a:ext cx="17567" cy="15667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3" name="Google Shape;7163;p41"/>
          <p:cNvSpPr/>
          <p:nvPr/>
        </p:nvSpPr>
        <p:spPr>
          <a:xfrm>
            <a:off x="4441500" y="4001168"/>
            <a:ext cx="2600" cy="33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4" name="Google Shape;7164;p41"/>
          <p:cNvSpPr/>
          <p:nvPr/>
        </p:nvSpPr>
        <p:spPr>
          <a:xfrm>
            <a:off x="4959467" y="3991767"/>
            <a:ext cx="5167" cy="1733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5" name="Google Shape;7165;p41"/>
          <p:cNvSpPr/>
          <p:nvPr/>
        </p:nvSpPr>
        <p:spPr>
          <a:xfrm>
            <a:off x="5362933" y="4004567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6" name="Google Shape;7166;p41"/>
          <p:cNvSpPr/>
          <p:nvPr/>
        </p:nvSpPr>
        <p:spPr>
          <a:xfrm>
            <a:off x="4989400" y="3991768"/>
            <a:ext cx="867" cy="3433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7" name="Google Shape;7167;p41"/>
          <p:cNvSpPr/>
          <p:nvPr/>
        </p:nvSpPr>
        <p:spPr>
          <a:xfrm>
            <a:off x="4988534" y="3995167"/>
            <a:ext cx="900" cy="260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8" name="Google Shape;7168;p41"/>
          <p:cNvSpPr/>
          <p:nvPr/>
        </p:nvSpPr>
        <p:spPr>
          <a:xfrm>
            <a:off x="5403934" y="3993467"/>
            <a:ext cx="33" cy="867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69" name="Google Shape;7169;p41"/>
          <p:cNvSpPr/>
          <p:nvPr/>
        </p:nvSpPr>
        <p:spPr>
          <a:xfrm>
            <a:off x="5094533" y="3996867"/>
            <a:ext cx="6867" cy="4333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0" name="Google Shape;7170;p41"/>
          <p:cNvSpPr/>
          <p:nvPr/>
        </p:nvSpPr>
        <p:spPr>
          <a:xfrm>
            <a:off x="5094534" y="4001168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1" name="Google Shape;7171;p41"/>
          <p:cNvSpPr/>
          <p:nvPr/>
        </p:nvSpPr>
        <p:spPr>
          <a:xfrm>
            <a:off x="4966334" y="4004567"/>
            <a:ext cx="3433" cy="3467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2" name="Google Shape;7172;p41"/>
          <p:cNvSpPr/>
          <p:nvPr/>
        </p:nvSpPr>
        <p:spPr>
          <a:xfrm>
            <a:off x="5329933" y="4001168"/>
            <a:ext cx="4800" cy="6433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3" name="Google Shape;7173;p41"/>
          <p:cNvSpPr/>
          <p:nvPr/>
        </p:nvSpPr>
        <p:spPr>
          <a:xfrm>
            <a:off x="5393701" y="4003001"/>
            <a:ext cx="3433" cy="4167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4" name="Google Shape;7174;p41"/>
          <p:cNvSpPr/>
          <p:nvPr/>
        </p:nvSpPr>
        <p:spPr>
          <a:xfrm>
            <a:off x="5397101" y="40071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5" name="Google Shape;7175;p41"/>
          <p:cNvSpPr/>
          <p:nvPr/>
        </p:nvSpPr>
        <p:spPr>
          <a:xfrm>
            <a:off x="5407367" y="3989200"/>
            <a:ext cx="4300" cy="260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6" name="Google Shape;7176;p41"/>
          <p:cNvSpPr/>
          <p:nvPr/>
        </p:nvSpPr>
        <p:spPr>
          <a:xfrm>
            <a:off x="5434734" y="3991767"/>
            <a:ext cx="4300" cy="4300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7" name="Google Shape;7177;p41"/>
          <p:cNvSpPr/>
          <p:nvPr/>
        </p:nvSpPr>
        <p:spPr>
          <a:xfrm>
            <a:off x="5104800" y="4006267"/>
            <a:ext cx="20533" cy="18867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8" name="Google Shape;7178;p41"/>
          <p:cNvSpPr/>
          <p:nvPr/>
        </p:nvSpPr>
        <p:spPr>
          <a:xfrm>
            <a:off x="5122734" y="3998601"/>
            <a:ext cx="17133" cy="33367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79" name="Google Shape;7179;p41"/>
          <p:cNvSpPr/>
          <p:nvPr/>
        </p:nvSpPr>
        <p:spPr>
          <a:xfrm>
            <a:off x="5374034" y="3988333"/>
            <a:ext cx="1733" cy="260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0" name="Google Shape;7180;p41"/>
          <p:cNvSpPr/>
          <p:nvPr/>
        </p:nvSpPr>
        <p:spPr>
          <a:xfrm>
            <a:off x="5186001" y="40062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1" name="Google Shape;7181;p41"/>
          <p:cNvSpPr/>
          <p:nvPr/>
        </p:nvSpPr>
        <p:spPr>
          <a:xfrm>
            <a:off x="5376601" y="39874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2" name="Google Shape;7182;p41"/>
          <p:cNvSpPr/>
          <p:nvPr/>
        </p:nvSpPr>
        <p:spPr>
          <a:xfrm>
            <a:off x="5147534" y="3988334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3" name="Google Shape;7183;p41"/>
          <p:cNvSpPr/>
          <p:nvPr/>
        </p:nvSpPr>
        <p:spPr>
          <a:xfrm>
            <a:off x="5144967" y="4002867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4" name="Google Shape;7184;p41"/>
          <p:cNvSpPr/>
          <p:nvPr/>
        </p:nvSpPr>
        <p:spPr>
          <a:xfrm>
            <a:off x="5137101" y="4003734"/>
            <a:ext cx="17300" cy="29933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5" name="Google Shape;7185;p41"/>
          <p:cNvSpPr/>
          <p:nvPr/>
        </p:nvSpPr>
        <p:spPr>
          <a:xfrm>
            <a:off x="5279167" y="4003733"/>
            <a:ext cx="1733" cy="867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6" name="Google Shape;7186;p41"/>
          <p:cNvSpPr/>
          <p:nvPr/>
        </p:nvSpPr>
        <p:spPr>
          <a:xfrm>
            <a:off x="5141533" y="3989200"/>
            <a:ext cx="6867" cy="6867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7" name="Google Shape;7187;p41"/>
          <p:cNvSpPr/>
          <p:nvPr/>
        </p:nvSpPr>
        <p:spPr>
          <a:xfrm>
            <a:off x="5273168" y="3992601"/>
            <a:ext cx="6033" cy="13700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8" name="Google Shape;7188;p41"/>
          <p:cNvSpPr/>
          <p:nvPr/>
        </p:nvSpPr>
        <p:spPr>
          <a:xfrm>
            <a:off x="5299667" y="3993467"/>
            <a:ext cx="3467" cy="260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89" name="Google Shape;7189;p41"/>
          <p:cNvSpPr/>
          <p:nvPr/>
        </p:nvSpPr>
        <p:spPr>
          <a:xfrm>
            <a:off x="5298801" y="3995167"/>
            <a:ext cx="33" cy="1733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0" name="Google Shape;7190;p41"/>
          <p:cNvSpPr/>
          <p:nvPr/>
        </p:nvSpPr>
        <p:spPr>
          <a:xfrm>
            <a:off x="5316767" y="3988333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1" name="Google Shape;7191;p41"/>
          <p:cNvSpPr/>
          <p:nvPr/>
        </p:nvSpPr>
        <p:spPr>
          <a:xfrm>
            <a:off x="5379167" y="3990901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2" name="Google Shape;7192;p41"/>
          <p:cNvSpPr/>
          <p:nvPr/>
        </p:nvSpPr>
        <p:spPr>
          <a:xfrm>
            <a:off x="5393701" y="3987468"/>
            <a:ext cx="3100" cy="1833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3" name="Google Shape;7193;p41"/>
          <p:cNvSpPr/>
          <p:nvPr/>
        </p:nvSpPr>
        <p:spPr>
          <a:xfrm>
            <a:off x="5103934" y="3990901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4" name="Google Shape;7194;p41"/>
          <p:cNvSpPr/>
          <p:nvPr/>
        </p:nvSpPr>
        <p:spPr>
          <a:xfrm>
            <a:off x="5103068" y="3988968"/>
            <a:ext cx="1433" cy="2833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5" name="Google Shape;7195;p41"/>
          <p:cNvSpPr/>
          <p:nvPr/>
        </p:nvSpPr>
        <p:spPr>
          <a:xfrm>
            <a:off x="5321034" y="3991768"/>
            <a:ext cx="1733" cy="33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6" name="Google Shape;7196;p41"/>
          <p:cNvSpPr/>
          <p:nvPr/>
        </p:nvSpPr>
        <p:spPr>
          <a:xfrm>
            <a:off x="5304801" y="4005433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7" name="Google Shape;7197;p41"/>
          <p:cNvSpPr/>
          <p:nvPr/>
        </p:nvSpPr>
        <p:spPr>
          <a:xfrm>
            <a:off x="5231300" y="3990900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8" name="Google Shape;7198;p41"/>
          <p:cNvSpPr/>
          <p:nvPr/>
        </p:nvSpPr>
        <p:spPr>
          <a:xfrm>
            <a:off x="5198801" y="3996867"/>
            <a:ext cx="6033" cy="6900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199" name="Google Shape;7199;p41"/>
          <p:cNvSpPr/>
          <p:nvPr/>
        </p:nvSpPr>
        <p:spPr>
          <a:xfrm>
            <a:off x="5204800" y="3998600"/>
            <a:ext cx="1733" cy="1733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0" name="Google Shape;7200;p41"/>
          <p:cNvSpPr/>
          <p:nvPr/>
        </p:nvSpPr>
        <p:spPr>
          <a:xfrm>
            <a:off x="5200533" y="3996033"/>
            <a:ext cx="867" cy="867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1" name="Google Shape;7201;p41"/>
          <p:cNvSpPr/>
          <p:nvPr/>
        </p:nvSpPr>
        <p:spPr>
          <a:xfrm>
            <a:off x="5013333" y="3986634"/>
            <a:ext cx="2600" cy="1733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2" name="Google Shape;7202;p41"/>
          <p:cNvSpPr/>
          <p:nvPr/>
        </p:nvSpPr>
        <p:spPr>
          <a:xfrm>
            <a:off x="5233000" y="4002000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3" name="Google Shape;7203;p41"/>
          <p:cNvSpPr/>
          <p:nvPr/>
        </p:nvSpPr>
        <p:spPr>
          <a:xfrm>
            <a:off x="5500533" y="4003268"/>
            <a:ext cx="3467" cy="3033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928915" y="1897452"/>
            <a:ext cx="10101943" cy="311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-US" sz="6400" dirty="0" err="1">
                <a:solidFill>
                  <a:srgbClr val="003D6A"/>
                </a:solidFill>
              </a:rPr>
              <a:t>Mavzu:Ko‘paytirish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>
                <a:solidFill>
                  <a:srgbClr val="003D6A"/>
                </a:solidFill>
              </a:rPr>
              <a:t>va</a:t>
            </a:r>
            <a:r>
              <a:rPr lang="en-US" sz="6400" dirty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bo‘lish</a:t>
            </a:r>
            <a:r>
              <a:rPr lang="en-US" sz="6400" dirty="0" smtClean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natijalarini</a:t>
            </a:r>
            <a:r>
              <a:rPr lang="en-US" sz="6400" dirty="0" smtClean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tekshirish</a:t>
            </a:r>
            <a:endParaRPr sz="6400" dirty="0">
              <a:solidFill>
                <a:srgbClr val="003D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7209;p42"/>
          <p:cNvSpPr txBox="1">
            <a:spLocks/>
          </p:cNvSpPr>
          <p:nvPr/>
        </p:nvSpPr>
        <p:spPr>
          <a:xfrm>
            <a:off x="592563" y="920868"/>
            <a:ext cx="11205737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>
              <a:buClr>
                <a:srgbClr val="00426E"/>
              </a:buClr>
            </a:pPr>
            <a:r>
              <a:rPr lang="en-US" sz="3600" kern="0" dirty="0" err="1" smtClean="0">
                <a:solidFill>
                  <a:srgbClr val="00426E"/>
                </a:solidFill>
              </a:rPr>
              <a:t>Mustaqil</a:t>
            </a:r>
            <a:r>
              <a:rPr lang="en-US" sz="3600" kern="0" dirty="0" smtClean="0">
                <a:solidFill>
                  <a:srgbClr val="00426E"/>
                </a:solidFill>
              </a:rPr>
              <a:t> </a:t>
            </a:r>
            <a:r>
              <a:rPr lang="en-US" sz="3600" kern="0" dirty="0" err="1" smtClean="0">
                <a:solidFill>
                  <a:srgbClr val="00426E"/>
                </a:solidFill>
              </a:rPr>
              <a:t>topshiriq</a:t>
            </a:r>
            <a:r>
              <a:rPr lang="en-US" sz="3600" kern="0" dirty="0" smtClean="0">
                <a:solidFill>
                  <a:srgbClr val="00426E"/>
                </a:solidFill>
              </a:rPr>
              <a:t>.(109-bet) </a:t>
            </a:r>
          </a:p>
          <a:p>
            <a:pPr>
              <a:buClr>
                <a:srgbClr val="00426E"/>
              </a:buClr>
            </a:pPr>
            <a:r>
              <a:rPr lang="en-US" sz="3600" kern="0" dirty="0" smtClean="0">
                <a:solidFill>
                  <a:srgbClr val="00426E"/>
                </a:solidFill>
              </a:rPr>
              <a:t>20  </a:t>
            </a:r>
            <a:r>
              <a:rPr lang="en-US" sz="3600" kern="0" dirty="0" err="1">
                <a:solidFill>
                  <a:srgbClr val="00426E"/>
                </a:solidFill>
              </a:rPr>
              <a:t>nafar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o‘quvchi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muzeyga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chipta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olish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uchun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smtClean="0">
                <a:solidFill>
                  <a:srgbClr val="00426E"/>
                </a:solidFill>
              </a:rPr>
              <a:t>2 </a:t>
            </a:r>
            <a:r>
              <a:rPr lang="en-US" sz="3600" kern="0" dirty="0" err="1" smtClean="0">
                <a:solidFill>
                  <a:srgbClr val="00426E"/>
                </a:solidFill>
              </a:rPr>
              <a:t>qatorga</a:t>
            </a:r>
            <a:r>
              <a:rPr lang="en-US" sz="3600" kern="0" dirty="0" smtClean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teng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bo‘linib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navbatga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turdi</a:t>
            </a:r>
            <a:r>
              <a:rPr lang="en-US" sz="3600" kern="0" dirty="0">
                <a:solidFill>
                  <a:srgbClr val="00426E"/>
                </a:solidFill>
              </a:rPr>
              <a:t>.  </a:t>
            </a:r>
            <a:r>
              <a:rPr lang="en-US" sz="3600" kern="0" dirty="0" err="1">
                <a:solidFill>
                  <a:srgbClr val="00426E"/>
                </a:solidFill>
              </a:rPr>
              <a:t>Har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bir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 smtClean="0">
                <a:solidFill>
                  <a:srgbClr val="00426E"/>
                </a:solidFill>
              </a:rPr>
              <a:t>qatorda</a:t>
            </a:r>
            <a:r>
              <a:rPr lang="en-US" sz="3600" kern="0" dirty="0" smtClean="0">
                <a:solidFill>
                  <a:srgbClr val="00426E"/>
                </a:solidFill>
              </a:rPr>
              <a:t> </a:t>
            </a:r>
            <a:r>
              <a:rPr lang="en-US" sz="3600" kern="0" dirty="0" err="1" smtClean="0">
                <a:solidFill>
                  <a:srgbClr val="00426E"/>
                </a:solidFill>
              </a:rPr>
              <a:t>necha</a:t>
            </a:r>
            <a:r>
              <a:rPr lang="en-US" sz="3600" kern="0" dirty="0" smtClean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nafardan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o‘quvchi</a:t>
            </a:r>
            <a:r>
              <a:rPr lang="en-US" sz="3600" kern="0" dirty="0">
                <a:solidFill>
                  <a:srgbClr val="00426E"/>
                </a:solidFill>
              </a:rPr>
              <a:t>  </a:t>
            </a:r>
            <a:r>
              <a:rPr lang="en-US" sz="3600" kern="0" dirty="0" err="1">
                <a:solidFill>
                  <a:srgbClr val="00426E"/>
                </a:solidFill>
              </a:rPr>
              <a:t>bor</a:t>
            </a:r>
            <a:r>
              <a:rPr lang="en-US" sz="3600" kern="0" dirty="0">
                <a:solidFill>
                  <a:srgbClr val="00426E"/>
                </a:solidFill>
              </a:rPr>
              <a:t>?.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3" t="27083"/>
          <a:stretch/>
        </p:blipFill>
        <p:spPr>
          <a:xfrm>
            <a:off x="-2907187" y="5447485"/>
            <a:ext cx="2406607" cy="1138568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  <a14:foregroundMark x1="25689" y1="45187" x2="25689" y2="45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05" t="27083"/>
          <a:stretch/>
        </p:blipFill>
        <p:spPr>
          <a:xfrm>
            <a:off x="7156701" y="4225907"/>
            <a:ext cx="2111547" cy="1008709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3" t="27083"/>
          <a:stretch/>
        </p:blipFill>
        <p:spPr>
          <a:xfrm>
            <a:off x="13896436" y="2834715"/>
            <a:ext cx="2406607" cy="1138568"/>
          </a:xfrm>
          <a:prstGeom prst="rect">
            <a:avLst/>
          </a:prstGeom>
        </p:spPr>
      </p:pic>
      <p:sp>
        <p:nvSpPr>
          <p:cNvPr id="62" name="AutoShape 2" descr="Cartoon boy selling ticket at the booth Clipart | k59799791 | Fotosear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2685" l="0" r="99103">
                        <a14:foregroundMark x1="17040" y1="77130" x2="17040" y2="77130"/>
                        <a14:foregroundMark x1="30045" y1="76204" x2="30045" y2="76204"/>
                        <a14:foregroundMark x1="49552" y1="76944" x2="49552" y2="76944"/>
                        <a14:foregroundMark x1="63677" y1="78426" x2="63677" y2="78426"/>
                        <a14:foregroundMark x1="82063" y1="77870" x2="82063" y2="77870"/>
                        <a14:foregroundMark x1="86547" y1="90463" x2="10987" y2="68241"/>
                        <a14:foregroundMark x1="83857" y1="68426" x2="11883" y2="89722"/>
                        <a14:foregroundMark x1="77578" y1="20278" x2="83408" y2="28241"/>
                        <a14:foregroundMark x1="60762" y1="19907" x2="60314" y2="31759"/>
                        <a14:foregroundMark x1="41704" y1="19722" x2="37444" y2="29537"/>
                        <a14:foregroundMark x1="21525" y1="20278" x2="16143" y2="28426"/>
                        <a14:foregroundMark x1="18161" y1="30093" x2="18161" y2="30093"/>
                        <a14:foregroundMark x1="82511" y1="30648" x2="82511" y2="3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94"/>
          <a:stretch/>
        </p:blipFill>
        <p:spPr>
          <a:xfrm>
            <a:off x="5108605" y="3576624"/>
            <a:ext cx="2142270" cy="238903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0" name="Google Shape;7209;p42"/>
          <p:cNvSpPr txBox="1">
            <a:spLocks/>
          </p:cNvSpPr>
          <p:nvPr/>
        </p:nvSpPr>
        <p:spPr>
          <a:xfrm>
            <a:off x="-47780" y="4090896"/>
            <a:ext cx="3533652" cy="598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 lang="en-US" sz="4000" kern="0" dirty="0" smtClean="0"/>
          </a:p>
          <a:p>
            <a:r>
              <a:rPr lang="en-US" sz="4000" kern="0" dirty="0" err="1" smtClean="0"/>
              <a:t>Yechish</a:t>
            </a:r>
            <a:r>
              <a:rPr lang="en-US" sz="4000" kern="0" dirty="0" smtClean="0"/>
              <a:t>: 20:2=10</a:t>
            </a:r>
            <a:endParaRPr lang="en-US" sz="4000" kern="0" dirty="0"/>
          </a:p>
        </p:txBody>
      </p:sp>
      <p:sp>
        <p:nvSpPr>
          <p:cNvPr id="71" name="Google Shape;7209;p42"/>
          <p:cNvSpPr txBox="1">
            <a:spLocks/>
          </p:cNvSpPr>
          <p:nvPr/>
        </p:nvSpPr>
        <p:spPr>
          <a:xfrm>
            <a:off x="307975" y="6144772"/>
            <a:ext cx="10549398" cy="598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200" kern="0" dirty="0" err="1" smtClean="0"/>
              <a:t>Javob</a:t>
            </a:r>
            <a:r>
              <a:rPr lang="en-US" sz="3200" kern="0" dirty="0" smtClean="0"/>
              <a:t>: </a:t>
            </a:r>
            <a:r>
              <a:rPr lang="en-US" sz="3200" kern="0" dirty="0" err="1" smtClean="0"/>
              <a:t>Har</a:t>
            </a:r>
            <a:r>
              <a:rPr lang="en-US" sz="3200" kern="0" dirty="0" smtClean="0"/>
              <a:t> </a:t>
            </a:r>
            <a:r>
              <a:rPr lang="en-US" sz="3200" kern="0" dirty="0" err="1" smtClean="0"/>
              <a:t>bir</a:t>
            </a:r>
            <a:r>
              <a:rPr lang="en-US" sz="3200" kern="0" dirty="0" smtClean="0"/>
              <a:t> </a:t>
            </a:r>
            <a:r>
              <a:rPr lang="en-US" sz="3200" kern="0" dirty="0" err="1" smtClean="0"/>
              <a:t>qatorda</a:t>
            </a:r>
            <a:r>
              <a:rPr lang="en-US" sz="3200" kern="0" dirty="0" smtClean="0"/>
              <a:t> 10 </a:t>
            </a:r>
            <a:r>
              <a:rPr lang="en-US" sz="3200" kern="0" dirty="0" err="1" smtClean="0"/>
              <a:t>nafar</a:t>
            </a:r>
            <a:r>
              <a:rPr lang="en-US" sz="3200" kern="0" dirty="0" smtClean="0"/>
              <a:t> </a:t>
            </a:r>
            <a:r>
              <a:rPr lang="en-US" sz="3200" kern="0" dirty="0" err="1" smtClean="0"/>
              <a:t>o</a:t>
            </a:r>
            <a:r>
              <a:rPr lang="en-US" sz="3200" kern="0" dirty="0" err="1" smtClean="0">
                <a:solidFill>
                  <a:srgbClr val="00426E"/>
                </a:solidFill>
              </a:rPr>
              <a:t>‘quvchi</a:t>
            </a:r>
            <a:r>
              <a:rPr lang="en-US" sz="3200" kern="0" dirty="0" smtClean="0">
                <a:solidFill>
                  <a:srgbClr val="00426E"/>
                </a:solidFill>
              </a:rPr>
              <a:t> bor.</a:t>
            </a:r>
            <a:endParaRPr lang="en-US" sz="3200" kern="0" dirty="0"/>
          </a:p>
        </p:txBody>
      </p:sp>
      <p:sp>
        <p:nvSpPr>
          <p:cNvPr id="5" name="Волна 4"/>
          <p:cNvSpPr/>
          <p:nvPr/>
        </p:nvSpPr>
        <p:spPr>
          <a:xfrm>
            <a:off x="5542354" y="3739235"/>
            <a:ext cx="1266298" cy="380068"/>
          </a:xfrm>
          <a:prstGeom prst="wav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CHIPTA</a:t>
            </a:r>
            <a:endParaRPr lang="ru-RU" dirty="0"/>
          </a:p>
        </p:txBody>
      </p:sp>
      <p:sp>
        <p:nvSpPr>
          <p:cNvPr id="14" name="Google Shape;7209;p42"/>
          <p:cNvSpPr txBox="1">
            <a:spLocks/>
          </p:cNvSpPr>
          <p:nvPr/>
        </p:nvSpPr>
        <p:spPr>
          <a:xfrm>
            <a:off x="25954" y="2683175"/>
            <a:ext cx="4670619" cy="1406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algn="l"/>
            <a:r>
              <a:rPr lang="en-US" sz="2800" kern="0" dirty="0" err="1" smtClean="0"/>
              <a:t>O`quvchilar</a:t>
            </a:r>
            <a:r>
              <a:rPr lang="en-US" sz="2800" kern="0" dirty="0" smtClean="0"/>
              <a:t> – 20 </a:t>
            </a:r>
            <a:r>
              <a:rPr lang="en-US" sz="2800" kern="0" dirty="0" err="1" smtClean="0"/>
              <a:t>nafar</a:t>
            </a:r>
            <a:endParaRPr lang="en-US" sz="2800" kern="0" dirty="0" smtClean="0"/>
          </a:p>
          <a:p>
            <a:pPr algn="l"/>
            <a:r>
              <a:rPr lang="en-US" sz="2800" kern="0" dirty="0" err="1" smtClean="0"/>
              <a:t>Qatorlar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soni</a:t>
            </a:r>
            <a:r>
              <a:rPr lang="en-US" sz="2800" kern="0" dirty="0"/>
              <a:t> </a:t>
            </a:r>
            <a:r>
              <a:rPr lang="en-US" sz="2800" kern="0" dirty="0" smtClean="0"/>
              <a:t>– 2  ta</a:t>
            </a:r>
          </a:p>
          <a:p>
            <a:pPr algn="l"/>
            <a:r>
              <a:rPr lang="en-US" sz="2800" kern="0" dirty="0" err="1" smtClean="0"/>
              <a:t>Har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bir</a:t>
            </a:r>
            <a:r>
              <a:rPr lang="en-US" sz="2800" kern="0" dirty="0" smtClean="0"/>
              <a:t> </a:t>
            </a:r>
            <a:r>
              <a:rPr lang="en-US" sz="2800" kern="0" dirty="0" err="1" smtClean="0"/>
              <a:t>qatorda</a:t>
            </a:r>
            <a:r>
              <a:rPr lang="en-US" sz="2800" kern="0" dirty="0"/>
              <a:t>	</a:t>
            </a:r>
            <a:r>
              <a:rPr lang="en-US" sz="2800" kern="0" dirty="0" smtClean="0"/>
              <a:t>- ? </a:t>
            </a:r>
            <a:r>
              <a:rPr lang="en-US" sz="2800" kern="0" dirty="0" err="1" smtClean="0"/>
              <a:t>nafar</a:t>
            </a:r>
            <a:r>
              <a:rPr lang="en-US" sz="2800" kern="0" dirty="0" smtClean="0"/>
              <a:t> </a:t>
            </a:r>
          </a:p>
          <a:p>
            <a:pPr algn="l"/>
            <a:endParaRPr lang="en-US" sz="2800" kern="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  <a14:foregroundMark x1="25689" y1="45187" x2="25689" y2="45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05" t="27083"/>
          <a:stretch/>
        </p:blipFill>
        <p:spPr>
          <a:xfrm>
            <a:off x="7839815" y="4653011"/>
            <a:ext cx="2111547" cy="1008709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  <a14:foregroundMark x1="25689" y1="45187" x2="25689" y2="45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05" t="27083"/>
          <a:stretch/>
        </p:blipFill>
        <p:spPr>
          <a:xfrm>
            <a:off x="7196405" y="4977156"/>
            <a:ext cx="2092126" cy="999432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939" b="100000" l="13941" r="100000">
                        <a14:foregroundMark x1="21561" y1="69625" x2="21561" y2="69625"/>
                        <a14:foregroundMark x1="55762" y1="59386" x2="55762" y2="59386"/>
                        <a14:foregroundMark x1="71004" y1="52218" x2="70446" y2="75085"/>
                        <a14:foregroundMark x1="87546" y1="55290" x2="85874" y2="79181"/>
                        <a14:foregroundMark x1="25465" y1="48805" x2="22119" y2="77133"/>
                        <a14:foregroundMark x1="40892" y1="51195" x2="39777" y2="79181"/>
                        <a14:foregroundMark x1="57435" y1="49829" x2="55204" y2="75085"/>
                        <a14:foregroundMark x1="59480" y1="43003" x2="59480" y2="43003"/>
                        <a14:foregroundMark x1="56877" y1="43686" x2="53903" y2="43686"/>
                        <a14:foregroundMark x1="87361" y1="45051" x2="93123" y2="52560"/>
                        <a14:foregroundMark x1="55390" y1="77816" x2="57621" y2="87031"/>
                        <a14:foregroundMark x1="60223" y1="79863" x2="58922" y2="81911"/>
                        <a14:foregroundMark x1="61710" y1="80546" x2="58550" y2="82253"/>
                        <a14:foregroundMark x1="68773" y1="73720" x2="69145" y2="79522"/>
                        <a14:foregroundMark x1="75093" y1="66894" x2="75651" y2="72014"/>
                        <a14:foregroundMark x1="77138" y1="71331" x2="75836" y2="75085"/>
                        <a14:foregroundMark x1="83643" y1="69283" x2="82156" y2="72014"/>
                        <a14:foregroundMark x1="93309" y1="71331" x2="93123" y2="74744"/>
                        <a14:foregroundMark x1="70632" y1="45051" x2="74535" y2="44027"/>
                        <a14:foregroundMark x1="27138" y1="68259" x2="28439" y2="71331"/>
                        <a14:foregroundMark x1="29368" y1="73720" x2="28996" y2="75085"/>
                        <a14:foregroundMark x1="24721" y1="88737" x2="24721" y2="88737"/>
                        <a14:foregroundMark x1="25279" y1="95563" x2="25279" y2="95563"/>
                        <a14:foregroundMark x1="54461" y1="83618" x2="54461" y2="83618"/>
                        <a14:foregroundMark x1="50372" y1="95222" x2="50372" y2="95222"/>
                        <a14:foregroundMark x1="58922" y1="96246" x2="58922" y2="96246"/>
                        <a14:foregroundMark x1="81227" y1="97270" x2="81227" y2="97270"/>
                        <a14:foregroundMark x1="89591" y1="97611" x2="89591" y2="97611"/>
                        <a14:foregroundMark x1="44424" y1="94881" x2="44424" y2="94881"/>
                        <a14:foregroundMark x1="34944" y1="93857" x2="34944" y2="93857"/>
                        <a14:foregroundMark x1="21747" y1="89761" x2="21747" y2="89761"/>
                        <a14:foregroundMark x1="21004" y1="96246" x2="21004" y2="96246"/>
                        <a14:foregroundMark x1="76394" y1="79181" x2="76394" y2="79181"/>
                        <a14:foregroundMark x1="80483" y1="73720" x2="80483" y2="73720"/>
                        <a14:foregroundMark x1="36059" y1="91809" x2="36059" y2="91809"/>
                        <a14:foregroundMark x1="44424" y1="90102" x2="44424" y2="90102"/>
                        <a14:foregroundMark x1="51115" y1="88055" x2="51115" y2="88055"/>
                        <a14:foregroundMark x1="57621" y1="88055" x2="58736" y2="92833"/>
                        <a14:foregroundMark x1="82714" y1="88055" x2="81784" y2="94198"/>
                        <a14:foregroundMark x1="88848" y1="89420" x2="89963" y2="94881"/>
                        <a14:foregroundMark x1="25689" y1="45187" x2="25689" y2="45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05" t="27083"/>
          <a:stretch/>
        </p:blipFill>
        <p:spPr>
          <a:xfrm>
            <a:off x="8152585" y="5203062"/>
            <a:ext cx="2092126" cy="99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1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0.0875 -0.0351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175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5E-6 -1.85185E-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46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85185E-6 L 0.11745 -0.0680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72" y="-340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0.00612 -0.011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209;p42"/>
          <p:cNvSpPr txBox="1">
            <a:spLocks noGrp="1"/>
          </p:cNvSpPr>
          <p:nvPr>
            <p:ph type="title"/>
          </p:nvPr>
        </p:nvSpPr>
        <p:spPr>
          <a:xfrm>
            <a:off x="279606" y="331007"/>
            <a:ext cx="116459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" sz="4800" dirty="0" smtClean="0"/>
              <a:t>1-topshiriq. </a:t>
            </a:r>
            <a:r>
              <a:rPr lang="en-US" sz="4800" dirty="0" err="1"/>
              <a:t>Namuna</a:t>
            </a:r>
            <a:r>
              <a:rPr lang="en-US" sz="4800" dirty="0"/>
              <a:t> </a:t>
            </a:r>
            <a:r>
              <a:rPr lang="en-US" sz="4800" dirty="0" err="1"/>
              <a:t>asosida</a:t>
            </a:r>
            <a:r>
              <a:rPr lang="en-US" sz="4800" dirty="0"/>
              <a:t>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err="1" smtClean="0"/>
              <a:t>natijalarni</a:t>
            </a:r>
            <a:r>
              <a:rPr lang="en-US" sz="4800" dirty="0" smtClean="0"/>
              <a:t> </a:t>
            </a:r>
            <a:r>
              <a:rPr lang="en-US" sz="4800" dirty="0" err="1" smtClean="0"/>
              <a:t>tekshiramiz</a:t>
            </a:r>
            <a:r>
              <a:rPr lang="en-US" sz="4800" dirty="0" smtClean="0"/>
              <a:t>.</a:t>
            </a:r>
            <a:endParaRPr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2988"/>
          <a:stretch/>
        </p:blipFill>
        <p:spPr>
          <a:xfrm>
            <a:off x="167959" y="1634454"/>
            <a:ext cx="2980873" cy="10543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878" y="1542253"/>
            <a:ext cx="446549" cy="138367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772" y="1542253"/>
            <a:ext cx="446549" cy="138367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070" y="1542253"/>
            <a:ext cx="446549" cy="138367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367" y="1542253"/>
            <a:ext cx="446549" cy="138367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852" t="34329" r="-852" b="28659"/>
          <a:stretch/>
        </p:blipFill>
        <p:spPr>
          <a:xfrm>
            <a:off x="167958" y="3359706"/>
            <a:ext cx="2980873" cy="105432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278" t="65983" r="-1278" b="-2995"/>
          <a:stretch/>
        </p:blipFill>
        <p:spPr>
          <a:xfrm>
            <a:off x="167958" y="5263431"/>
            <a:ext cx="2980873" cy="10543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7518" t="1650" r="4811" b="2037"/>
          <a:stretch/>
        </p:blipFill>
        <p:spPr>
          <a:xfrm rot="5400000" flipH="1">
            <a:off x="4739047" y="2513778"/>
            <a:ext cx="497021" cy="182499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7518" t="1650" r="4811" b="2037"/>
          <a:stretch/>
        </p:blipFill>
        <p:spPr>
          <a:xfrm rot="5400000" flipH="1">
            <a:off x="4739047" y="3136546"/>
            <a:ext cx="497021" cy="182499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/>
          <a:srcRect l="7518" t="1650" r="4811" b="2037"/>
          <a:stretch/>
        </p:blipFill>
        <p:spPr>
          <a:xfrm rot="5400000" flipH="1">
            <a:off x="4739047" y="3742549"/>
            <a:ext cx="497021" cy="182499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5079" y="1588102"/>
            <a:ext cx="2198027" cy="140546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5079" y="4000027"/>
            <a:ext cx="2249979" cy="1769401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>
            <a:off x="2699468" y="1862005"/>
            <a:ext cx="930335" cy="649383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Google Shape;7209;p42"/>
          <p:cNvSpPr txBox="1">
            <a:spLocks/>
          </p:cNvSpPr>
          <p:nvPr/>
        </p:nvSpPr>
        <p:spPr>
          <a:xfrm>
            <a:off x="2619605" y="1906265"/>
            <a:ext cx="1031736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800" kern="0" dirty="0" smtClean="0"/>
              <a:t>12</a:t>
            </a:r>
            <a:endParaRPr lang="en-US" sz="4800" kern="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0395" y="1692212"/>
            <a:ext cx="2502272" cy="912991"/>
          </a:xfrm>
          <a:prstGeom prst="rect">
            <a:avLst/>
          </a:prstGeom>
        </p:spPr>
      </p:pic>
      <p:sp>
        <p:nvSpPr>
          <p:cNvPr id="31" name="Скругленный прямоугольник 30"/>
          <p:cNvSpPr/>
          <p:nvPr/>
        </p:nvSpPr>
        <p:spPr>
          <a:xfrm>
            <a:off x="2644052" y="3517133"/>
            <a:ext cx="985751" cy="649383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Google Shape;7209;p42"/>
          <p:cNvSpPr txBox="1">
            <a:spLocks/>
          </p:cNvSpPr>
          <p:nvPr/>
        </p:nvSpPr>
        <p:spPr>
          <a:xfrm>
            <a:off x="2564189" y="3561393"/>
            <a:ext cx="1087152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800" kern="0" dirty="0" smtClean="0"/>
              <a:t>12</a:t>
            </a:r>
            <a:endParaRPr lang="en-US" sz="4800" kern="0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622515" y="5502305"/>
            <a:ext cx="834144" cy="649383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Google Shape;7209;p42"/>
          <p:cNvSpPr txBox="1">
            <a:spLocks/>
          </p:cNvSpPr>
          <p:nvPr/>
        </p:nvSpPr>
        <p:spPr>
          <a:xfrm>
            <a:off x="2542651" y="5546565"/>
            <a:ext cx="1087152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800" kern="0" dirty="0" smtClean="0"/>
              <a:t>3</a:t>
            </a:r>
            <a:endParaRPr lang="en-US" sz="4800" kern="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630" y="5135159"/>
            <a:ext cx="446549" cy="138367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772" y="5123679"/>
            <a:ext cx="446549" cy="138367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070" y="5157829"/>
            <a:ext cx="446549" cy="138367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9710" y="3917893"/>
            <a:ext cx="2749417" cy="82827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7368" y="5157829"/>
            <a:ext cx="446549" cy="138367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41" name="Скругленный прямоугольник 40"/>
          <p:cNvSpPr/>
          <p:nvPr/>
        </p:nvSpPr>
        <p:spPr>
          <a:xfrm>
            <a:off x="8623206" y="1817745"/>
            <a:ext cx="930335" cy="649383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Google Shape;7209;p42"/>
          <p:cNvSpPr txBox="1">
            <a:spLocks/>
          </p:cNvSpPr>
          <p:nvPr/>
        </p:nvSpPr>
        <p:spPr>
          <a:xfrm>
            <a:off x="8543343" y="1862005"/>
            <a:ext cx="1031736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800" kern="0" dirty="0" smtClean="0"/>
              <a:t>12</a:t>
            </a:r>
            <a:endParaRPr lang="en-US" sz="4800" kern="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808264" y="3989689"/>
            <a:ext cx="766816" cy="649383"/>
          </a:xfrm>
          <a:prstGeom prst="roundRect">
            <a:avLst>
              <a:gd name="adj" fmla="val 50000"/>
            </a:avLst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Google Shape;7209;p42"/>
          <p:cNvSpPr txBox="1">
            <a:spLocks/>
          </p:cNvSpPr>
          <p:nvPr/>
        </p:nvSpPr>
        <p:spPr>
          <a:xfrm>
            <a:off x="8779101" y="4032870"/>
            <a:ext cx="825141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800" kern="0" dirty="0" smtClean="0"/>
              <a:t>4</a:t>
            </a:r>
            <a:endParaRPr lang="en-US" sz="4800" kern="0" dirty="0"/>
          </a:p>
        </p:txBody>
      </p:sp>
    </p:spTree>
    <p:extLst>
      <p:ext uri="{BB962C8B-B14F-4D97-AF65-F5344CB8AC3E}">
        <p14:creationId xmlns:p14="http://schemas.microsoft.com/office/powerpoint/2010/main" val="238098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/>
      <p:bldP spid="31" grpId="0" animBg="1"/>
      <p:bldP spid="32" grpId="0"/>
      <p:bldP spid="33" grpId="0" animBg="1"/>
      <p:bldP spid="34" grpId="0"/>
      <p:bldP spid="41" grpId="0" animBg="1"/>
      <p:bldP spid="42" grpId="0"/>
      <p:bldP spid="43" grpId="0" animBg="1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209;p42"/>
          <p:cNvSpPr txBox="1">
            <a:spLocks noGrp="1"/>
          </p:cNvSpPr>
          <p:nvPr>
            <p:ph type="title"/>
          </p:nvPr>
        </p:nvSpPr>
        <p:spPr>
          <a:xfrm>
            <a:off x="201547" y="1022382"/>
            <a:ext cx="116459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" sz="4800" dirty="0"/>
              <a:t>2</a:t>
            </a:r>
            <a:r>
              <a:rPr lang="en" sz="4800" dirty="0" smtClean="0"/>
              <a:t>-topshiriq. </a:t>
            </a:r>
            <a:r>
              <a:rPr lang="en-US" sz="4800" dirty="0" err="1"/>
              <a:t>Ko‘paytirish</a:t>
            </a:r>
            <a:r>
              <a:rPr lang="en-US" sz="4800" dirty="0"/>
              <a:t>  </a:t>
            </a:r>
            <a:r>
              <a:rPr lang="en-US" sz="4800" dirty="0" err="1"/>
              <a:t>bilan</a:t>
            </a:r>
            <a:r>
              <a:rPr lang="en-US" sz="4800" dirty="0"/>
              <a:t>  </a:t>
            </a:r>
            <a:r>
              <a:rPr lang="en-US" sz="4800" dirty="0" err="1" smtClean="0"/>
              <a:t>tekshiramiz</a:t>
            </a:r>
            <a:r>
              <a:rPr lang="en-US" sz="4800" dirty="0" smtClean="0"/>
              <a:t>  </a:t>
            </a:r>
            <a:r>
              <a:rPr lang="en-US" sz="4800" dirty="0" err="1"/>
              <a:t>va</a:t>
            </a:r>
            <a:r>
              <a:rPr lang="en-US" sz="4800" dirty="0"/>
              <a:t>  </a:t>
            </a:r>
            <a:r>
              <a:rPr lang="en-US" sz="4800" dirty="0" err="1"/>
              <a:t>yozamiz</a:t>
            </a:r>
            <a:r>
              <a:rPr lang="en-US" sz="4800" dirty="0" smtClean="0"/>
              <a:t>.</a:t>
            </a:r>
            <a:endParaRPr sz="4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2500" y="3406184"/>
            <a:ext cx="1019175" cy="1990725"/>
          </a:xfrm>
          <a:prstGeom prst="roundRect">
            <a:avLst>
              <a:gd name="adj" fmla="val 42773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/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9744" y="3406183"/>
            <a:ext cx="1019175" cy="1990725"/>
          </a:xfrm>
          <a:prstGeom prst="roundRect">
            <a:avLst>
              <a:gd name="adj" fmla="val 42773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/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7074" y="3406182"/>
            <a:ext cx="1019175" cy="1990725"/>
          </a:xfrm>
          <a:prstGeom prst="roundRect">
            <a:avLst>
              <a:gd name="adj" fmla="val 42773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/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4404" y="3406181"/>
            <a:ext cx="1019175" cy="1990725"/>
          </a:xfrm>
          <a:prstGeom prst="roundRect">
            <a:avLst>
              <a:gd name="adj" fmla="val 42773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/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1734" y="3406181"/>
            <a:ext cx="1019175" cy="1990725"/>
          </a:xfrm>
          <a:prstGeom prst="roundRect">
            <a:avLst>
              <a:gd name="adj" fmla="val 42773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06" y="2374884"/>
            <a:ext cx="4346418" cy="13444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846" y="3805837"/>
            <a:ext cx="4462322" cy="1193816"/>
          </a:xfrm>
          <a:prstGeom prst="rect">
            <a:avLst/>
          </a:prstGeom>
        </p:spPr>
      </p:pic>
      <p:sp>
        <p:nvSpPr>
          <p:cNvPr id="29" name="Google Shape;7209;p42"/>
          <p:cNvSpPr txBox="1">
            <a:spLocks/>
          </p:cNvSpPr>
          <p:nvPr/>
        </p:nvSpPr>
        <p:spPr>
          <a:xfrm>
            <a:off x="2166107" y="2665954"/>
            <a:ext cx="1031736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800" kern="0" dirty="0" smtClean="0">
                <a:solidFill>
                  <a:srgbClr val="4F27F9"/>
                </a:solidFill>
              </a:rPr>
              <a:t>2</a:t>
            </a:r>
            <a:endParaRPr lang="en-US" sz="4800" kern="0" dirty="0">
              <a:solidFill>
                <a:srgbClr val="4F27F9"/>
              </a:solidFill>
            </a:endParaRPr>
          </a:p>
        </p:txBody>
      </p:sp>
      <p:sp>
        <p:nvSpPr>
          <p:cNvPr id="47" name="Google Shape;7209;p42"/>
          <p:cNvSpPr txBox="1">
            <a:spLocks/>
          </p:cNvSpPr>
          <p:nvPr/>
        </p:nvSpPr>
        <p:spPr>
          <a:xfrm>
            <a:off x="396362" y="3969016"/>
            <a:ext cx="1031736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800" kern="0" dirty="0" smtClean="0">
                <a:solidFill>
                  <a:srgbClr val="4F27F9"/>
                </a:solidFill>
              </a:rPr>
              <a:t>2</a:t>
            </a:r>
            <a:endParaRPr lang="en-US" sz="4800" kern="0" dirty="0">
              <a:solidFill>
                <a:srgbClr val="4F27F9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512" l="1040" r="19335">
                        <a14:foregroundMark x1="9979" y1="74129" x2="9979" y2="74129"/>
                      </a14:backgroundRemoval>
                    </a14:imgEffect>
                  </a14:imgLayer>
                </a14:imgProps>
              </a:ext>
            </a:extLst>
          </a:blip>
          <a:srcRect r="79683"/>
          <a:stretch/>
        </p:blipFill>
        <p:spPr>
          <a:xfrm>
            <a:off x="5861509" y="2669077"/>
            <a:ext cx="1105348" cy="2273519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512" l="1040" r="19335">
                        <a14:foregroundMark x1="9979" y1="74129" x2="9979" y2="74129"/>
                      </a14:backgroundRemoval>
                    </a14:imgEffect>
                  </a14:imgLayer>
                </a14:imgProps>
              </a:ext>
            </a:extLst>
          </a:blip>
          <a:srcRect r="79683"/>
          <a:stretch/>
        </p:blipFill>
        <p:spPr>
          <a:xfrm>
            <a:off x="6786638" y="2669077"/>
            <a:ext cx="1105348" cy="227351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512" l="1040" r="19335">
                        <a14:foregroundMark x1="9979" y1="74129" x2="9979" y2="74129"/>
                      </a14:backgroundRemoval>
                    </a14:imgEffect>
                  </a14:imgLayer>
                </a14:imgProps>
              </a:ext>
            </a:extLst>
          </a:blip>
          <a:srcRect r="79683"/>
          <a:stretch/>
        </p:blipFill>
        <p:spPr>
          <a:xfrm>
            <a:off x="7701725" y="2665954"/>
            <a:ext cx="1105348" cy="227351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512" l="1040" r="19335">
                        <a14:foregroundMark x1="9979" y1="74129" x2="9979" y2="74129"/>
                      </a14:backgroundRemoval>
                    </a14:imgEffect>
                  </a14:imgLayer>
                </a14:imgProps>
              </a:ext>
            </a:extLst>
          </a:blip>
          <a:srcRect r="79683"/>
          <a:stretch/>
        </p:blipFill>
        <p:spPr>
          <a:xfrm>
            <a:off x="8626854" y="2665954"/>
            <a:ext cx="1105348" cy="227351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512" l="1040" r="19335">
                        <a14:foregroundMark x1="9979" y1="74129" x2="9979" y2="74129"/>
                      </a14:backgroundRemoval>
                    </a14:imgEffect>
                  </a14:imgLayer>
                </a14:imgProps>
              </a:ext>
            </a:extLst>
          </a:blip>
          <a:srcRect r="79683"/>
          <a:stretch/>
        </p:blipFill>
        <p:spPr>
          <a:xfrm>
            <a:off x="9551983" y="2665954"/>
            <a:ext cx="1105348" cy="227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3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11111E-6 L -0.03138 -1.1111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0.06758 -1.11111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85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85185E-6 L -3.125E-6 0.0002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04454 0.0004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2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85185E-6 L 0.07083 0.0004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7049298" y="775449"/>
            <a:ext cx="4994677" cy="2050079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7209;p42"/>
          <p:cNvSpPr txBox="1">
            <a:spLocks noGrp="1"/>
          </p:cNvSpPr>
          <p:nvPr>
            <p:ph type="title"/>
          </p:nvPr>
        </p:nvSpPr>
        <p:spPr>
          <a:xfrm>
            <a:off x="-177800" y="103026"/>
            <a:ext cx="12579091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" sz="3500" dirty="0" smtClean="0"/>
              <a:t>3-topshiriq. Jadval asosida hisobl</a:t>
            </a:r>
            <a:r>
              <a:rPr lang="en-US" sz="3500" smtClean="0"/>
              <a:t>aymiz</a:t>
            </a:r>
            <a:r>
              <a:rPr lang="en-US" sz="3500" dirty="0" smtClean="0"/>
              <a:t>.</a:t>
            </a:r>
            <a:endParaRPr sz="35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6" y="2165988"/>
            <a:ext cx="6058630" cy="2684833"/>
          </a:xfrm>
          <a:prstGeom prst="rect">
            <a:avLst/>
          </a:prstGeom>
        </p:spPr>
      </p:pic>
      <p:sp>
        <p:nvSpPr>
          <p:cNvPr id="8" name="Стрелка вправо 7"/>
          <p:cNvSpPr/>
          <p:nvPr/>
        </p:nvSpPr>
        <p:spPr>
          <a:xfrm rot="18186333">
            <a:off x="6020424" y="2921475"/>
            <a:ext cx="915380" cy="335445"/>
          </a:xfrm>
          <a:prstGeom prst="rightArrow">
            <a:avLst/>
          </a:prstGeom>
          <a:solidFill>
            <a:schemeClr val="bg1"/>
          </a:solidFill>
          <a:ln>
            <a:solidFill>
              <a:srgbClr val="4F2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Google Shape;7209;p42"/>
          <p:cNvSpPr txBox="1">
            <a:spLocks/>
          </p:cNvSpPr>
          <p:nvPr/>
        </p:nvSpPr>
        <p:spPr>
          <a:xfrm>
            <a:off x="7337962" y="2016545"/>
            <a:ext cx="1124285" cy="59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z="2800" kern="0" dirty="0" smtClean="0">
                <a:solidFill>
                  <a:srgbClr val="4F27F9"/>
                </a:solidFill>
              </a:rPr>
              <a:t>(</a:t>
            </a:r>
            <a:r>
              <a:rPr lang="en-US" sz="2800" kern="0" dirty="0" smtClean="0">
                <a:solidFill>
                  <a:srgbClr val="4F27F9"/>
                </a:solidFill>
              </a:rPr>
              <a:t>2x</a:t>
            </a:r>
            <a:r>
              <a:rPr lang="ru-RU" sz="2800" kern="0" dirty="0" smtClean="0">
                <a:solidFill>
                  <a:srgbClr val="4F27F9"/>
                </a:solidFill>
              </a:rPr>
              <a:t>5)</a:t>
            </a:r>
            <a:endParaRPr lang="en-US" sz="2800" kern="0" dirty="0">
              <a:solidFill>
                <a:srgbClr val="4F27F9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25827" t="18793" r="67432" b="58947"/>
          <a:stretch/>
        </p:blipFill>
        <p:spPr>
          <a:xfrm>
            <a:off x="7878624" y="1407148"/>
            <a:ext cx="428275" cy="6267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43018" t="19535" r="50759" b="58831"/>
          <a:stretch/>
        </p:blipFill>
        <p:spPr>
          <a:xfrm>
            <a:off x="8979561" y="1509858"/>
            <a:ext cx="425752" cy="6559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43018" t="19535" r="50759" b="58831"/>
          <a:stretch/>
        </p:blipFill>
        <p:spPr>
          <a:xfrm>
            <a:off x="9420950" y="1503014"/>
            <a:ext cx="425752" cy="6559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43018" t="19535" r="50759" b="58831"/>
          <a:stretch/>
        </p:blipFill>
        <p:spPr>
          <a:xfrm>
            <a:off x="9405313" y="892509"/>
            <a:ext cx="425752" cy="6559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43018" t="19535" r="50759" b="58831"/>
          <a:stretch/>
        </p:blipFill>
        <p:spPr>
          <a:xfrm>
            <a:off x="8987380" y="892509"/>
            <a:ext cx="425752" cy="6559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60611" t="21761" r="34026" b="61313"/>
          <a:stretch/>
        </p:blipFill>
        <p:spPr>
          <a:xfrm>
            <a:off x="10395700" y="1566910"/>
            <a:ext cx="428246" cy="59897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25827" t="18793" r="67432" b="58947"/>
          <a:stretch/>
        </p:blipFill>
        <p:spPr>
          <a:xfrm>
            <a:off x="7405137" y="1416735"/>
            <a:ext cx="421130" cy="626744"/>
          </a:xfrm>
          <a:prstGeom prst="rect">
            <a:avLst/>
          </a:prstGeom>
        </p:spPr>
      </p:pic>
      <p:sp>
        <p:nvSpPr>
          <p:cNvPr id="19" name="Google Shape;7209;p42"/>
          <p:cNvSpPr txBox="1">
            <a:spLocks/>
          </p:cNvSpPr>
          <p:nvPr/>
        </p:nvSpPr>
        <p:spPr>
          <a:xfrm>
            <a:off x="8736746" y="2056102"/>
            <a:ext cx="1275216" cy="570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z="2800" kern="0" dirty="0" smtClean="0">
                <a:solidFill>
                  <a:srgbClr val="4F27F9"/>
                </a:solidFill>
              </a:rPr>
              <a:t>(</a:t>
            </a:r>
            <a:r>
              <a:rPr lang="en-US" sz="2800" kern="0" dirty="0" smtClean="0">
                <a:solidFill>
                  <a:srgbClr val="4F27F9"/>
                </a:solidFill>
              </a:rPr>
              <a:t>2x4</a:t>
            </a:r>
            <a:r>
              <a:rPr lang="ru-RU" sz="2800" kern="0" dirty="0" smtClean="0">
                <a:solidFill>
                  <a:srgbClr val="4F27F9"/>
                </a:solidFill>
              </a:rPr>
              <a:t>)</a:t>
            </a:r>
            <a:endParaRPr lang="en-US" sz="2800" kern="0" dirty="0">
              <a:solidFill>
                <a:srgbClr val="4F27F9"/>
              </a:solidFill>
            </a:endParaRPr>
          </a:p>
        </p:txBody>
      </p:sp>
      <p:sp>
        <p:nvSpPr>
          <p:cNvPr id="20" name="Google Shape;7209;p42"/>
          <p:cNvSpPr txBox="1">
            <a:spLocks/>
          </p:cNvSpPr>
          <p:nvPr/>
        </p:nvSpPr>
        <p:spPr>
          <a:xfrm>
            <a:off x="10286040" y="2057345"/>
            <a:ext cx="576230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800" kern="0" dirty="0" smtClean="0">
                <a:solidFill>
                  <a:srgbClr val="4F27F9"/>
                </a:solidFill>
              </a:rPr>
              <a:t>1</a:t>
            </a:r>
            <a:endParaRPr lang="en-US" sz="2800" kern="0" dirty="0">
              <a:solidFill>
                <a:srgbClr val="4F27F9"/>
              </a:solidFill>
            </a:endParaRPr>
          </a:p>
        </p:txBody>
      </p:sp>
      <p:sp>
        <p:nvSpPr>
          <p:cNvPr id="21" name="Google Shape;7209;p42"/>
          <p:cNvSpPr txBox="1">
            <a:spLocks/>
          </p:cNvSpPr>
          <p:nvPr/>
        </p:nvSpPr>
        <p:spPr>
          <a:xfrm>
            <a:off x="8110121" y="1893726"/>
            <a:ext cx="980889" cy="61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5400" kern="0" baseline="-25000" dirty="0" smtClean="0">
                <a:solidFill>
                  <a:srgbClr val="FF0000"/>
                </a:solidFill>
              </a:rPr>
              <a:t>+</a:t>
            </a:r>
            <a:endParaRPr lang="en-US" sz="5400" kern="0" baseline="-25000" dirty="0">
              <a:solidFill>
                <a:srgbClr val="FF0000"/>
              </a:solidFill>
            </a:endParaRPr>
          </a:p>
        </p:txBody>
      </p:sp>
      <p:sp>
        <p:nvSpPr>
          <p:cNvPr id="22" name="Google Shape;7209;p42"/>
          <p:cNvSpPr txBox="1">
            <a:spLocks/>
          </p:cNvSpPr>
          <p:nvPr/>
        </p:nvSpPr>
        <p:spPr>
          <a:xfrm>
            <a:off x="9610452" y="2043479"/>
            <a:ext cx="978617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</a:rPr>
              <a:t>+ 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sp>
        <p:nvSpPr>
          <p:cNvPr id="23" name="Google Shape;7209;p42"/>
          <p:cNvSpPr txBox="1">
            <a:spLocks/>
          </p:cNvSpPr>
          <p:nvPr/>
        </p:nvSpPr>
        <p:spPr>
          <a:xfrm>
            <a:off x="10666850" y="2017273"/>
            <a:ext cx="1467790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</a:rPr>
              <a:t>=</a:t>
            </a:r>
            <a:r>
              <a:rPr lang="en-US" sz="3200" kern="0" dirty="0" smtClean="0">
                <a:solidFill>
                  <a:srgbClr val="FF0000"/>
                </a:solidFill>
              </a:rPr>
              <a:t>19kg</a:t>
            </a:r>
            <a:endParaRPr lang="en-US" sz="3200" kern="0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870513" y="3332773"/>
            <a:ext cx="884409" cy="335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7209;p42"/>
          <p:cNvSpPr txBox="1">
            <a:spLocks/>
          </p:cNvSpPr>
          <p:nvPr/>
        </p:nvSpPr>
        <p:spPr>
          <a:xfrm>
            <a:off x="4553003" y="3253711"/>
            <a:ext cx="1242144" cy="57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200" kern="0" dirty="0" smtClean="0">
                <a:solidFill>
                  <a:srgbClr val="FF0000"/>
                </a:solidFill>
              </a:rPr>
              <a:t>= 19</a:t>
            </a:r>
            <a:endParaRPr lang="en-US" sz="3200" kern="0" dirty="0">
              <a:solidFill>
                <a:srgbClr val="FF0000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063" b="59259" l="3986" r="13130"/>
                    </a14:imgEffect>
                  </a14:imgLayer>
                </a14:imgProps>
              </a:ext>
            </a:extLst>
          </a:blip>
          <a:srcRect l="3301" t="42514" r="87197" b="41264"/>
          <a:stretch/>
        </p:blipFill>
        <p:spPr>
          <a:xfrm>
            <a:off x="6599124" y="734294"/>
            <a:ext cx="1027296" cy="777162"/>
          </a:xfrm>
          <a:prstGeom prst="rect">
            <a:avLst/>
          </a:prstGeom>
        </p:spPr>
      </p:pic>
      <p:sp>
        <p:nvSpPr>
          <p:cNvPr id="42" name="Стрелка вправо 41"/>
          <p:cNvSpPr/>
          <p:nvPr/>
        </p:nvSpPr>
        <p:spPr>
          <a:xfrm>
            <a:off x="6138180" y="3797812"/>
            <a:ext cx="896924" cy="335445"/>
          </a:xfrm>
          <a:prstGeom prst="rightArrow">
            <a:avLst/>
          </a:prstGeom>
          <a:solidFill>
            <a:schemeClr val="bg1"/>
          </a:solidFill>
          <a:ln>
            <a:solidFill>
              <a:srgbClr val="4F2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7049298" y="2940792"/>
            <a:ext cx="4994677" cy="179462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Google Shape;7209;p42"/>
          <p:cNvSpPr txBox="1">
            <a:spLocks/>
          </p:cNvSpPr>
          <p:nvPr/>
        </p:nvSpPr>
        <p:spPr>
          <a:xfrm>
            <a:off x="7623767" y="4088405"/>
            <a:ext cx="697014" cy="468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800" kern="0" dirty="0" smtClean="0">
                <a:solidFill>
                  <a:srgbClr val="4F27F9"/>
                </a:solidFill>
              </a:rPr>
              <a:t>5</a:t>
            </a:r>
            <a:endParaRPr lang="en-US" sz="2800" kern="0" dirty="0">
              <a:solidFill>
                <a:srgbClr val="4F27F9"/>
              </a:solidFill>
            </a:endParaRPr>
          </a:p>
        </p:txBody>
      </p:sp>
      <p:pic>
        <p:nvPicPr>
          <p:cNvPr id="102" name="Рисунок 101"/>
          <p:cNvPicPr>
            <a:picLocks noChangeAspect="1"/>
          </p:cNvPicPr>
          <p:nvPr/>
        </p:nvPicPr>
        <p:blipFill rotWithShape="1">
          <a:blip r:embed="rId2"/>
          <a:srcRect l="81449" t="44324" r="9717" b="43216"/>
          <a:stretch/>
        </p:blipFill>
        <p:spPr>
          <a:xfrm>
            <a:off x="9056572" y="3592360"/>
            <a:ext cx="725869" cy="45366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2"/>
          <a:srcRect l="43018" t="19535" r="50759" b="58831"/>
          <a:stretch/>
        </p:blipFill>
        <p:spPr>
          <a:xfrm>
            <a:off x="8830043" y="3386091"/>
            <a:ext cx="425752" cy="65595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2"/>
          <a:srcRect l="43018" t="19535" r="50759" b="58831"/>
          <a:stretch/>
        </p:blipFill>
        <p:spPr>
          <a:xfrm>
            <a:off x="9229265" y="3386091"/>
            <a:ext cx="425752" cy="655950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2"/>
          <a:srcRect l="60611" t="21761" r="34026" b="61313"/>
          <a:stretch/>
        </p:blipFill>
        <p:spPr>
          <a:xfrm>
            <a:off x="10155907" y="3399608"/>
            <a:ext cx="428246" cy="598973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2"/>
          <a:srcRect l="25827" t="18793" r="67432" b="58947"/>
          <a:stretch/>
        </p:blipFill>
        <p:spPr>
          <a:xfrm>
            <a:off x="7778440" y="3383603"/>
            <a:ext cx="428275" cy="626744"/>
          </a:xfrm>
          <a:prstGeom prst="rect">
            <a:avLst/>
          </a:prstGeom>
        </p:spPr>
      </p:pic>
      <p:sp>
        <p:nvSpPr>
          <p:cNvPr id="69" name="Google Shape;7209;p42"/>
          <p:cNvSpPr txBox="1">
            <a:spLocks/>
          </p:cNvSpPr>
          <p:nvPr/>
        </p:nvSpPr>
        <p:spPr>
          <a:xfrm>
            <a:off x="8627923" y="4008672"/>
            <a:ext cx="1281016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z="2800" kern="0" dirty="0" smtClean="0">
                <a:solidFill>
                  <a:srgbClr val="4F27F9"/>
                </a:solidFill>
              </a:rPr>
              <a:t>(</a:t>
            </a:r>
            <a:r>
              <a:rPr lang="en-US" sz="2800" kern="0" dirty="0" smtClean="0">
                <a:solidFill>
                  <a:srgbClr val="4F27F9"/>
                </a:solidFill>
              </a:rPr>
              <a:t>2x2</a:t>
            </a:r>
            <a:r>
              <a:rPr lang="ru-RU" sz="2800" kern="0" dirty="0" smtClean="0">
                <a:solidFill>
                  <a:srgbClr val="4F27F9"/>
                </a:solidFill>
              </a:rPr>
              <a:t>)</a:t>
            </a:r>
            <a:endParaRPr lang="en-US" sz="2800" kern="0" dirty="0">
              <a:solidFill>
                <a:srgbClr val="4F27F9"/>
              </a:solidFill>
            </a:endParaRPr>
          </a:p>
        </p:txBody>
      </p:sp>
      <p:sp>
        <p:nvSpPr>
          <p:cNvPr id="70" name="Google Shape;7209;p42"/>
          <p:cNvSpPr txBox="1">
            <a:spLocks/>
          </p:cNvSpPr>
          <p:nvPr/>
        </p:nvSpPr>
        <p:spPr>
          <a:xfrm>
            <a:off x="9846702" y="3998581"/>
            <a:ext cx="1128967" cy="617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800" kern="0" dirty="0" smtClean="0">
                <a:solidFill>
                  <a:srgbClr val="4F27F9"/>
                </a:solidFill>
              </a:rPr>
              <a:t>(2x1)</a:t>
            </a:r>
            <a:endParaRPr lang="en-US" sz="3200" kern="0" dirty="0">
              <a:solidFill>
                <a:srgbClr val="4F27F9"/>
              </a:solidFill>
            </a:endParaRPr>
          </a:p>
        </p:txBody>
      </p:sp>
      <p:sp>
        <p:nvSpPr>
          <p:cNvPr id="71" name="Google Shape;7209;p42"/>
          <p:cNvSpPr txBox="1">
            <a:spLocks/>
          </p:cNvSpPr>
          <p:nvPr/>
        </p:nvSpPr>
        <p:spPr>
          <a:xfrm>
            <a:off x="8240730" y="4078224"/>
            <a:ext cx="644419" cy="537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</a:rPr>
              <a:t>+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sp>
        <p:nvSpPr>
          <p:cNvPr id="72" name="Google Shape;7209;p42"/>
          <p:cNvSpPr txBox="1">
            <a:spLocks/>
          </p:cNvSpPr>
          <p:nvPr/>
        </p:nvSpPr>
        <p:spPr>
          <a:xfrm>
            <a:off x="9442142" y="4008672"/>
            <a:ext cx="843100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</a:rPr>
              <a:t>+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sp>
        <p:nvSpPr>
          <p:cNvPr id="73" name="Google Shape;7209;p42"/>
          <p:cNvSpPr txBox="1">
            <a:spLocks/>
          </p:cNvSpPr>
          <p:nvPr/>
        </p:nvSpPr>
        <p:spPr>
          <a:xfrm>
            <a:off x="10666850" y="4050756"/>
            <a:ext cx="1525150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</a:rPr>
              <a:t>=</a:t>
            </a:r>
            <a:r>
              <a:rPr lang="en-US" sz="3200" kern="0" dirty="0" smtClean="0">
                <a:solidFill>
                  <a:srgbClr val="FF0000"/>
                </a:solidFill>
              </a:rPr>
              <a:t>11kg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47" b="78307" l="3517" r="13130"/>
                    </a14:imgEffect>
                  </a14:imgLayer>
                </a14:imgProps>
              </a:ext>
            </a:extLst>
          </a:blip>
          <a:srcRect l="3610" t="60204" r="86888" b="23574"/>
          <a:stretch/>
        </p:blipFill>
        <p:spPr>
          <a:xfrm>
            <a:off x="6772877" y="2698481"/>
            <a:ext cx="1027296" cy="777162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Прямоугольник 73"/>
          <p:cNvSpPr/>
          <p:nvPr/>
        </p:nvSpPr>
        <p:spPr>
          <a:xfrm>
            <a:off x="7049298" y="4895185"/>
            <a:ext cx="4994677" cy="1794626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 rotWithShape="1">
          <a:blip r:embed="rId2"/>
          <a:srcRect l="81449" t="44324" r="9717" b="43216"/>
          <a:stretch/>
        </p:blipFill>
        <p:spPr>
          <a:xfrm>
            <a:off x="7463333" y="5664474"/>
            <a:ext cx="725869" cy="453667"/>
          </a:xfrm>
          <a:prstGeom prst="rect">
            <a:avLst/>
          </a:prstGeom>
        </p:spPr>
      </p:pic>
      <p:sp>
        <p:nvSpPr>
          <p:cNvPr id="75" name="Google Shape;7209;p42"/>
          <p:cNvSpPr txBox="1">
            <a:spLocks/>
          </p:cNvSpPr>
          <p:nvPr/>
        </p:nvSpPr>
        <p:spPr>
          <a:xfrm>
            <a:off x="7257139" y="6076625"/>
            <a:ext cx="1232057" cy="532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z="2800" kern="0" dirty="0" smtClean="0">
                <a:solidFill>
                  <a:srgbClr val="4F27F9"/>
                </a:solidFill>
              </a:rPr>
              <a:t>(</a:t>
            </a:r>
            <a:r>
              <a:rPr lang="en-US" sz="2800" kern="0" dirty="0" smtClean="0">
                <a:solidFill>
                  <a:srgbClr val="4F27F9"/>
                </a:solidFill>
              </a:rPr>
              <a:t>2x5</a:t>
            </a:r>
            <a:r>
              <a:rPr lang="ru-RU" sz="2800" kern="0" dirty="0" smtClean="0">
                <a:solidFill>
                  <a:srgbClr val="4F27F9"/>
                </a:solidFill>
              </a:rPr>
              <a:t>)</a:t>
            </a:r>
            <a:endParaRPr lang="en-US" sz="2800" kern="0" dirty="0">
              <a:solidFill>
                <a:srgbClr val="4F27F9"/>
              </a:solidFill>
            </a:endParaRPr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 rotWithShape="1">
          <a:blip r:embed="rId2"/>
          <a:srcRect l="25827" t="18793" r="67432" b="58947"/>
          <a:stretch/>
        </p:blipFill>
        <p:spPr>
          <a:xfrm>
            <a:off x="7866332" y="5527621"/>
            <a:ext cx="428275" cy="626744"/>
          </a:xfrm>
          <a:prstGeom prst="rect">
            <a:avLst/>
          </a:prstGeom>
        </p:spPr>
      </p:pic>
      <p:pic>
        <p:nvPicPr>
          <p:cNvPr id="77" name="Рисунок 76"/>
          <p:cNvPicPr>
            <a:picLocks noChangeAspect="1"/>
          </p:cNvPicPr>
          <p:nvPr/>
        </p:nvPicPr>
        <p:blipFill rotWithShape="1">
          <a:blip r:embed="rId2"/>
          <a:srcRect l="43018" t="19535" r="50759" b="58831"/>
          <a:stretch/>
        </p:blipFill>
        <p:spPr>
          <a:xfrm>
            <a:off x="8900049" y="5536829"/>
            <a:ext cx="425752" cy="655950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 rotWithShape="1">
          <a:blip r:embed="rId2"/>
          <a:srcRect l="43018" t="19535" r="50759" b="58831"/>
          <a:stretch/>
        </p:blipFill>
        <p:spPr>
          <a:xfrm>
            <a:off x="9341438" y="5529985"/>
            <a:ext cx="425752" cy="655950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 rotWithShape="1">
          <a:blip r:embed="rId2"/>
          <a:srcRect l="60611" t="21761" r="34026" b="61313"/>
          <a:stretch/>
        </p:blipFill>
        <p:spPr>
          <a:xfrm>
            <a:off x="10136410" y="5556489"/>
            <a:ext cx="428246" cy="598973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 rotWithShape="1">
          <a:blip r:embed="rId2"/>
          <a:srcRect l="25827" t="18793" r="67432" b="58947"/>
          <a:stretch/>
        </p:blipFill>
        <p:spPr>
          <a:xfrm>
            <a:off x="7444893" y="5519721"/>
            <a:ext cx="428275" cy="626744"/>
          </a:xfrm>
          <a:prstGeom prst="rect">
            <a:avLst/>
          </a:prstGeom>
        </p:spPr>
      </p:pic>
      <p:sp>
        <p:nvSpPr>
          <p:cNvPr id="83" name="Google Shape;7209;p42"/>
          <p:cNvSpPr txBox="1">
            <a:spLocks/>
          </p:cNvSpPr>
          <p:nvPr/>
        </p:nvSpPr>
        <p:spPr>
          <a:xfrm>
            <a:off x="8736746" y="6043946"/>
            <a:ext cx="1109956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ru-RU" sz="2800" kern="0" dirty="0" smtClean="0">
                <a:solidFill>
                  <a:srgbClr val="4F27F9"/>
                </a:solidFill>
              </a:rPr>
              <a:t>(</a:t>
            </a:r>
            <a:r>
              <a:rPr lang="en-US" sz="2800" kern="0" dirty="0" smtClean="0">
                <a:solidFill>
                  <a:srgbClr val="4F27F9"/>
                </a:solidFill>
              </a:rPr>
              <a:t>2x2</a:t>
            </a:r>
            <a:r>
              <a:rPr lang="ru-RU" sz="2800" kern="0" dirty="0" smtClean="0">
                <a:solidFill>
                  <a:srgbClr val="4F27F9"/>
                </a:solidFill>
              </a:rPr>
              <a:t>)</a:t>
            </a:r>
            <a:endParaRPr lang="en-US" sz="2800" kern="0" dirty="0">
              <a:solidFill>
                <a:srgbClr val="4F27F9"/>
              </a:solidFill>
            </a:endParaRPr>
          </a:p>
        </p:txBody>
      </p:sp>
      <p:sp>
        <p:nvSpPr>
          <p:cNvPr id="84" name="Google Shape;7209;p42"/>
          <p:cNvSpPr txBox="1">
            <a:spLocks/>
          </p:cNvSpPr>
          <p:nvPr/>
        </p:nvSpPr>
        <p:spPr>
          <a:xfrm>
            <a:off x="9782441" y="6089700"/>
            <a:ext cx="1232140" cy="506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200" kern="0" dirty="0" smtClean="0">
                <a:solidFill>
                  <a:srgbClr val="4F27F9"/>
                </a:solidFill>
              </a:rPr>
              <a:t>(</a:t>
            </a:r>
            <a:r>
              <a:rPr lang="en-US" sz="2800" kern="0" dirty="0" smtClean="0">
                <a:solidFill>
                  <a:srgbClr val="4F27F9"/>
                </a:solidFill>
              </a:rPr>
              <a:t>3x1)</a:t>
            </a:r>
            <a:endParaRPr lang="en-US" sz="3600" kern="0" dirty="0">
              <a:solidFill>
                <a:srgbClr val="4F27F9"/>
              </a:solidFill>
            </a:endParaRPr>
          </a:p>
        </p:txBody>
      </p:sp>
      <p:sp>
        <p:nvSpPr>
          <p:cNvPr id="85" name="Google Shape;7209;p42"/>
          <p:cNvSpPr txBox="1">
            <a:spLocks/>
          </p:cNvSpPr>
          <p:nvPr/>
        </p:nvSpPr>
        <p:spPr>
          <a:xfrm>
            <a:off x="8153630" y="6151972"/>
            <a:ext cx="889289" cy="47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</a:rPr>
              <a:t>+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sp>
        <p:nvSpPr>
          <p:cNvPr id="86" name="Google Shape;7209;p42"/>
          <p:cNvSpPr txBox="1">
            <a:spLocks/>
          </p:cNvSpPr>
          <p:nvPr/>
        </p:nvSpPr>
        <p:spPr>
          <a:xfrm>
            <a:off x="9546636" y="6043946"/>
            <a:ext cx="609271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</a:rPr>
              <a:t>+</a:t>
            </a:r>
            <a:endParaRPr lang="en-US" sz="3600" kern="0" dirty="0">
              <a:solidFill>
                <a:srgbClr val="FF0000"/>
              </a:solidFill>
            </a:endParaRPr>
          </a:p>
        </p:txBody>
      </p:sp>
      <p:sp>
        <p:nvSpPr>
          <p:cNvPr id="87" name="Google Shape;7209;p42"/>
          <p:cNvSpPr txBox="1">
            <a:spLocks/>
          </p:cNvSpPr>
          <p:nvPr/>
        </p:nvSpPr>
        <p:spPr>
          <a:xfrm>
            <a:off x="10637626" y="6031653"/>
            <a:ext cx="1554374" cy="60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</a:rPr>
              <a:t>=</a:t>
            </a:r>
            <a:r>
              <a:rPr lang="en-US" sz="3200" kern="0" dirty="0" smtClean="0">
                <a:solidFill>
                  <a:srgbClr val="FF0000"/>
                </a:solidFill>
              </a:rPr>
              <a:t>17kg</a:t>
            </a:r>
            <a:endParaRPr lang="en-US" sz="3200" kern="0" dirty="0">
              <a:solidFill>
                <a:srgbClr val="FF0000"/>
              </a:solidFill>
            </a:endParaRPr>
          </a:p>
        </p:txBody>
      </p:sp>
      <p:sp>
        <p:nvSpPr>
          <p:cNvPr id="88" name="Стрелка вправо 87"/>
          <p:cNvSpPr/>
          <p:nvPr/>
        </p:nvSpPr>
        <p:spPr>
          <a:xfrm rot="1986333">
            <a:off x="6105876" y="4615411"/>
            <a:ext cx="915380" cy="335445"/>
          </a:xfrm>
          <a:prstGeom prst="rightArrow">
            <a:avLst/>
          </a:prstGeom>
          <a:solidFill>
            <a:schemeClr val="bg1"/>
          </a:solidFill>
          <a:ln>
            <a:solidFill>
              <a:srgbClr val="4F2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9" name="Рисунок 88"/>
          <p:cNvPicPr>
            <a:picLocks noChangeAspect="1"/>
          </p:cNvPicPr>
          <p:nvPr/>
        </p:nvPicPr>
        <p:blipFill rotWithShape="1">
          <a:blip r:embed="rId2"/>
          <a:srcRect l="60611" t="21761" r="34026" b="61313"/>
          <a:stretch/>
        </p:blipFill>
        <p:spPr>
          <a:xfrm>
            <a:off x="10552184" y="3399608"/>
            <a:ext cx="428246" cy="59897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836" b="94709" l="3283" r="13013"/>
                    </a14:imgEffect>
                  </a14:imgLayer>
                </a14:imgProps>
              </a:ext>
            </a:extLst>
          </a:blip>
          <a:srcRect l="3610" t="78825" r="86888" b="4953"/>
          <a:stretch/>
        </p:blipFill>
        <p:spPr>
          <a:xfrm>
            <a:off x="6891489" y="4823406"/>
            <a:ext cx="1027296" cy="77716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Прямоугольник 91"/>
          <p:cNvSpPr/>
          <p:nvPr/>
        </p:nvSpPr>
        <p:spPr>
          <a:xfrm>
            <a:off x="4880347" y="3826342"/>
            <a:ext cx="884409" cy="335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Google Shape;7209;p42"/>
          <p:cNvSpPr txBox="1">
            <a:spLocks/>
          </p:cNvSpPr>
          <p:nvPr/>
        </p:nvSpPr>
        <p:spPr>
          <a:xfrm>
            <a:off x="4562837" y="3747280"/>
            <a:ext cx="1242144" cy="57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200" kern="0" dirty="0" smtClean="0">
                <a:solidFill>
                  <a:srgbClr val="FF0000"/>
                </a:solidFill>
              </a:rPr>
              <a:t>= 11</a:t>
            </a:r>
            <a:endParaRPr lang="en-US" sz="3200" kern="0" dirty="0">
              <a:solidFill>
                <a:srgbClr val="FF0000"/>
              </a:solidFill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4918342" y="4317339"/>
            <a:ext cx="884409" cy="335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Google Shape;7209;p42"/>
          <p:cNvSpPr txBox="1">
            <a:spLocks/>
          </p:cNvSpPr>
          <p:nvPr/>
        </p:nvSpPr>
        <p:spPr>
          <a:xfrm>
            <a:off x="4600832" y="4238277"/>
            <a:ext cx="1242144" cy="57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200" kern="0" dirty="0" smtClean="0">
                <a:solidFill>
                  <a:srgbClr val="FF0000"/>
                </a:solidFill>
              </a:rPr>
              <a:t>= 17</a:t>
            </a:r>
            <a:endParaRPr lang="en-US" sz="3200" kern="0" dirty="0">
              <a:solidFill>
                <a:srgbClr val="FF0000"/>
              </a:solidFill>
            </a:endParaRPr>
          </a:p>
        </p:txBody>
      </p:sp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2"/>
          <a:srcRect l="60611" t="21761" r="34026" b="61313"/>
          <a:stretch/>
        </p:blipFill>
        <p:spPr>
          <a:xfrm>
            <a:off x="10547423" y="5545029"/>
            <a:ext cx="428246" cy="598973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 rotWithShape="1">
          <a:blip r:embed="rId2"/>
          <a:srcRect l="60611" t="21761" r="34026" b="61313"/>
          <a:stretch/>
        </p:blipFill>
        <p:spPr>
          <a:xfrm>
            <a:off x="10316188" y="4958979"/>
            <a:ext cx="428246" cy="598973"/>
          </a:xfrm>
          <a:prstGeom prst="rect">
            <a:avLst/>
          </a:prstGeom>
        </p:spPr>
      </p:pic>
      <p:sp>
        <p:nvSpPr>
          <p:cNvPr id="98" name="Прямоугольник 97"/>
          <p:cNvSpPr/>
          <p:nvPr/>
        </p:nvSpPr>
        <p:spPr>
          <a:xfrm>
            <a:off x="2501926" y="3843738"/>
            <a:ext cx="712176" cy="335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Google Shape;7209;p42"/>
          <p:cNvSpPr txBox="1">
            <a:spLocks/>
          </p:cNvSpPr>
          <p:nvPr/>
        </p:nvSpPr>
        <p:spPr>
          <a:xfrm>
            <a:off x="2216284" y="3754642"/>
            <a:ext cx="1242144" cy="57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200" kern="0" dirty="0" smtClean="0">
                <a:solidFill>
                  <a:srgbClr val="FF0000"/>
                </a:solidFill>
              </a:rPr>
              <a:t>2</a:t>
            </a:r>
            <a:endParaRPr lang="en-US" sz="3200" kern="0" dirty="0">
              <a:solidFill>
                <a:srgbClr val="FF0000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1513374" y="4339616"/>
            <a:ext cx="712176" cy="3354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Google Shape;7209;p42"/>
          <p:cNvSpPr txBox="1">
            <a:spLocks/>
          </p:cNvSpPr>
          <p:nvPr/>
        </p:nvSpPr>
        <p:spPr>
          <a:xfrm>
            <a:off x="1227732" y="4250520"/>
            <a:ext cx="1242144" cy="57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3200" kern="0" dirty="0" smtClean="0">
                <a:solidFill>
                  <a:srgbClr val="FF0000"/>
                </a:solidFill>
              </a:rPr>
              <a:t>2</a:t>
            </a:r>
            <a:endParaRPr lang="en-US" sz="3200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59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8" grpId="0" animBg="1"/>
      <p:bldP spid="9" grpId="0"/>
      <p:bldP spid="19" grpId="0"/>
      <p:bldP spid="20" grpId="0"/>
      <p:bldP spid="21" grpId="0"/>
      <p:bldP spid="22" grpId="0"/>
      <p:bldP spid="23" grpId="0"/>
      <p:bldP spid="24" grpId="0"/>
      <p:bldP spid="42" grpId="0" animBg="1"/>
      <p:bldP spid="60" grpId="0" animBg="1"/>
      <p:bldP spid="61" grpId="0"/>
      <p:bldP spid="69" grpId="0"/>
      <p:bldP spid="70" grpId="0"/>
      <p:bldP spid="71" grpId="0"/>
      <p:bldP spid="72" grpId="0"/>
      <p:bldP spid="73" grpId="0"/>
      <p:bldP spid="74" grpId="0" animBg="1"/>
      <p:bldP spid="75" grpId="0"/>
      <p:bldP spid="83" grpId="0"/>
      <p:bldP spid="84" grpId="0"/>
      <p:bldP spid="85" grpId="0"/>
      <p:bldP spid="86" grpId="0"/>
      <p:bldP spid="87" grpId="0"/>
      <p:bldP spid="88" grpId="0" animBg="1"/>
      <p:bldP spid="98" grpId="0" animBg="1"/>
      <p:bldP spid="99" grpId="0"/>
      <p:bldP spid="100" grpId="0" animBg="1"/>
      <p:bldP spid="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209;p42"/>
          <p:cNvSpPr txBox="1">
            <a:spLocks noGrp="1"/>
          </p:cNvSpPr>
          <p:nvPr>
            <p:ph type="title"/>
          </p:nvPr>
        </p:nvSpPr>
        <p:spPr>
          <a:xfrm>
            <a:off x="201547" y="866265"/>
            <a:ext cx="11645900" cy="76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" sz="4800" dirty="0" smtClean="0"/>
              <a:t>4-topshiriq. </a:t>
            </a:r>
            <a:r>
              <a:rPr lang="en-US" sz="4800" dirty="0" err="1"/>
              <a:t>Namuna</a:t>
            </a:r>
            <a:r>
              <a:rPr lang="en-US" sz="4800" dirty="0"/>
              <a:t> </a:t>
            </a:r>
            <a:r>
              <a:rPr lang="en-US" sz="4800" dirty="0" err="1"/>
              <a:t>asosida</a:t>
            </a:r>
            <a:r>
              <a:rPr lang="en-US" sz="4800" dirty="0"/>
              <a:t> </a:t>
            </a:r>
            <a:r>
              <a:rPr lang="en-US" sz="4800" dirty="0" err="1"/>
              <a:t>hisoblaymiz</a:t>
            </a:r>
            <a:r>
              <a:rPr lang="en-US" sz="4800" dirty="0"/>
              <a:t>.</a:t>
            </a:r>
            <a:endParaRPr sz="4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99" y="3081752"/>
            <a:ext cx="3790949" cy="19510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548" y="2522683"/>
            <a:ext cx="3871823" cy="20420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986" y="3010987"/>
            <a:ext cx="4023461" cy="20926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12771" y="3875313"/>
            <a:ext cx="1338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42:7=6</a:t>
            </a:r>
            <a:endParaRPr lang="ru-RU" sz="28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02828" y="3875313"/>
            <a:ext cx="1338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42:6=7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504714" y="3243943"/>
            <a:ext cx="337457" cy="465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0003970" y="3185885"/>
            <a:ext cx="1338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56</a:t>
            </a:r>
            <a:endParaRPr lang="ru-RU" sz="2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8088209" y="4398533"/>
            <a:ext cx="1338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56:7=8</a:t>
            </a:r>
            <a:endParaRPr lang="ru-RU" sz="2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0192118" y="4422520"/>
            <a:ext cx="1338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56:8=7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4480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  <p:bldP spid="11" grpId="0" animBg="1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209;p42"/>
          <p:cNvSpPr txBox="1">
            <a:spLocks/>
          </p:cNvSpPr>
          <p:nvPr/>
        </p:nvSpPr>
        <p:spPr>
          <a:xfrm>
            <a:off x="551366" y="2115287"/>
            <a:ext cx="11205737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7200" b="1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Font typeface="Caveat Brush"/>
              <a:buNone/>
              <a:defRPr sz="5600" b="0" i="0" u="none" strike="noStrike" cap="none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4000" kern="0" dirty="0" err="1" smtClean="0"/>
              <a:t>Mustaqil</a:t>
            </a:r>
            <a:r>
              <a:rPr lang="en-US" sz="4000" kern="0" dirty="0" smtClean="0"/>
              <a:t> </a:t>
            </a:r>
            <a:r>
              <a:rPr lang="en-US" sz="4000" kern="0" dirty="0" err="1" smtClean="0"/>
              <a:t>topshiriq</a:t>
            </a:r>
            <a:r>
              <a:rPr lang="en-US" sz="4000" kern="0" dirty="0" smtClean="0"/>
              <a:t>.(110-bet) </a:t>
            </a:r>
          </a:p>
          <a:p>
            <a:r>
              <a:rPr lang="en-US" sz="4000" kern="0" dirty="0" err="1"/>
              <a:t>Shakllar</a:t>
            </a:r>
            <a:r>
              <a:rPr lang="en-US" sz="4000" kern="0" dirty="0"/>
              <a:t> </a:t>
            </a:r>
            <a:r>
              <a:rPr lang="en-US" sz="4000" kern="0" dirty="0" err="1"/>
              <a:t>chizamiz</a:t>
            </a:r>
            <a:r>
              <a:rPr lang="en-US" sz="4000" kern="0" dirty="0"/>
              <a:t> </a:t>
            </a:r>
            <a:r>
              <a:rPr lang="en-US" sz="4000" kern="0" dirty="0" err="1"/>
              <a:t>va</a:t>
            </a:r>
            <a:r>
              <a:rPr lang="en-US" sz="4000" kern="0" dirty="0"/>
              <a:t> </a:t>
            </a:r>
            <a:r>
              <a:rPr lang="en-US" sz="4000" kern="0" dirty="0" err="1"/>
              <a:t>tomonlari</a:t>
            </a:r>
            <a:r>
              <a:rPr lang="en-US" sz="4000" kern="0" dirty="0"/>
              <a:t> </a:t>
            </a:r>
            <a:r>
              <a:rPr lang="en-US" sz="4000" kern="0" dirty="0" err="1"/>
              <a:t>uzunliklarini</a:t>
            </a:r>
            <a:r>
              <a:rPr lang="en-US" sz="4000" kern="0" dirty="0"/>
              <a:t> </a:t>
            </a:r>
            <a:r>
              <a:rPr lang="en-US" sz="4000" kern="0" dirty="0" err="1"/>
              <a:t>topamiz</a:t>
            </a:r>
            <a:r>
              <a:rPr lang="en-US" sz="4000" kern="0" dirty="0"/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832" y="3633672"/>
            <a:ext cx="1016317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076" y="1363175"/>
            <a:ext cx="8349267" cy="44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4162867" y="3988334"/>
            <a:ext cx="7700" cy="10300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5" name="Google Shape;7155;p41"/>
          <p:cNvSpPr/>
          <p:nvPr/>
        </p:nvSpPr>
        <p:spPr>
          <a:xfrm>
            <a:off x="4628701" y="3986634"/>
            <a:ext cx="3433" cy="33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6" name="Google Shape;7156;p41"/>
          <p:cNvSpPr/>
          <p:nvPr/>
        </p:nvSpPr>
        <p:spPr>
          <a:xfrm>
            <a:off x="4671433" y="4003733"/>
            <a:ext cx="2600" cy="867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7" name="Google Shape;7157;p41"/>
          <p:cNvSpPr/>
          <p:nvPr/>
        </p:nvSpPr>
        <p:spPr>
          <a:xfrm>
            <a:off x="4738101" y="3989200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8" name="Google Shape;7158;p41"/>
          <p:cNvSpPr/>
          <p:nvPr/>
        </p:nvSpPr>
        <p:spPr>
          <a:xfrm>
            <a:off x="4321001" y="3986634"/>
            <a:ext cx="7633" cy="3433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59" name="Google Shape;7159;p41"/>
          <p:cNvSpPr/>
          <p:nvPr/>
        </p:nvSpPr>
        <p:spPr>
          <a:xfrm>
            <a:off x="4620000" y="4002001"/>
            <a:ext cx="7000" cy="7300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0" name="Google Shape;7160;p41"/>
          <p:cNvSpPr/>
          <p:nvPr/>
        </p:nvSpPr>
        <p:spPr>
          <a:xfrm>
            <a:off x="4720167" y="3999601"/>
            <a:ext cx="6000" cy="4167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1" name="Google Shape;7161;p41"/>
          <p:cNvSpPr/>
          <p:nvPr/>
        </p:nvSpPr>
        <p:spPr>
          <a:xfrm>
            <a:off x="4725267" y="40037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2" name="Google Shape;7162;p41"/>
          <p:cNvSpPr/>
          <p:nvPr/>
        </p:nvSpPr>
        <p:spPr>
          <a:xfrm>
            <a:off x="4427834" y="3993467"/>
            <a:ext cx="17567" cy="15667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3" name="Google Shape;7163;p41"/>
          <p:cNvSpPr/>
          <p:nvPr/>
        </p:nvSpPr>
        <p:spPr>
          <a:xfrm>
            <a:off x="4441500" y="4001168"/>
            <a:ext cx="2600" cy="33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4" name="Google Shape;7164;p41"/>
          <p:cNvSpPr/>
          <p:nvPr/>
        </p:nvSpPr>
        <p:spPr>
          <a:xfrm>
            <a:off x="4959467" y="3991767"/>
            <a:ext cx="5167" cy="1733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5" name="Google Shape;7165;p41"/>
          <p:cNvSpPr/>
          <p:nvPr/>
        </p:nvSpPr>
        <p:spPr>
          <a:xfrm>
            <a:off x="5362933" y="4004567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6" name="Google Shape;7166;p41"/>
          <p:cNvSpPr/>
          <p:nvPr/>
        </p:nvSpPr>
        <p:spPr>
          <a:xfrm>
            <a:off x="4989400" y="3991768"/>
            <a:ext cx="867" cy="3433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7" name="Google Shape;7167;p41"/>
          <p:cNvSpPr/>
          <p:nvPr/>
        </p:nvSpPr>
        <p:spPr>
          <a:xfrm>
            <a:off x="4988534" y="3995167"/>
            <a:ext cx="900" cy="260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8" name="Google Shape;7168;p41"/>
          <p:cNvSpPr/>
          <p:nvPr/>
        </p:nvSpPr>
        <p:spPr>
          <a:xfrm>
            <a:off x="5403934" y="3993467"/>
            <a:ext cx="33" cy="867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69" name="Google Shape;7169;p41"/>
          <p:cNvSpPr/>
          <p:nvPr/>
        </p:nvSpPr>
        <p:spPr>
          <a:xfrm>
            <a:off x="5094533" y="3996867"/>
            <a:ext cx="6867" cy="4333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0" name="Google Shape;7170;p41"/>
          <p:cNvSpPr/>
          <p:nvPr/>
        </p:nvSpPr>
        <p:spPr>
          <a:xfrm>
            <a:off x="5094534" y="4001168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1" name="Google Shape;7171;p41"/>
          <p:cNvSpPr/>
          <p:nvPr/>
        </p:nvSpPr>
        <p:spPr>
          <a:xfrm>
            <a:off x="4966334" y="4004567"/>
            <a:ext cx="3433" cy="3467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2" name="Google Shape;7172;p41"/>
          <p:cNvSpPr/>
          <p:nvPr/>
        </p:nvSpPr>
        <p:spPr>
          <a:xfrm>
            <a:off x="5329933" y="4001168"/>
            <a:ext cx="4800" cy="6433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3" name="Google Shape;7173;p41"/>
          <p:cNvSpPr/>
          <p:nvPr/>
        </p:nvSpPr>
        <p:spPr>
          <a:xfrm>
            <a:off x="5393701" y="4003001"/>
            <a:ext cx="3433" cy="4167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4" name="Google Shape;7174;p41"/>
          <p:cNvSpPr/>
          <p:nvPr/>
        </p:nvSpPr>
        <p:spPr>
          <a:xfrm>
            <a:off x="5397101" y="4007134"/>
            <a:ext cx="900" cy="33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5" name="Google Shape;7175;p41"/>
          <p:cNvSpPr/>
          <p:nvPr/>
        </p:nvSpPr>
        <p:spPr>
          <a:xfrm>
            <a:off x="5407367" y="3989200"/>
            <a:ext cx="4300" cy="260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6" name="Google Shape;7176;p41"/>
          <p:cNvSpPr/>
          <p:nvPr/>
        </p:nvSpPr>
        <p:spPr>
          <a:xfrm>
            <a:off x="5434734" y="3991767"/>
            <a:ext cx="4300" cy="4300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7" name="Google Shape;7177;p41"/>
          <p:cNvSpPr/>
          <p:nvPr/>
        </p:nvSpPr>
        <p:spPr>
          <a:xfrm>
            <a:off x="5104800" y="4006267"/>
            <a:ext cx="20533" cy="18867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8" name="Google Shape;7178;p41"/>
          <p:cNvSpPr/>
          <p:nvPr/>
        </p:nvSpPr>
        <p:spPr>
          <a:xfrm>
            <a:off x="5122734" y="3998601"/>
            <a:ext cx="17133" cy="33367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79" name="Google Shape;7179;p41"/>
          <p:cNvSpPr/>
          <p:nvPr/>
        </p:nvSpPr>
        <p:spPr>
          <a:xfrm>
            <a:off x="5374034" y="3988333"/>
            <a:ext cx="1733" cy="260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0" name="Google Shape;7180;p41"/>
          <p:cNvSpPr/>
          <p:nvPr/>
        </p:nvSpPr>
        <p:spPr>
          <a:xfrm>
            <a:off x="5186001" y="40062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1" name="Google Shape;7181;p41"/>
          <p:cNvSpPr/>
          <p:nvPr/>
        </p:nvSpPr>
        <p:spPr>
          <a:xfrm>
            <a:off x="5376601" y="3987467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2" name="Google Shape;7182;p41"/>
          <p:cNvSpPr/>
          <p:nvPr/>
        </p:nvSpPr>
        <p:spPr>
          <a:xfrm>
            <a:off x="5147534" y="3988334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3" name="Google Shape;7183;p41"/>
          <p:cNvSpPr/>
          <p:nvPr/>
        </p:nvSpPr>
        <p:spPr>
          <a:xfrm>
            <a:off x="5144967" y="4002867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4" name="Google Shape;7184;p41"/>
          <p:cNvSpPr/>
          <p:nvPr/>
        </p:nvSpPr>
        <p:spPr>
          <a:xfrm>
            <a:off x="5137101" y="4003734"/>
            <a:ext cx="17300" cy="29933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5" name="Google Shape;7185;p41"/>
          <p:cNvSpPr/>
          <p:nvPr/>
        </p:nvSpPr>
        <p:spPr>
          <a:xfrm>
            <a:off x="5279167" y="4003733"/>
            <a:ext cx="1733" cy="867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6" name="Google Shape;7186;p41"/>
          <p:cNvSpPr/>
          <p:nvPr/>
        </p:nvSpPr>
        <p:spPr>
          <a:xfrm>
            <a:off x="5141533" y="3989200"/>
            <a:ext cx="6867" cy="6867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7" name="Google Shape;7187;p41"/>
          <p:cNvSpPr/>
          <p:nvPr/>
        </p:nvSpPr>
        <p:spPr>
          <a:xfrm>
            <a:off x="5273168" y="3992601"/>
            <a:ext cx="6033" cy="13700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8" name="Google Shape;7188;p41"/>
          <p:cNvSpPr/>
          <p:nvPr/>
        </p:nvSpPr>
        <p:spPr>
          <a:xfrm>
            <a:off x="5299667" y="3993467"/>
            <a:ext cx="3467" cy="260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89" name="Google Shape;7189;p41"/>
          <p:cNvSpPr/>
          <p:nvPr/>
        </p:nvSpPr>
        <p:spPr>
          <a:xfrm>
            <a:off x="5298801" y="3995167"/>
            <a:ext cx="33" cy="1733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0" name="Google Shape;7190;p41"/>
          <p:cNvSpPr/>
          <p:nvPr/>
        </p:nvSpPr>
        <p:spPr>
          <a:xfrm>
            <a:off x="5316767" y="3988333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1" name="Google Shape;7191;p41"/>
          <p:cNvSpPr/>
          <p:nvPr/>
        </p:nvSpPr>
        <p:spPr>
          <a:xfrm>
            <a:off x="5379167" y="3990901"/>
            <a:ext cx="867" cy="900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2" name="Google Shape;7192;p41"/>
          <p:cNvSpPr/>
          <p:nvPr/>
        </p:nvSpPr>
        <p:spPr>
          <a:xfrm>
            <a:off x="5393701" y="3987468"/>
            <a:ext cx="3100" cy="1833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3" name="Google Shape;7193;p41"/>
          <p:cNvSpPr/>
          <p:nvPr/>
        </p:nvSpPr>
        <p:spPr>
          <a:xfrm>
            <a:off x="5103934" y="3990901"/>
            <a:ext cx="33" cy="900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4" name="Google Shape;7194;p41"/>
          <p:cNvSpPr/>
          <p:nvPr/>
        </p:nvSpPr>
        <p:spPr>
          <a:xfrm>
            <a:off x="5103068" y="3988968"/>
            <a:ext cx="1433" cy="2833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5" name="Google Shape;7195;p41"/>
          <p:cNvSpPr/>
          <p:nvPr/>
        </p:nvSpPr>
        <p:spPr>
          <a:xfrm>
            <a:off x="5321034" y="3991768"/>
            <a:ext cx="1733" cy="33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6" name="Google Shape;7196;p41"/>
          <p:cNvSpPr/>
          <p:nvPr/>
        </p:nvSpPr>
        <p:spPr>
          <a:xfrm>
            <a:off x="5304801" y="4005433"/>
            <a:ext cx="900" cy="867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7" name="Google Shape;7197;p41"/>
          <p:cNvSpPr/>
          <p:nvPr/>
        </p:nvSpPr>
        <p:spPr>
          <a:xfrm>
            <a:off x="5231300" y="3990900"/>
            <a:ext cx="867" cy="1733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8" name="Google Shape;7198;p41"/>
          <p:cNvSpPr/>
          <p:nvPr/>
        </p:nvSpPr>
        <p:spPr>
          <a:xfrm>
            <a:off x="5198801" y="3996867"/>
            <a:ext cx="6033" cy="6900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199" name="Google Shape;7199;p41"/>
          <p:cNvSpPr/>
          <p:nvPr/>
        </p:nvSpPr>
        <p:spPr>
          <a:xfrm>
            <a:off x="5204800" y="3998600"/>
            <a:ext cx="1733" cy="1733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0" name="Google Shape;7200;p41"/>
          <p:cNvSpPr/>
          <p:nvPr/>
        </p:nvSpPr>
        <p:spPr>
          <a:xfrm>
            <a:off x="5200533" y="3996033"/>
            <a:ext cx="867" cy="867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1" name="Google Shape;7201;p41"/>
          <p:cNvSpPr/>
          <p:nvPr/>
        </p:nvSpPr>
        <p:spPr>
          <a:xfrm>
            <a:off x="5013333" y="3986634"/>
            <a:ext cx="2600" cy="1733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2" name="Google Shape;7202;p41"/>
          <p:cNvSpPr/>
          <p:nvPr/>
        </p:nvSpPr>
        <p:spPr>
          <a:xfrm>
            <a:off x="5233000" y="4002000"/>
            <a:ext cx="1733" cy="3467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3" name="Google Shape;7203;p41"/>
          <p:cNvSpPr/>
          <p:nvPr/>
        </p:nvSpPr>
        <p:spPr>
          <a:xfrm>
            <a:off x="5500533" y="4003268"/>
            <a:ext cx="3467" cy="3033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</a:endParaRPr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928915" y="1897452"/>
            <a:ext cx="10101943" cy="3119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-US" sz="6400" dirty="0" err="1" smtClean="0">
                <a:solidFill>
                  <a:srgbClr val="003D6A"/>
                </a:solidFill>
              </a:rPr>
              <a:t>E’tiboringiz</a:t>
            </a:r>
            <a:r>
              <a:rPr lang="en-US" sz="6400" dirty="0" smtClean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uchun</a:t>
            </a:r>
            <a:r>
              <a:rPr lang="en-US" sz="6400" dirty="0" smtClean="0">
                <a:solidFill>
                  <a:srgbClr val="003D6A"/>
                </a:solidFill>
              </a:rPr>
              <a:t> </a:t>
            </a:r>
            <a:r>
              <a:rPr lang="en-US" sz="6400" dirty="0" err="1" smtClean="0">
                <a:solidFill>
                  <a:srgbClr val="003D6A"/>
                </a:solidFill>
              </a:rPr>
              <a:t>rahmat</a:t>
            </a:r>
            <a:r>
              <a:rPr lang="en-US" sz="6400" dirty="0" smtClean="0">
                <a:solidFill>
                  <a:srgbClr val="003D6A"/>
                </a:solidFill>
              </a:rPr>
              <a:t>!</a:t>
            </a:r>
            <a:endParaRPr sz="6400" dirty="0">
              <a:solidFill>
                <a:srgbClr val="003D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9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sz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sz" id="{FC863FDE-5AA6-41E8-B471-21FB2DF634B4}" vid="{E46C03D2-5339-4D82-9B95-076DD5871DE7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Тема1sz</Template>
  <TotalTime>369</TotalTime>
  <Words>157</Words>
  <Application>Microsoft Office PowerPoint</Application>
  <PresentationFormat>Произвольный</PresentationFormat>
  <Paragraphs>54</Paragraphs>
  <Slides>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Тема1sz</vt:lpstr>
      <vt:lpstr>Slidesgo Final Pages</vt:lpstr>
      <vt:lpstr>Matematika</vt:lpstr>
      <vt:lpstr>Mavzu:Ko‘paytirish va bo‘lish natijalarini tekshirish</vt:lpstr>
      <vt:lpstr>Презентация PowerPoint</vt:lpstr>
      <vt:lpstr>1-topshiriq. Namuna asosida  natijalarni tekshiramiz.</vt:lpstr>
      <vt:lpstr>2-topshiriq. Ko‘paytirish  bilan  tekshiramiz  va  yozamiz.</vt:lpstr>
      <vt:lpstr>3-topshiriq. Jadval asosida hisoblaymiz.</vt:lpstr>
      <vt:lpstr>4-topshiriq. Namuna asosida hisoblaymiz.</vt:lpstr>
      <vt:lpstr>Презентация PowerPoint</vt:lpstr>
      <vt:lpstr>E’tiboringiz uchun rahmat!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</dc:title>
  <dc:creator>Admin</dc:creator>
  <cp:lastModifiedBy>NEWSTAR</cp:lastModifiedBy>
  <cp:revision>31</cp:revision>
  <dcterms:created xsi:type="dcterms:W3CDTF">2021-11-23T04:57:30Z</dcterms:created>
  <dcterms:modified xsi:type="dcterms:W3CDTF">2022-04-10T13:29:34Z</dcterms:modified>
</cp:coreProperties>
</file>