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695" r:id="rId3"/>
    <p:sldMasterId id="2147483740" r:id="rId4"/>
    <p:sldMasterId id="2147483742" r:id="rId5"/>
  </p:sldMasterIdLst>
  <p:notesMasterIdLst>
    <p:notesMasterId r:id="rId15"/>
  </p:notesMasterIdLst>
  <p:sldIdLst>
    <p:sldId id="258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5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E507-CA2F-4A79-AACD-BC7FB32EA700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70696-B9C8-4054-A175-867BD1605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9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78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12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675"/>
          <a:stretch/>
        </p:blipFill>
        <p:spPr>
          <a:xfrm flipH="1">
            <a:off x="-81699" y="-46500"/>
            <a:ext cx="12273699" cy="6985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953467" y="713334"/>
            <a:ext cx="10285367" cy="5431329"/>
            <a:chOff x="715100" y="535000"/>
            <a:chExt cx="7714025" cy="4073497"/>
          </a:xfrm>
        </p:grpSpPr>
        <p:sp>
          <p:nvSpPr>
            <p:cNvPr id="11" name="Google Shape;11;p2"/>
            <p:cNvSpPr/>
            <p:nvPr/>
          </p:nvSpPr>
          <p:spPr>
            <a:xfrm>
              <a:off x="715225" y="535000"/>
              <a:ext cx="7713900" cy="3150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15100" y="535000"/>
              <a:ext cx="7713783" cy="4073497"/>
            </a:xfrm>
            <a:custGeom>
              <a:avLst/>
              <a:gdLst/>
              <a:ahLst/>
              <a:cxnLst/>
              <a:rect l="l" t="t" r="r" b="b"/>
              <a:pathLst>
                <a:path w="71915" h="55401" fill="none" extrusionOk="0">
                  <a:moveTo>
                    <a:pt x="0" y="1"/>
                  </a:moveTo>
                  <a:lnTo>
                    <a:pt x="71914" y="1"/>
                  </a:lnTo>
                  <a:lnTo>
                    <a:pt x="71914" y="55400"/>
                  </a:lnTo>
                  <a:lnTo>
                    <a:pt x="0" y="554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31105" y="629256"/>
              <a:ext cx="137147" cy="135237"/>
              <a:chOff x="6241855" y="108656"/>
              <a:chExt cx="137147" cy="135237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1"/>
                    </a:moveTo>
                    <a:lnTo>
                      <a:pt x="2585" y="25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2549"/>
                    </a:moveTo>
                    <a:lnTo>
                      <a:pt x="258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07351" y="2242432"/>
            <a:ext cx="8977600" cy="21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67" b="1">
                <a:solidFill>
                  <a:srgbClr val="191919"/>
                </a:solidFill>
                <a:latin typeface="Red Rose"/>
                <a:ea typeface="Red Rose"/>
                <a:cs typeface="Red Rose"/>
                <a:sym typeface="Red Ro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896400" y="4469767"/>
            <a:ext cx="4399200" cy="496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630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1"/>
          <p:cNvPicPr preferRelativeResize="0"/>
          <p:nvPr/>
        </p:nvPicPr>
        <p:blipFill rotWithShape="1">
          <a:blip r:embed="rId2">
            <a:alphaModFix/>
          </a:blip>
          <a:srcRect b="675"/>
          <a:stretch/>
        </p:blipFill>
        <p:spPr>
          <a:xfrm flipH="1">
            <a:off x="-81699" y="-46500"/>
            <a:ext cx="12273699" cy="69858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/>
          <p:nvPr/>
        </p:nvSpPr>
        <p:spPr>
          <a:xfrm rot="1046280">
            <a:off x="10244621" y="4292332"/>
            <a:ext cx="2157000" cy="2156936"/>
          </a:xfrm>
          <a:custGeom>
            <a:avLst/>
            <a:gdLst/>
            <a:ahLst/>
            <a:cxnLst/>
            <a:rect l="l" t="t" r="r" b="b"/>
            <a:pathLst>
              <a:path w="33684" h="33683" fill="none" extrusionOk="0">
                <a:moveTo>
                  <a:pt x="30004" y="22622"/>
                </a:moveTo>
                <a:cubicBezTo>
                  <a:pt x="30862" y="20693"/>
                  <a:pt x="33600" y="19181"/>
                  <a:pt x="33636" y="17193"/>
                </a:cubicBezTo>
                <a:cubicBezTo>
                  <a:pt x="33683" y="15133"/>
                  <a:pt x="30981" y="13514"/>
                  <a:pt x="30242" y="11621"/>
                </a:cubicBezTo>
                <a:cubicBezTo>
                  <a:pt x="29504" y="9728"/>
                  <a:pt x="30385" y="6703"/>
                  <a:pt x="28968" y="5215"/>
                </a:cubicBezTo>
                <a:cubicBezTo>
                  <a:pt x="27587" y="3786"/>
                  <a:pt x="24551" y="4525"/>
                  <a:pt x="22622" y="3679"/>
                </a:cubicBezTo>
                <a:cubicBezTo>
                  <a:pt x="20682" y="2822"/>
                  <a:pt x="19182" y="84"/>
                  <a:pt x="17205" y="48"/>
                </a:cubicBezTo>
                <a:cubicBezTo>
                  <a:pt x="15133" y="0"/>
                  <a:pt x="13514" y="2703"/>
                  <a:pt x="11621" y="3441"/>
                </a:cubicBezTo>
                <a:cubicBezTo>
                  <a:pt x="9728" y="4179"/>
                  <a:pt x="6716" y="3286"/>
                  <a:pt x="5227" y="4715"/>
                </a:cubicBezTo>
                <a:cubicBezTo>
                  <a:pt x="3787" y="6084"/>
                  <a:pt x="4537" y="9120"/>
                  <a:pt x="3680" y="11061"/>
                </a:cubicBezTo>
                <a:cubicBezTo>
                  <a:pt x="2834" y="12990"/>
                  <a:pt x="84" y="14490"/>
                  <a:pt x="36" y="16490"/>
                </a:cubicBezTo>
                <a:cubicBezTo>
                  <a:pt x="1" y="18550"/>
                  <a:pt x="2703" y="20169"/>
                  <a:pt x="3441" y="22062"/>
                </a:cubicBezTo>
                <a:cubicBezTo>
                  <a:pt x="4180" y="23956"/>
                  <a:pt x="3287" y="26980"/>
                  <a:pt x="4715" y="28468"/>
                </a:cubicBezTo>
                <a:cubicBezTo>
                  <a:pt x="6085" y="29897"/>
                  <a:pt x="9121" y="29159"/>
                  <a:pt x="11061" y="30004"/>
                </a:cubicBezTo>
                <a:cubicBezTo>
                  <a:pt x="12990" y="30849"/>
                  <a:pt x="14490" y="33588"/>
                  <a:pt x="16491" y="33635"/>
                </a:cubicBezTo>
                <a:cubicBezTo>
                  <a:pt x="18550" y="33683"/>
                  <a:pt x="20170" y="30980"/>
                  <a:pt x="22063" y="30242"/>
                </a:cubicBezTo>
                <a:cubicBezTo>
                  <a:pt x="23956" y="29492"/>
                  <a:pt x="26968" y="30385"/>
                  <a:pt x="28456" y="28968"/>
                </a:cubicBezTo>
                <a:cubicBezTo>
                  <a:pt x="29909" y="27587"/>
                  <a:pt x="29159" y="24563"/>
                  <a:pt x="30004" y="2262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9" name="Google Shape;109;p11"/>
          <p:cNvGrpSpPr/>
          <p:nvPr/>
        </p:nvGrpSpPr>
        <p:grpSpPr>
          <a:xfrm>
            <a:off x="6363769" y="61416"/>
            <a:ext cx="1319657" cy="994040"/>
            <a:chOff x="4772826" y="46062"/>
            <a:chExt cx="989743" cy="745530"/>
          </a:xfrm>
        </p:grpSpPr>
        <p:sp>
          <p:nvSpPr>
            <p:cNvPr id="110" name="Google Shape;110;p11"/>
            <p:cNvSpPr/>
            <p:nvPr/>
          </p:nvSpPr>
          <p:spPr>
            <a:xfrm>
              <a:off x="4772826" y="46062"/>
              <a:ext cx="605664" cy="606272"/>
            </a:xfrm>
            <a:custGeom>
              <a:avLst/>
              <a:gdLst/>
              <a:ahLst/>
              <a:cxnLst/>
              <a:rect l="l" t="t" r="r" b="b"/>
              <a:pathLst>
                <a:path w="11419" h="11431" fill="none" extrusionOk="0">
                  <a:moveTo>
                    <a:pt x="5716" y="11431"/>
                  </a:moveTo>
                  <a:cubicBezTo>
                    <a:pt x="5716" y="5716"/>
                    <a:pt x="5716" y="5716"/>
                    <a:pt x="1" y="5716"/>
                  </a:cubicBezTo>
                  <a:cubicBezTo>
                    <a:pt x="5716" y="5716"/>
                    <a:pt x="5716" y="5716"/>
                    <a:pt x="5716" y="1"/>
                  </a:cubicBezTo>
                  <a:cubicBezTo>
                    <a:pt x="5716" y="5716"/>
                    <a:pt x="5716" y="5716"/>
                    <a:pt x="11419" y="5716"/>
                  </a:cubicBezTo>
                  <a:cubicBezTo>
                    <a:pt x="5716" y="5716"/>
                    <a:pt x="5716" y="5716"/>
                    <a:pt x="5716" y="11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5312775" y="341325"/>
              <a:ext cx="449794" cy="450267"/>
            </a:xfrm>
            <a:custGeom>
              <a:avLst/>
              <a:gdLst/>
              <a:ahLst/>
              <a:cxnLst/>
              <a:rect l="l" t="t" r="r" b="b"/>
              <a:pathLst>
                <a:path w="11419" h="11431" fill="none" extrusionOk="0">
                  <a:moveTo>
                    <a:pt x="5716" y="11431"/>
                  </a:moveTo>
                  <a:cubicBezTo>
                    <a:pt x="5716" y="5716"/>
                    <a:pt x="5716" y="5716"/>
                    <a:pt x="1" y="5716"/>
                  </a:cubicBezTo>
                  <a:cubicBezTo>
                    <a:pt x="5716" y="5716"/>
                    <a:pt x="5716" y="5716"/>
                    <a:pt x="5716" y="1"/>
                  </a:cubicBezTo>
                  <a:cubicBezTo>
                    <a:pt x="5716" y="5716"/>
                    <a:pt x="5716" y="5716"/>
                    <a:pt x="11419" y="5716"/>
                  </a:cubicBezTo>
                  <a:cubicBezTo>
                    <a:pt x="5716" y="5716"/>
                    <a:pt x="5716" y="5716"/>
                    <a:pt x="5716" y="11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" name="Google Shape;112;p11"/>
          <p:cNvSpPr/>
          <p:nvPr/>
        </p:nvSpPr>
        <p:spPr>
          <a:xfrm>
            <a:off x="8803302" y="6011632"/>
            <a:ext cx="845769" cy="846363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" name="Google Shape;113;p11"/>
          <p:cNvGrpSpPr/>
          <p:nvPr/>
        </p:nvGrpSpPr>
        <p:grpSpPr>
          <a:xfrm rot="-871768">
            <a:off x="-529025" y="150430"/>
            <a:ext cx="2964992" cy="1125796"/>
            <a:chOff x="-67075" y="4786050"/>
            <a:chExt cx="1998167" cy="758697"/>
          </a:xfrm>
        </p:grpSpPr>
        <p:sp>
          <p:nvSpPr>
            <p:cNvPr id="114" name="Google Shape;114;p11"/>
            <p:cNvSpPr/>
            <p:nvPr/>
          </p:nvSpPr>
          <p:spPr>
            <a:xfrm>
              <a:off x="-67075" y="4786050"/>
              <a:ext cx="1845767" cy="606297"/>
            </a:xfrm>
            <a:custGeom>
              <a:avLst/>
              <a:gdLst/>
              <a:ahLst/>
              <a:cxnLst/>
              <a:rect l="l" t="t" r="r" b="b"/>
              <a:pathLst>
                <a:path w="54734" h="17979" fill="none" extrusionOk="0">
                  <a:moveTo>
                    <a:pt x="54733" y="8990"/>
                  </a:moveTo>
                  <a:cubicBezTo>
                    <a:pt x="54733" y="13943"/>
                    <a:pt x="42482" y="17979"/>
                    <a:pt x="27361" y="17979"/>
                  </a:cubicBezTo>
                  <a:cubicBezTo>
                    <a:pt x="12252" y="17979"/>
                    <a:pt x="0" y="13943"/>
                    <a:pt x="0" y="8990"/>
                  </a:cubicBezTo>
                  <a:cubicBezTo>
                    <a:pt x="0" y="4025"/>
                    <a:pt x="12252" y="0"/>
                    <a:pt x="27361" y="0"/>
                  </a:cubicBezTo>
                  <a:cubicBezTo>
                    <a:pt x="42482" y="0"/>
                    <a:pt x="54733" y="4025"/>
                    <a:pt x="54733" y="899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85325" y="4938450"/>
              <a:ext cx="1845767" cy="606297"/>
            </a:xfrm>
            <a:custGeom>
              <a:avLst/>
              <a:gdLst/>
              <a:ahLst/>
              <a:cxnLst/>
              <a:rect l="l" t="t" r="r" b="b"/>
              <a:pathLst>
                <a:path w="54734" h="17979" fill="none" extrusionOk="0">
                  <a:moveTo>
                    <a:pt x="54733" y="8990"/>
                  </a:moveTo>
                  <a:cubicBezTo>
                    <a:pt x="54733" y="13943"/>
                    <a:pt x="42482" y="17979"/>
                    <a:pt x="27361" y="17979"/>
                  </a:cubicBezTo>
                  <a:cubicBezTo>
                    <a:pt x="12252" y="17979"/>
                    <a:pt x="0" y="13943"/>
                    <a:pt x="0" y="8990"/>
                  </a:cubicBezTo>
                  <a:cubicBezTo>
                    <a:pt x="0" y="4025"/>
                    <a:pt x="12252" y="0"/>
                    <a:pt x="27361" y="0"/>
                  </a:cubicBezTo>
                  <a:cubicBezTo>
                    <a:pt x="42482" y="0"/>
                    <a:pt x="54733" y="4025"/>
                    <a:pt x="54733" y="899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1"/>
          <p:cNvSpPr txBox="1">
            <a:spLocks noGrp="1"/>
          </p:cNvSpPr>
          <p:nvPr>
            <p:ph type="title" hasCustomPrompt="1"/>
          </p:nvPr>
        </p:nvSpPr>
        <p:spPr>
          <a:xfrm>
            <a:off x="1870233" y="2080033"/>
            <a:ext cx="8451600" cy="183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7" name="Google Shape;117;p11"/>
          <p:cNvSpPr txBox="1">
            <a:spLocks noGrp="1"/>
          </p:cNvSpPr>
          <p:nvPr>
            <p:ph type="subTitle" idx="1"/>
          </p:nvPr>
        </p:nvSpPr>
        <p:spPr>
          <a:xfrm>
            <a:off x="3073800" y="4089600"/>
            <a:ext cx="6044400" cy="760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469938" y="1750342"/>
            <a:ext cx="1114185" cy="1114967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065317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23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85" name="Google Shape;285;p2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7786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9" name="Google Shape;289;p24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90" name="Google Shape;290;p2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2" name="Google Shape;292;p24"/>
          <p:cNvSpPr/>
          <p:nvPr/>
        </p:nvSpPr>
        <p:spPr>
          <a:xfrm>
            <a:off x="10769067" y="15878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717967" y="27087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7146909" y="24787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8540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1530505" y="4712984"/>
            <a:ext cx="8921600" cy="85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1530451" y="2182500"/>
            <a:ext cx="892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98" name="Google Shape;298;p25"/>
          <p:cNvSpPr/>
          <p:nvPr/>
        </p:nvSpPr>
        <p:spPr>
          <a:xfrm>
            <a:off x="3380967" y="-406400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25"/>
          <p:cNvSpPr/>
          <p:nvPr/>
        </p:nvSpPr>
        <p:spPr>
          <a:xfrm>
            <a:off x="11431767" y="44383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25"/>
          <p:cNvSpPr/>
          <p:nvPr/>
        </p:nvSpPr>
        <p:spPr>
          <a:xfrm>
            <a:off x="10891200" y="1709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317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>
            <a:spLocks noGrp="1"/>
          </p:cNvSpPr>
          <p:nvPr>
            <p:ph type="title"/>
          </p:nvPr>
        </p:nvSpPr>
        <p:spPr>
          <a:xfrm>
            <a:off x="6676400" y="1878667"/>
            <a:ext cx="4564800" cy="17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subTitle" idx="1"/>
          </p:nvPr>
        </p:nvSpPr>
        <p:spPr>
          <a:xfrm>
            <a:off x="6676400" y="3641332"/>
            <a:ext cx="4564800" cy="13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4" name="Google Shape;304;p26"/>
          <p:cNvGrpSpPr/>
          <p:nvPr/>
        </p:nvGrpSpPr>
        <p:grpSpPr>
          <a:xfrm rot="-1135339" flipH="1">
            <a:off x="139463" y="3467016"/>
            <a:ext cx="1881439" cy="3296213"/>
            <a:chOff x="-524778" y="2749171"/>
            <a:chExt cx="1411018" cy="2472053"/>
          </a:xfrm>
        </p:grpSpPr>
        <p:sp>
          <p:nvSpPr>
            <p:cNvPr id="305" name="Google Shape;305;p26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7" name="Google Shape;337;p2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38" name="Google Shape;338;p26"/>
          <p:cNvGrpSpPr/>
          <p:nvPr/>
        </p:nvGrpSpPr>
        <p:grpSpPr>
          <a:xfrm>
            <a:off x="7108384" y="719184"/>
            <a:ext cx="2130000" cy="584200"/>
            <a:chOff x="3292150" y="368850"/>
            <a:chExt cx="1597500" cy="438150"/>
          </a:xfrm>
        </p:grpSpPr>
        <p:sp>
          <p:nvSpPr>
            <p:cNvPr id="339" name="Google Shape;339;p26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1" name="Google Shape;341;p26"/>
          <p:cNvSpPr/>
          <p:nvPr/>
        </p:nvSpPr>
        <p:spPr>
          <a:xfrm>
            <a:off x="8210109" y="5093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2" name="Google Shape;342;p26"/>
          <p:cNvGrpSpPr/>
          <p:nvPr/>
        </p:nvGrpSpPr>
        <p:grpSpPr>
          <a:xfrm>
            <a:off x="554000" y="350934"/>
            <a:ext cx="793600" cy="736533"/>
            <a:chOff x="8321650" y="1504325"/>
            <a:chExt cx="595200" cy="552400"/>
          </a:xfrm>
        </p:grpSpPr>
        <p:sp>
          <p:nvSpPr>
            <p:cNvPr id="343" name="Google Shape;343;p2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5" name="Google Shape;345;p26"/>
          <p:cNvSpPr/>
          <p:nvPr/>
        </p:nvSpPr>
        <p:spPr>
          <a:xfrm>
            <a:off x="7141068" y="6138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26"/>
          <p:cNvSpPr/>
          <p:nvPr/>
        </p:nvSpPr>
        <p:spPr>
          <a:xfrm>
            <a:off x="11329701" y="55551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6"/>
          <p:cNvSpPr/>
          <p:nvPr/>
        </p:nvSpPr>
        <p:spPr>
          <a:xfrm>
            <a:off x="553985" y="20319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5870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"/>
          <p:cNvSpPr txBox="1">
            <a:spLocks noGrp="1"/>
          </p:cNvSpPr>
          <p:nvPr>
            <p:ph type="title"/>
          </p:nvPr>
        </p:nvSpPr>
        <p:spPr>
          <a:xfrm>
            <a:off x="953267" y="2295933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"/>
          </p:nvPr>
        </p:nvSpPr>
        <p:spPr>
          <a:xfrm>
            <a:off x="9508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7"/>
          <p:cNvSpPr/>
          <p:nvPr/>
        </p:nvSpPr>
        <p:spPr>
          <a:xfrm>
            <a:off x="962067" y="2295933"/>
            <a:ext cx="3603607" cy="822011"/>
          </a:xfrm>
          <a:custGeom>
            <a:avLst/>
            <a:gdLst/>
            <a:ahLst/>
            <a:cxnLst/>
            <a:rect l="l" t="t" r="r" b="b"/>
            <a:pathLst>
              <a:path w="114655" h="16140" extrusionOk="0">
                <a:moveTo>
                  <a:pt x="68577" y="1"/>
                </a:moveTo>
                <a:cubicBezTo>
                  <a:pt x="68196" y="1"/>
                  <a:pt x="67815" y="1"/>
                  <a:pt x="67433" y="1"/>
                </a:cubicBezTo>
                <a:cubicBezTo>
                  <a:pt x="49144" y="1"/>
                  <a:pt x="30856" y="45"/>
                  <a:pt x="12567" y="80"/>
                </a:cubicBezTo>
                <a:cubicBezTo>
                  <a:pt x="9010" y="83"/>
                  <a:pt x="5449" y="107"/>
                  <a:pt x="1892" y="134"/>
                </a:cubicBezTo>
                <a:cubicBezTo>
                  <a:pt x="1883" y="134"/>
                  <a:pt x="1874" y="134"/>
                  <a:pt x="1865" y="134"/>
                </a:cubicBezTo>
                <a:cubicBezTo>
                  <a:pt x="1745" y="134"/>
                  <a:pt x="1620" y="130"/>
                  <a:pt x="1495" y="130"/>
                </a:cubicBezTo>
                <a:cubicBezTo>
                  <a:pt x="1087" y="130"/>
                  <a:pt x="687" y="182"/>
                  <a:pt x="501" y="631"/>
                </a:cubicBezTo>
                <a:cubicBezTo>
                  <a:pt x="254" y="1221"/>
                  <a:pt x="878" y="1375"/>
                  <a:pt x="1214" y="1670"/>
                </a:cubicBezTo>
                <a:cubicBezTo>
                  <a:pt x="3554" y="3712"/>
                  <a:pt x="5891" y="5758"/>
                  <a:pt x="8307" y="7875"/>
                </a:cubicBezTo>
                <a:cubicBezTo>
                  <a:pt x="7817" y="8307"/>
                  <a:pt x="7368" y="8715"/>
                  <a:pt x="6902" y="9106"/>
                </a:cubicBezTo>
                <a:cubicBezTo>
                  <a:pt x="5048" y="10651"/>
                  <a:pt x="3191" y="12190"/>
                  <a:pt x="1337" y="13735"/>
                </a:cubicBezTo>
                <a:cubicBezTo>
                  <a:pt x="1046" y="13979"/>
                  <a:pt x="707" y="14194"/>
                  <a:pt x="498" y="14489"/>
                </a:cubicBezTo>
                <a:cubicBezTo>
                  <a:pt x="234" y="14859"/>
                  <a:pt x="1" y="15312"/>
                  <a:pt x="203" y="15764"/>
                </a:cubicBezTo>
                <a:cubicBezTo>
                  <a:pt x="352" y="16099"/>
                  <a:pt x="658" y="16131"/>
                  <a:pt x="972" y="16131"/>
                </a:cubicBezTo>
                <a:cubicBezTo>
                  <a:pt x="1046" y="16131"/>
                  <a:pt x="1119" y="16129"/>
                  <a:pt x="1192" y="16129"/>
                </a:cubicBezTo>
                <a:cubicBezTo>
                  <a:pt x="1251" y="16129"/>
                  <a:pt x="1309" y="16130"/>
                  <a:pt x="1365" y="16134"/>
                </a:cubicBezTo>
                <a:cubicBezTo>
                  <a:pt x="1443" y="16138"/>
                  <a:pt x="1521" y="16140"/>
                  <a:pt x="1599" y="16140"/>
                </a:cubicBezTo>
                <a:cubicBezTo>
                  <a:pt x="1764" y="16140"/>
                  <a:pt x="1929" y="16133"/>
                  <a:pt x="2095" y="16131"/>
                </a:cubicBezTo>
                <a:cubicBezTo>
                  <a:pt x="19067" y="16038"/>
                  <a:pt x="36037" y="15874"/>
                  <a:pt x="53006" y="15874"/>
                </a:cubicBezTo>
                <a:cubicBezTo>
                  <a:pt x="53202" y="15874"/>
                  <a:pt x="53399" y="15874"/>
                  <a:pt x="53595" y="15874"/>
                </a:cubicBezTo>
                <a:cubicBezTo>
                  <a:pt x="71297" y="15874"/>
                  <a:pt x="88995" y="16025"/>
                  <a:pt x="106697" y="16110"/>
                </a:cubicBezTo>
                <a:cubicBezTo>
                  <a:pt x="108345" y="16118"/>
                  <a:pt x="109990" y="16133"/>
                  <a:pt x="111637" y="16133"/>
                </a:cubicBezTo>
                <a:cubicBezTo>
                  <a:pt x="112186" y="16133"/>
                  <a:pt x="112735" y="16131"/>
                  <a:pt x="113284" y="16127"/>
                </a:cubicBezTo>
                <a:cubicBezTo>
                  <a:pt x="114404" y="16120"/>
                  <a:pt x="114654" y="15706"/>
                  <a:pt x="114226" y="14750"/>
                </a:cubicBezTo>
                <a:cubicBezTo>
                  <a:pt x="114086" y="14434"/>
                  <a:pt x="113801" y="14263"/>
                  <a:pt x="113551" y="14054"/>
                </a:cubicBezTo>
                <a:cubicBezTo>
                  <a:pt x="112543" y="13197"/>
                  <a:pt x="111529" y="12344"/>
                  <a:pt x="110515" y="11494"/>
                </a:cubicBezTo>
                <a:cubicBezTo>
                  <a:pt x="109110" y="10315"/>
                  <a:pt x="107698" y="9140"/>
                  <a:pt x="106307" y="7975"/>
                </a:cubicBezTo>
                <a:cubicBezTo>
                  <a:pt x="106540" y="7478"/>
                  <a:pt x="106920" y="7262"/>
                  <a:pt x="107232" y="6995"/>
                </a:cubicBezTo>
                <a:cubicBezTo>
                  <a:pt x="109370" y="5134"/>
                  <a:pt x="111509" y="3277"/>
                  <a:pt x="113667" y="1440"/>
                </a:cubicBezTo>
                <a:cubicBezTo>
                  <a:pt x="113952" y="1197"/>
                  <a:pt x="114120" y="981"/>
                  <a:pt x="114020" y="628"/>
                </a:cubicBezTo>
                <a:cubicBezTo>
                  <a:pt x="113911" y="247"/>
                  <a:pt x="113568" y="179"/>
                  <a:pt x="113222" y="152"/>
                </a:cubicBezTo>
                <a:cubicBezTo>
                  <a:pt x="112835" y="121"/>
                  <a:pt x="112444" y="128"/>
                  <a:pt x="112053" y="124"/>
                </a:cubicBezTo>
                <a:cubicBezTo>
                  <a:pt x="110642" y="114"/>
                  <a:pt x="109226" y="93"/>
                  <a:pt x="107815" y="90"/>
                </a:cubicBezTo>
                <a:cubicBezTo>
                  <a:pt x="94735" y="57"/>
                  <a:pt x="81656" y="1"/>
                  <a:pt x="68577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2" name="Google Shape;352;p27"/>
          <p:cNvGrpSpPr/>
          <p:nvPr/>
        </p:nvGrpSpPr>
        <p:grpSpPr>
          <a:xfrm rot="2520510">
            <a:off x="-124806" y="-1309399"/>
            <a:ext cx="1881241" cy="3295869"/>
            <a:chOff x="-524778" y="2749171"/>
            <a:chExt cx="1411018" cy="2472053"/>
          </a:xfrm>
        </p:grpSpPr>
        <p:sp>
          <p:nvSpPr>
            <p:cNvPr id="353" name="Google Shape;353;p2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5" name="Google Shape;385;p27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386" name="Google Shape;386;p27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8" name="Google Shape;388;p27"/>
          <p:cNvSpPr/>
          <p:nvPr/>
        </p:nvSpPr>
        <p:spPr>
          <a:xfrm>
            <a:off x="2118133" y="5056033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9" name="Google Shape;389;p27"/>
          <p:cNvGrpSpPr/>
          <p:nvPr/>
        </p:nvGrpSpPr>
        <p:grpSpPr>
          <a:xfrm>
            <a:off x="4239984" y="5291152"/>
            <a:ext cx="852200" cy="1069033"/>
            <a:chOff x="5125000" y="2647775"/>
            <a:chExt cx="639150" cy="801775"/>
          </a:xfrm>
        </p:grpSpPr>
        <p:sp>
          <p:nvSpPr>
            <p:cNvPr id="390" name="Google Shape;390;p27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92" name="Google Shape;392;p27"/>
          <p:cNvSpPr/>
          <p:nvPr/>
        </p:nvSpPr>
        <p:spPr>
          <a:xfrm>
            <a:off x="950801" y="52233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27"/>
          <p:cNvSpPr/>
          <p:nvPr/>
        </p:nvSpPr>
        <p:spPr>
          <a:xfrm>
            <a:off x="7604534" y="4271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27"/>
          <p:cNvSpPr/>
          <p:nvPr/>
        </p:nvSpPr>
        <p:spPr>
          <a:xfrm>
            <a:off x="10958201" y="58442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7251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8"/>
          <p:cNvSpPr txBox="1">
            <a:spLocks noGrp="1"/>
          </p:cNvSpPr>
          <p:nvPr>
            <p:ph type="subTitle" idx="1"/>
          </p:nvPr>
        </p:nvSpPr>
        <p:spPr>
          <a:xfrm>
            <a:off x="4292051" y="2998233"/>
            <a:ext cx="3608000" cy="26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8"/>
          <p:cNvSpPr/>
          <p:nvPr/>
        </p:nvSpPr>
        <p:spPr>
          <a:xfrm rot="5400000">
            <a:off x="-30049" y="51156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9" name="Google Shape;399;p28"/>
          <p:cNvGrpSpPr/>
          <p:nvPr/>
        </p:nvGrpSpPr>
        <p:grpSpPr>
          <a:xfrm>
            <a:off x="9875467" y="808884"/>
            <a:ext cx="2130000" cy="584200"/>
            <a:chOff x="3292150" y="368850"/>
            <a:chExt cx="1597500" cy="438150"/>
          </a:xfrm>
        </p:grpSpPr>
        <p:sp>
          <p:nvSpPr>
            <p:cNvPr id="400" name="Google Shape;400;p28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6694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9"/>
          <p:cNvSpPr txBox="1">
            <a:spLocks noGrp="1"/>
          </p:cNvSpPr>
          <p:nvPr>
            <p:ph type="title" idx="2"/>
          </p:nvPr>
        </p:nvSpPr>
        <p:spPr>
          <a:xfrm>
            <a:off x="960000" y="2717567"/>
            <a:ext cx="5416400" cy="17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subTitle" idx="1"/>
          </p:nvPr>
        </p:nvSpPr>
        <p:spPr>
          <a:xfrm>
            <a:off x="960000" y="4480233"/>
            <a:ext cx="54164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9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9"/>
          <p:cNvSpPr/>
          <p:nvPr/>
        </p:nvSpPr>
        <p:spPr>
          <a:xfrm>
            <a:off x="960009" y="16006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9212751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11383718" y="48959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11383734" y="200801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9722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30"/>
          <p:cNvSpPr txBox="1">
            <a:spLocks noGrp="1"/>
          </p:cNvSpPr>
          <p:nvPr>
            <p:ph type="subTitle" idx="1"/>
          </p:nvPr>
        </p:nvSpPr>
        <p:spPr>
          <a:xfrm>
            <a:off x="960000" y="1890800"/>
            <a:ext cx="654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4" name="Google Shape;414;p30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415" name="Google Shape;415;p30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7" name="Google Shape;417;p30"/>
          <p:cNvGrpSpPr/>
          <p:nvPr/>
        </p:nvGrpSpPr>
        <p:grpSpPr>
          <a:xfrm>
            <a:off x="11083733" y="2137351"/>
            <a:ext cx="793600" cy="736533"/>
            <a:chOff x="8321650" y="1504325"/>
            <a:chExt cx="595200" cy="552400"/>
          </a:xfrm>
        </p:grpSpPr>
        <p:sp>
          <p:nvSpPr>
            <p:cNvPr id="418" name="Google Shape;418;p30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0" name="Google Shape;420;p30"/>
          <p:cNvSpPr/>
          <p:nvPr/>
        </p:nvSpPr>
        <p:spPr>
          <a:xfrm>
            <a:off x="561500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21" name="Google Shape;421;p30"/>
          <p:cNvGrpSpPr/>
          <p:nvPr/>
        </p:nvGrpSpPr>
        <p:grpSpPr>
          <a:xfrm>
            <a:off x="10815084" y="5441485"/>
            <a:ext cx="852200" cy="1069033"/>
            <a:chOff x="5125000" y="2647775"/>
            <a:chExt cx="639150" cy="801775"/>
          </a:xfrm>
        </p:grpSpPr>
        <p:sp>
          <p:nvSpPr>
            <p:cNvPr id="422" name="Google Shape;422;p30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4" name="Google Shape;424;p30"/>
          <p:cNvSpPr/>
          <p:nvPr/>
        </p:nvSpPr>
        <p:spPr>
          <a:xfrm>
            <a:off x="819918" y="31708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30"/>
          <p:cNvSpPr/>
          <p:nvPr/>
        </p:nvSpPr>
        <p:spPr>
          <a:xfrm>
            <a:off x="561501" y="44354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3013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1"/>
          <p:cNvSpPr txBox="1">
            <a:spLocks noGrp="1"/>
          </p:cNvSpPr>
          <p:nvPr>
            <p:ph type="subTitle" idx="1"/>
          </p:nvPr>
        </p:nvSpPr>
        <p:spPr>
          <a:xfrm>
            <a:off x="960000" y="1890800"/>
            <a:ext cx="654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31"/>
          <p:cNvGrpSpPr/>
          <p:nvPr/>
        </p:nvGrpSpPr>
        <p:grpSpPr>
          <a:xfrm>
            <a:off x="10844400" y="838718"/>
            <a:ext cx="793600" cy="736533"/>
            <a:chOff x="8321650" y="1504325"/>
            <a:chExt cx="595200" cy="552400"/>
          </a:xfrm>
        </p:grpSpPr>
        <p:sp>
          <p:nvSpPr>
            <p:cNvPr id="430" name="Google Shape;430;p3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5882733" y="58406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3" name="Google Shape;433;p31"/>
          <p:cNvGrpSpPr/>
          <p:nvPr/>
        </p:nvGrpSpPr>
        <p:grpSpPr>
          <a:xfrm>
            <a:off x="524684" y="5428652"/>
            <a:ext cx="852200" cy="1069033"/>
            <a:chOff x="5125000" y="2647775"/>
            <a:chExt cx="639150" cy="801775"/>
          </a:xfrm>
        </p:grpSpPr>
        <p:sp>
          <p:nvSpPr>
            <p:cNvPr id="434" name="Google Shape;434;p31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1"/>
          <p:cNvGrpSpPr/>
          <p:nvPr/>
        </p:nvGrpSpPr>
        <p:grpSpPr>
          <a:xfrm>
            <a:off x="9843467" y="5913484"/>
            <a:ext cx="2130000" cy="584200"/>
            <a:chOff x="3292150" y="368850"/>
            <a:chExt cx="1597500" cy="438150"/>
          </a:xfrm>
        </p:grpSpPr>
        <p:sp>
          <p:nvSpPr>
            <p:cNvPr id="437" name="Google Shape;437;p31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9" name="Google Shape;439;p31"/>
          <p:cNvSpPr/>
          <p:nvPr/>
        </p:nvSpPr>
        <p:spPr>
          <a:xfrm>
            <a:off x="11110318" y="21352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31"/>
          <p:cNvSpPr/>
          <p:nvPr/>
        </p:nvSpPr>
        <p:spPr>
          <a:xfrm>
            <a:off x="262934" y="19592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4042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>
            <a:spLocks noGrp="1"/>
          </p:cNvSpPr>
          <p:nvPr>
            <p:ph type="title"/>
          </p:nvPr>
        </p:nvSpPr>
        <p:spPr>
          <a:xfrm>
            <a:off x="7620000" y="2297867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1"/>
          </p:nvPr>
        </p:nvSpPr>
        <p:spPr>
          <a:xfrm>
            <a:off x="76200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4" name="Google Shape;444;p32"/>
          <p:cNvGrpSpPr/>
          <p:nvPr/>
        </p:nvGrpSpPr>
        <p:grpSpPr>
          <a:xfrm>
            <a:off x="756233" y="4758251"/>
            <a:ext cx="793600" cy="736533"/>
            <a:chOff x="8321650" y="1504325"/>
            <a:chExt cx="595200" cy="552400"/>
          </a:xfrm>
        </p:grpSpPr>
        <p:sp>
          <p:nvSpPr>
            <p:cNvPr id="445" name="Google Shape;445;p32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7" name="Google Shape;447;p32"/>
          <p:cNvGrpSpPr/>
          <p:nvPr/>
        </p:nvGrpSpPr>
        <p:grpSpPr>
          <a:xfrm>
            <a:off x="8343800" y="5080034"/>
            <a:ext cx="852200" cy="1069033"/>
            <a:chOff x="5125000" y="2647775"/>
            <a:chExt cx="639150" cy="801775"/>
          </a:xfrm>
        </p:grpSpPr>
        <p:sp>
          <p:nvSpPr>
            <p:cNvPr id="448" name="Google Shape;448;p32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0" name="Google Shape;450;p32"/>
          <p:cNvSpPr/>
          <p:nvPr/>
        </p:nvSpPr>
        <p:spPr>
          <a:xfrm>
            <a:off x="1036618" y="10934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32"/>
          <p:cNvSpPr/>
          <p:nvPr/>
        </p:nvSpPr>
        <p:spPr>
          <a:xfrm>
            <a:off x="10958201" y="1373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10958201" y="58442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22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33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"/>
          <p:cNvSpPr txBox="1">
            <a:spLocks noGrp="1"/>
          </p:cNvSpPr>
          <p:nvPr>
            <p:ph type="title"/>
          </p:nvPr>
        </p:nvSpPr>
        <p:spPr>
          <a:xfrm>
            <a:off x="950800" y="2297867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33"/>
          <p:cNvSpPr txBox="1">
            <a:spLocks noGrp="1"/>
          </p:cNvSpPr>
          <p:nvPr>
            <p:ph type="subTitle" idx="1"/>
          </p:nvPr>
        </p:nvSpPr>
        <p:spPr>
          <a:xfrm>
            <a:off x="9508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6" name="Google Shape;456;p33"/>
          <p:cNvGrpSpPr/>
          <p:nvPr/>
        </p:nvGrpSpPr>
        <p:grpSpPr>
          <a:xfrm>
            <a:off x="140100" y="427084"/>
            <a:ext cx="2130000" cy="584200"/>
            <a:chOff x="3292150" y="368850"/>
            <a:chExt cx="1597500" cy="438150"/>
          </a:xfrm>
        </p:grpSpPr>
        <p:sp>
          <p:nvSpPr>
            <p:cNvPr id="457" name="Google Shape;457;p3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9" name="Google Shape;459;p33"/>
          <p:cNvGrpSpPr/>
          <p:nvPr/>
        </p:nvGrpSpPr>
        <p:grpSpPr>
          <a:xfrm>
            <a:off x="697867" y="5494784"/>
            <a:ext cx="793600" cy="736533"/>
            <a:chOff x="8321650" y="1504325"/>
            <a:chExt cx="595200" cy="552400"/>
          </a:xfrm>
        </p:grpSpPr>
        <p:sp>
          <p:nvSpPr>
            <p:cNvPr id="460" name="Google Shape;460;p33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2" name="Google Shape;462;p33"/>
          <p:cNvGrpSpPr/>
          <p:nvPr/>
        </p:nvGrpSpPr>
        <p:grpSpPr>
          <a:xfrm>
            <a:off x="3719800" y="643485"/>
            <a:ext cx="852200" cy="1069033"/>
            <a:chOff x="5125000" y="2647775"/>
            <a:chExt cx="639150" cy="801775"/>
          </a:xfrm>
        </p:grpSpPr>
        <p:sp>
          <p:nvSpPr>
            <p:cNvPr id="463" name="Google Shape;463;p33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65" name="Google Shape;465;p33"/>
          <p:cNvSpPr/>
          <p:nvPr/>
        </p:nvSpPr>
        <p:spPr>
          <a:xfrm>
            <a:off x="10624151" y="8872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33"/>
          <p:cNvSpPr/>
          <p:nvPr/>
        </p:nvSpPr>
        <p:spPr>
          <a:xfrm>
            <a:off x="10638618" y="5494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33864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"/>
          <p:cNvSpPr txBox="1">
            <a:spLocks noGrp="1"/>
          </p:cNvSpPr>
          <p:nvPr>
            <p:ph type="body" idx="1"/>
          </p:nvPr>
        </p:nvSpPr>
        <p:spPr>
          <a:xfrm>
            <a:off x="1369467" y="1736399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9" name="Google Shape;469;p34"/>
          <p:cNvSpPr txBox="1">
            <a:spLocks noGrp="1"/>
          </p:cNvSpPr>
          <p:nvPr>
            <p:ph type="body" idx="2"/>
          </p:nvPr>
        </p:nvSpPr>
        <p:spPr>
          <a:xfrm>
            <a:off x="6259333" y="1736705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0" name="Google Shape;470;p3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34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34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5004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"/>
          <p:cNvSpPr txBox="1">
            <a:spLocks noGrp="1"/>
          </p:cNvSpPr>
          <p:nvPr>
            <p:ph type="body" idx="1"/>
          </p:nvPr>
        </p:nvSpPr>
        <p:spPr>
          <a:xfrm>
            <a:off x="1369467" y="1736399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5" name="Google Shape;475;p35"/>
          <p:cNvSpPr txBox="1">
            <a:spLocks noGrp="1"/>
          </p:cNvSpPr>
          <p:nvPr>
            <p:ph type="body" idx="2"/>
          </p:nvPr>
        </p:nvSpPr>
        <p:spPr>
          <a:xfrm>
            <a:off x="6259333" y="1736705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35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35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1124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36"/>
          <p:cNvSpPr txBox="1">
            <a:spLocks noGrp="1"/>
          </p:cNvSpPr>
          <p:nvPr>
            <p:ph type="title" idx="2"/>
          </p:nvPr>
        </p:nvSpPr>
        <p:spPr>
          <a:xfrm>
            <a:off x="1250167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2" name="Google Shape;482;p36"/>
          <p:cNvSpPr txBox="1">
            <a:spLocks noGrp="1"/>
          </p:cNvSpPr>
          <p:nvPr>
            <p:ph type="subTitle" idx="1"/>
          </p:nvPr>
        </p:nvSpPr>
        <p:spPr>
          <a:xfrm>
            <a:off x="1250167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36"/>
          <p:cNvSpPr txBox="1">
            <a:spLocks noGrp="1"/>
          </p:cNvSpPr>
          <p:nvPr>
            <p:ph type="title" idx="3"/>
          </p:nvPr>
        </p:nvSpPr>
        <p:spPr>
          <a:xfrm>
            <a:off x="4645795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4" name="Google Shape;484;p36"/>
          <p:cNvSpPr txBox="1">
            <a:spLocks noGrp="1"/>
          </p:cNvSpPr>
          <p:nvPr>
            <p:ph type="subTitle" idx="4"/>
          </p:nvPr>
        </p:nvSpPr>
        <p:spPr>
          <a:xfrm>
            <a:off x="4645796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36"/>
          <p:cNvSpPr txBox="1">
            <a:spLocks noGrp="1"/>
          </p:cNvSpPr>
          <p:nvPr>
            <p:ph type="title" idx="5"/>
          </p:nvPr>
        </p:nvSpPr>
        <p:spPr>
          <a:xfrm>
            <a:off x="8041432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6" name="Google Shape;486;p36"/>
          <p:cNvSpPr txBox="1">
            <a:spLocks noGrp="1"/>
          </p:cNvSpPr>
          <p:nvPr>
            <p:ph type="subTitle" idx="6"/>
          </p:nvPr>
        </p:nvSpPr>
        <p:spPr>
          <a:xfrm>
            <a:off x="8041433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3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8" name="Google Shape;488;p36"/>
          <p:cNvGrpSpPr/>
          <p:nvPr/>
        </p:nvGrpSpPr>
        <p:grpSpPr>
          <a:xfrm>
            <a:off x="9444767" y="184668"/>
            <a:ext cx="852200" cy="1069033"/>
            <a:chOff x="5125000" y="2647775"/>
            <a:chExt cx="639150" cy="801775"/>
          </a:xfrm>
        </p:grpSpPr>
        <p:sp>
          <p:nvSpPr>
            <p:cNvPr id="489" name="Google Shape;489;p36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1" name="Google Shape;491;p36"/>
          <p:cNvGrpSpPr/>
          <p:nvPr/>
        </p:nvGrpSpPr>
        <p:grpSpPr>
          <a:xfrm>
            <a:off x="327233" y="5770534"/>
            <a:ext cx="793600" cy="736533"/>
            <a:chOff x="8321650" y="1504325"/>
            <a:chExt cx="595200" cy="552400"/>
          </a:xfrm>
        </p:grpSpPr>
        <p:sp>
          <p:nvSpPr>
            <p:cNvPr id="492" name="Google Shape;492;p3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4" name="Google Shape;494;p36"/>
          <p:cNvSpPr/>
          <p:nvPr/>
        </p:nvSpPr>
        <p:spPr>
          <a:xfrm>
            <a:off x="11578334" y="44006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7779651" y="63456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327234" y="15282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4931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title" idx="2"/>
          </p:nvPr>
        </p:nvSpPr>
        <p:spPr>
          <a:xfrm>
            <a:off x="955400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subTitle" idx="1"/>
          </p:nvPr>
        </p:nvSpPr>
        <p:spPr>
          <a:xfrm>
            <a:off x="955400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title" idx="3"/>
          </p:nvPr>
        </p:nvSpPr>
        <p:spPr>
          <a:xfrm>
            <a:off x="4557595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02" name="Google Shape;502;p37"/>
          <p:cNvSpPr txBox="1">
            <a:spLocks noGrp="1"/>
          </p:cNvSpPr>
          <p:nvPr>
            <p:ph type="subTitle" idx="4"/>
          </p:nvPr>
        </p:nvSpPr>
        <p:spPr>
          <a:xfrm>
            <a:off x="4557595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 idx="5"/>
          </p:nvPr>
        </p:nvSpPr>
        <p:spPr>
          <a:xfrm>
            <a:off x="8159797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04" name="Google Shape;504;p37"/>
          <p:cNvSpPr txBox="1">
            <a:spLocks noGrp="1"/>
          </p:cNvSpPr>
          <p:nvPr>
            <p:ph type="subTitle" idx="6"/>
          </p:nvPr>
        </p:nvSpPr>
        <p:spPr>
          <a:xfrm>
            <a:off x="8159799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5" name="Google Shape;505;p37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506" name="Google Shape;506;p37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8" name="Google Shape;508;p37"/>
          <p:cNvGrpSpPr/>
          <p:nvPr/>
        </p:nvGrpSpPr>
        <p:grpSpPr>
          <a:xfrm>
            <a:off x="11142133" y="1482784"/>
            <a:ext cx="793600" cy="736533"/>
            <a:chOff x="8321650" y="1504325"/>
            <a:chExt cx="595200" cy="552400"/>
          </a:xfrm>
        </p:grpSpPr>
        <p:sp>
          <p:nvSpPr>
            <p:cNvPr id="509" name="Google Shape;509;p37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11" name="Google Shape;511;p37"/>
          <p:cNvSpPr/>
          <p:nvPr/>
        </p:nvSpPr>
        <p:spPr>
          <a:xfrm>
            <a:off x="352533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37"/>
          <p:cNvSpPr/>
          <p:nvPr/>
        </p:nvSpPr>
        <p:spPr>
          <a:xfrm>
            <a:off x="456367" y="19447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37"/>
          <p:cNvSpPr/>
          <p:nvPr/>
        </p:nvSpPr>
        <p:spPr>
          <a:xfrm>
            <a:off x="4160934" y="6138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37"/>
          <p:cNvSpPr/>
          <p:nvPr/>
        </p:nvSpPr>
        <p:spPr>
          <a:xfrm>
            <a:off x="11602601" y="46716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4037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 idx="2"/>
          </p:nvPr>
        </p:nvSpPr>
        <p:spPr>
          <a:xfrm>
            <a:off x="960000" y="18400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subTitle" idx="1"/>
          </p:nvPr>
        </p:nvSpPr>
        <p:spPr>
          <a:xfrm>
            <a:off x="960000" y="2819231"/>
            <a:ext cx="31620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title" idx="3"/>
          </p:nvPr>
        </p:nvSpPr>
        <p:spPr>
          <a:xfrm>
            <a:off x="8070001" y="18400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4"/>
          </p:nvPr>
        </p:nvSpPr>
        <p:spPr>
          <a:xfrm>
            <a:off x="8069997" y="2819231"/>
            <a:ext cx="31620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title" idx="5"/>
          </p:nvPr>
        </p:nvSpPr>
        <p:spPr>
          <a:xfrm>
            <a:off x="960000" y="4100200"/>
            <a:ext cx="3162000" cy="10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6"/>
          </p:nvPr>
        </p:nvSpPr>
        <p:spPr>
          <a:xfrm>
            <a:off x="960000" y="5079625"/>
            <a:ext cx="31620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38"/>
          <p:cNvSpPr txBox="1">
            <a:spLocks noGrp="1"/>
          </p:cNvSpPr>
          <p:nvPr>
            <p:ph type="title" idx="7"/>
          </p:nvPr>
        </p:nvSpPr>
        <p:spPr>
          <a:xfrm>
            <a:off x="8070000" y="41002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24" name="Google Shape;524;p38"/>
          <p:cNvSpPr txBox="1">
            <a:spLocks noGrp="1"/>
          </p:cNvSpPr>
          <p:nvPr>
            <p:ph type="subTitle" idx="8"/>
          </p:nvPr>
        </p:nvSpPr>
        <p:spPr>
          <a:xfrm>
            <a:off x="8069999" y="5079644"/>
            <a:ext cx="31620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38"/>
          <p:cNvSpPr/>
          <p:nvPr/>
        </p:nvSpPr>
        <p:spPr>
          <a:xfrm>
            <a:off x="1322942" y="37536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38"/>
          <p:cNvSpPr/>
          <p:nvPr/>
        </p:nvSpPr>
        <p:spPr>
          <a:xfrm>
            <a:off x="8336109" y="37536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38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28" name="Google Shape;528;p38"/>
          <p:cNvGrpSpPr/>
          <p:nvPr/>
        </p:nvGrpSpPr>
        <p:grpSpPr>
          <a:xfrm>
            <a:off x="262167" y="5770534"/>
            <a:ext cx="793600" cy="736533"/>
            <a:chOff x="8321650" y="1504325"/>
            <a:chExt cx="595200" cy="552400"/>
          </a:xfrm>
        </p:grpSpPr>
        <p:sp>
          <p:nvSpPr>
            <p:cNvPr id="529" name="Google Shape;529;p38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31" name="Google Shape;531;p38"/>
          <p:cNvSpPr/>
          <p:nvPr/>
        </p:nvSpPr>
        <p:spPr>
          <a:xfrm>
            <a:off x="11665901" y="63267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38"/>
          <p:cNvSpPr/>
          <p:nvPr/>
        </p:nvSpPr>
        <p:spPr>
          <a:xfrm>
            <a:off x="327218" y="3542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38"/>
          <p:cNvSpPr/>
          <p:nvPr/>
        </p:nvSpPr>
        <p:spPr>
          <a:xfrm>
            <a:off x="6146001" y="61387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233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9"/>
          <p:cNvSpPr txBox="1">
            <a:spLocks noGrp="1"/>
          </p:cNvSpPr>
          <p:nvPr>
            <p:ph type="title"/>
          </p:nvPr>
        </p:nvSpPr>
        <p:spPr>
          <a:xfrm>
            <a:off x="959933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title" idx="2"/>
          </p:nvPr>
        </p:nvSpPr>
        <p:spPr>
          <a:xfrm>
            <a:off x="1468233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37" name="Google Shape;537;p39"/>
          <p:cNvSpPr txBox="1">
            <a:spLocks noGrp="1"/>
          </p:cNvSpPr>
          <p:nvPr>
            <p:ph type="subTitle" idx="1"/>
          </p:nvPr>
        </p:nvSpPr>
        <p:spPr>
          <a:xfrm>
            <a:off x="1468233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39"/>
          <p:cNvSpPr txBox="1">
            <a:spLocks noGrp="1"/>
          </p:cNvSpPr>
          <p:nvPr>
            <p:ph type="title" idx="3"/>
          </p:nvPr>
        </p:nvSpPr>
        <p:spPr>
          <a:xfrm>
            <a:off x="4771929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39" name="Google Shape;539;p39"/>
          <p:cNvSpPr txBox="1">
            <a:spLocks noGrp="1"/>
          </p:cNvSpPr>
          <p:nvPr>
            <p:ph type="subTitle" idx="4"/>
          </p:nvPr>
        </p:nvSpPr>
        <p:spPr>
          <a:xfrm>
            <a:off x="4771929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39"/>
          <p:cNvSpPr txBox="1">
            <a:spLocks noGrp="1"/>
          </p:cNvSpPr>
          <p:nvPr>
            <p:ph type="title" idx="5"/>
          </p:nvPr>
        </p:nvSpPr>
        <p:spPr>
          <a:xfrm>
            <a:off x="1468233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41" name="Google Shape;541;p39"/>
          <p:cNvSpPr txBox="1">
            <a:spLocks noGrp="1"/>
          </p:cNvSpPr>
          <p:nvPr>
            <p:ph type="subTitle" idx="6"/>
          </p:nvPr>
        </p:nvSpPr>
        <p:spPr>
          <a:xfrm>
            <a:off x="1468233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39"/>
          <p:cNvSpPr txBox="1">
            <a:spLocks noGrp="1"/>
          </p:cNvSpPr>
          <p:nvPr>
            <p:ph type="title" idx="7"/>
          </p:nvPr>
        </p:nvSpPr>
        <p:spPr>
          <a:xfrm>
            <a:off x="4771929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subTitle" idx="8"/>
          </p:nvPr>
        </p:nvSpPr>
        <p:spPr>
          <a:xfrm>
            <a:off x="4771929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39"/>
          <p:cNvSpPr txBox="1">
            <a:spLocks noGrp="1"/>
          </p:cNvSpPr>
          <p:nvPr>
            <p:ph type="title" idx="9"/>
          </p:nvPr>
        </p:nvSpPr>
        <p:spPr>
          <a:xfrm>
            <a:off x="8075633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45" name="Google Shape;545;p39"/>
          <p:cNvSpPr txBox="1">
            <a:spLocks noGrp="1"/>
          </p:cNvSpPr>
          <p:nvPr>
            <p:ph type="subTitle" idx="13"/>
          </p:nvPr>
        </p:nvSpPr>
        <p:spPr>
          <a:xfrm>
            <a:off x="8075633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39"/>
          <p:cNvSpPr txBox="1">
            <a:spLocks noGrp="1"/>
          </p:cNvSpPr>
          <p:nvPr>
            <p:ph type="title" idx="14"/>
          </p:nvPr>
        </p:nvSpPr>
        <p:spPr>
          <a:xfrm>
            <a:off x="8075633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47" name="Google Shape;547;p39"/>
          <p:cNvSpPr txBox="1">
            <a:spLocks noGrp="1"/>
          </p:cNvSpPr>
          <p:nvPr>
            <p:ph type="subTitle" idx="15"/>
          </p:nvPr>
        </p:nvSpPr>
        <p:spPr>
          <a:xfrm>
            <a:off x="8075633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8" name="Google Shape;548;p39"/>
          <p:cNvGrpSpPr/>
          <p:nvPr/>
        </p:nvGrpSpPr>
        <p:grpSpPr>
          <a:xfrm>
            <a:off x="9803451" y="808884"/>
            <a:ext cx="2130000" cy="584200"/>
            <a:chOff x="3292150" y="368850"/>
            <a:chExt cx="1597500" cy="438150"/>
          </a:xfrm>
        </p:grpSpPr>
        <p:sp>
          <p:nvSpPr>
            <p:cNvPr id="549" name="Google Shape;549;p3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441567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2" name="Google Shape;552;p39"/>
          <p:cNvGrpSpPr/>
          <p:nvPr/>
        </p:nvGrpSpPr>
        <p:grpSpPr>
          <a:xfrm>
            <a:off x="10999333" y="5670534"/>
            <a:ext cx="793600" cy="736533"/>
            <a:chOff x="8321650" y="1504325"/>
            <a:chExt cx="595200" cy="552400"/>
          </a:xfrm>
        </p:grpSpPr>
        <p:sp>
          <p:nvSpPr>
            <p:cNvPr id="553" name="Google Shape;553;p39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55" name="Google Shape;555;p39"/>
          <p:cNvSpPr/>
          <p:nvPr/>
        </p:nvSpPr>
        <p:spPr>
          <a:xfrm>
            <a:off x="441567" y="400376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39"/>
          <p:cNvSpPr/>
          <p:nvPr/>
        </p:nvSpPr>
        <p:spPr>
          <a:xfrm>
            <a:off x="2974067" y="63724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39"/>
          <p:cNvSpPr/>
          <p:nvPr/>
        </p:nvSpPr>
        <p:spPr>
          <a:xfrm>
            <a:off x="7711852" y="63724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39"/>
          <p:cNvSpPr/>
          <p:nvPr/>
        </p:nvSpPr>
        <p:spPr>
          <a:xfrm>
            <a:off x="11641085" y="43276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39"/>
          <p:cNvSpPr/>
          <p:nvPr/>
        </p:nvSpPr>
        <p:spPr>
          <a:xfrm>
            <a:off x="819901" y="20855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39"/>
          <p:cNvSpPr/>
          <p:nvPr/>
        </p:nvSpPr>
        <p:spPr>
          <a:xfrm>
            <a:off x="10857701" y="2083101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9310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0"/>
          <p:cNvSpPr txBox="1">
            <a:spLocks noGrp="1"/>
          </p:cNvSpPr>
          <p:nvPr>
            <p:ph type="title" hasCustomPrompt="1"/>
          </p:nvPr>
        </p:nvSpPr>
        <p:spPr>
          <a:xfrm>
            <a:off x="2528400" y="782500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3" name="Google Shape;563;p40"/>
          <p:cNvSpPr txBox="1">
            <a:spLocks noGrp="1"/>
          </p:cNvSpPr>
          <p:nvPr>
            <p:ph type="subTitle" idx="1"/>
          </p:nvPr>
        </p:nvSpPr>
        <p:spPr>
          <a:xfrm>
            <a:off x="2528400" y="15461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64" name="Google Shape;564;p40"/>
          <p:cNvSpPr txBox="1">
            <a:spLocks noGrp="1"/>
          </p:cNvSpPr>
          <p:nvPr>
            <p:ph type="title" idx="2" hasCustomPrompt="1"/>
          </p:nvPr>
        </p:nvSpPr>
        <p:spPr>
          <a:xfrm>
            <a:off x="2528400" y="2703833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5" name="Google Shape;565;p40"/>
          <p:cNvSpPr txBox="1">
            <a:spLocks noGrp="1"/>
          </p:cNvSpPr>
          <p:nvPr>
            <p:ph type="subTitle" idx="3"/>
          </p:nvPr>
        </p:nvSpPr>
        <p:spPr>
          <a:xfrm>
            <a:off x="2528400" y="34695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66" name="Google Shape;566;p40"/>
          <p:cNvSpPr txBox="1">
            <a:spLocks noGrp="1"/>
          </p:cNvSpPr>
          <p:nvPr>
            <p:ph type="title" idx="4" hasCustomPrompt="1"/>
          </p:nvPr>
        </p:nvSpPr>
        <p:spPr>
          <a:xfrm>
            <a:off x="2528400" y="4679096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7" name="Google Shape;567;p40"/>
          <p:cNvSpPr txBox="1">
            <a:spLocks noGrp="1"/>
          </p:cNvSpPr>
          <p:nvPr>
            <p:ph type="subTitle" idx="5"/>
          </p:nvPr>
        </p:nvSpPr>
        <p:spPr>
          <a:xfrm>
            <a:off x="2528400" y="54427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568" name="Google Shape;568;p40"/>
          <p:cNvGrpSpPr/>
          <p:nvPr/>
        </p:nvGrpSpPr>
        <p:grpSpPr>
          <a:xfrm rot="2520510">
            <a:off x="-489606" y="-725732"/>
            <a:ext cx="1881241" cy="3295869"/>
            <a:chOff x="-524778" y="2749171"/>
            <a:chExt cx="1411018" cy="2472053"/>
          </a:xfrm>
        </p:grpSpPr>
        <p:sp>
          <p:nvSpPr>
            <p:cNvPr id="569" name="Google Shape;569;p40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01" name="Google Shape;601;p40"/>
          <p:cNvSpPr/>
          <p:nvPr/>
        </p:nvSpPr>
        <p:spPr>
          <a:xfrm rot="5400000">
            <a:off x="10622251" y="52486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2" name="Google Shape;602;p40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603" name="Google Shape;603;p40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05" name="Google Shape;605;p40"/>
          <p:cNvSpPr/>
          <p:nvPr/>
        </p:nvSpPr>
        <p:spPr>
          <a:xfrm>
            <a:off x="4781109" y="23162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40"/>
          <p:cNvSpPr/>
          <p:nvPr/>
        </p:nvSpPr>
        <p:spPr>
          <a:xfrm>
            <a:off x="4781109" y="426555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7" name="Google Shape;607;p40"/>
          <p:cNvGrpSpPr/>
          <p:nvPr/>
        </p:nvGrpSpPr>
        <p:grpSpPr>
          <a:xfrm>
            <a:off x="10612067" y="1482785"/>
            <a:ext cx="852200" cy="1069033"/>
            <a:chOff x="5125000" y="2647775"/>
            <a:chExt cx="639150" cy="801775"/>
          </a:xfrm>
        </p:grpSpPr>
        <p:sp>
          <p:nvSpPr>
            <p:cNvPr id="608" name="Google Shape;608;p40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0" name="Google Shape;610;p40"/>
          <p:cNvSpPr/>
          <p:nvPr/>
        </p:nvSpPr>
        <p:spPr>
          <a:xfrm>
            <a:off x="717967" y="6029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40"/>
          <p:cNvSpPr/>
          <p:nvPr/>
        </p:nvSpPr>
        <p:spPr>
          <a:xfrm>
            <a:off x="7905034" y="330485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0117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1"/>
          <p:cNvSpPr txBox="1">
            <a:spLocks noGrp="1"/>
          </p:cNvSpPr>
          <p:nvPr>
            <p:ph type="title"/>
          </p:nvPr>
        </p:nvSpPr>
        <p:spPr>
          <a:xfrm>
            <a:off x="959933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41"/>
          <p:cNvSpPr txBox="1">
            <a:spLocks noGrp="1"/>
          </p:cNvSpPr>
          <p:nvPr>
            <p:ph type="title" idx="2" hasCustomPrompt="1"/>
          </p:nvPr>
        </p:nvSpPr>
        <p:spPr>
          <a:xfrm>
            <a:off x="6649257" y="2156467"/>
            <a:ext cx="127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5" name="Google Shape;615;p41"/>
          <p:cNvSpPr txBox="1">
            <a:spLocks noGrp="1"/>
          </p:cNvSpPr>
          <p:nvPr>
            <p:ph type="title" idx="3"/>
          </p:nvPr>
        </p:nvSpPr>
        <p:spPr>
          <a:xfrm>
            <a:off x="7924333" y="2156467"/>
            <a:ext cx="31044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16" name="Google Shape;616;p41"/>
          <p:cNvSpPr txBox="1">
            <a:spLocks noGrp="1"/>
          </p:cNvSpPr>
          <p:nvPr>
            <p:ph type="subTitle" idx="1"/>
          </p:nvPr>
        </p:nvSpPr>
        <p:spPr>
          <a:xfrm>
            <a:off x="7924333" y="2821300"/>
            <a:ext cx="310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41"/>
          <p:cNvSpPr txBox="1">
            <a:spLocks noGrp="1"/>
          </p:cNvSpPr>
          <p:nvPr>
            <p:ph type="title" idx="4" hasCustomPrompt="1"/>
          </p:nvPr>
        </p:nvSpPr>
        <p:spPr>
          <a:xfrm>
            <a:off x="6640367" y="4212500"/>
            <a:ext cx="127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8" name="Google Shape;618;p41"/>
          <p:cNvSpPr txBox="1">
            <a:spLocks noGrp="1"/>
          </p:cNvSpPr>
          <p:nvPr>
            <p:ph type="title" idx="5"/>
          </p:nvPr>
        </p:nvSpPr>
        <p:spPr>
          <a:xfrm>
            <a:off x="7915200" y="4212500"/>
            <a:ext cx="31044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19" name="Google Shape;619;p41"/>
          <p:cNvSpPr txBox="1">
            <a:spLocks noGrp="1"/>
          </p:cNvSpPr>
          <p:nvPr>
            <p:ph type="subTitle" idx="6"/>
          </p:nvPr>
        </p:nvSpPr>
        <p:spPr>
          <a:xfrm>
            <a:off x="7915200" y="4877333"/>
            <a:ext cx="310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41"/>
          <p:cNvSpPr/>
          <p:nvPr/>
        </p:nvSpPr>
        <p:spPr>
          <a:xfrm>
            <a:off x="7914675" y="35937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41"/>
          <p:cNvSpPr/>
          <p:nvPr/>
        </p:nvSpPr>
        <p:spPr>
          <a:xfrm>
            <a:off x="7914675" y="563096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41"/>
          <p:cNvSpPr/>
          <p:nvPr/>
        </p:nvSpPr>
        <p:spPr>
          <a:xfrm>
            <a:off x="11104000" y="20157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23" name="Google Shape;623;p41"/>
          <p:cNvGrpSpPr/>
          <p:nvPr/>
        </p:nvGrpSpPr>
        <p:grpSpPr>
          <a:xfrm>
            <a:off x="262167" y="5770534"/>
            <a:ext cx="793600" cy="736533"/>
            <a:chOff x="8321650" y="1504325"/>
            <a:chExt cx="595200" cy="552400"/>
          </a:xfrm>
        </p:grpSpPr>
        <p:sp>
          <p:nvSpPr>
            <p:cNvPr id="624" name="Google Shape;624;p4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6" name="Google Shape;626;p41"/>
          <p:cNvSpPr/>
          <p:nvPr/>
        </p:nvSpPr>
        <p:spPr>
          <a:xfrm>
            <a:off x="11323118" y="61387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41"/>
          <p:cNvSpPr/>
          <p:nvPr/>
        </p:nvSpPr>
        <p:spPr>
          <a:xfrm>
            <a:off x="881685" y="20157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5718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2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1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42"/>
          <p:cNvSpPr txBox="1">
            <a:spLocks noGrp="1"/>
          </p:cNvSpPr>
          <p:nvPr>
            <p:ph type="subTitle" idx="1"/>
          </p:nvPr>
        </p:nvSpPr>
        <p:spPr>
          <a:xfrm>
            <a:off x="3232800" y="3171133"/>
            <a:ext cx="6105600" cy="11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42"/>
          <p:cNvSpPr txBox="1"/>
          <p:nvPr/>
        </p:nvSpPr>
        <p:spPr>
          <a:xfrm>
            <a:off x="3232800" y="5019933"/>
            <a:ext cx="5726400" cy="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19294D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333" kern="0">
                <a:solidFill>
                  <a:srgbClr val="19294D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19294D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333" kern="0">
                <a:solidFill>
                  <a:srgbClr val="19294D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19294D"/>
                </a:solidFill>
                <a:latin typeface="Barlow"/>
                <a:ea typeface="Barlow"/>
                <a:cs typeface="Barlow"/>
                <a:sym typeface="Barlow"/>
              </a:rPr>
              <a:t> and infographics &amp; images by </a:t>
            </a:r>
            <a:r>
              <a:rPr lang="en" sz="1333" kern="0">
                <a:solidFill>
                  <a:srgbClr val="19294D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19294D"/>
              </a:solidFill>
              <a:highlight>
                <a:srgbClr val="DFDEFC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2" name="Google Shape;632;p42"/>
          <p:cNvSpPr txBox="1">
            <a:spLocks noGrp="1"/>
          </p:cNvSpPr>
          <p:nvPr>
            <p:ph type="subTitle" idx="2"/>
          </p:nvPr>
        </p:nvSpPr>
        <p:spPr>
          <a:xfrm>
            <a:off x="3232800" y="2531667"/>
            <a:ext cx="610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grpSp>
        <p:nvGrpSpPr>
          <p:cNvPr id="633" name="Google Shape;633;p42"/>
          <p:cNvGrpSpPr/>
          <p:nvPr/>
        </p:nvGrpSpPr>
        <p:grpSpPr>
          <a:xfrm>
            <a:off x="9042151" y="1114451"/>
            <a:ext cx="2130000" cy="584200"/>
            <a:chOff x="3292150" y="368850"/>
            <a:chExt cx="1597500" cy="438150"/>
          </a:xfrm>
        </p:grpSpPr>
        <p:sp>
          <p:nvSpPr>
            <p:cNvPr id="634" name="Google Shape;634;p42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45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3"/>
          <p:cNvGrpSpPr/>
          <p:nvPr/>
        </p:nvGrpSpPr>
        <p:grpSpPr>
          <a:xfrm>
            <a:off x="469933" y="713333"/>
            <a:ext cx="11246000" cy="5431200"/>
            <a:chOff x="352450" y="535000"/>
            <a:chExt cx="8434500" cy="4073400"/>
          </a:xfrm>
        </p:grpSpPr>
        <p:grpSp>
          <p:nvGrpSpPr>
            <p:cNvPr id="123" name="Google Shape;123;p13"/>
            <p:cNvGrpSpPr/>
            <p:nvPr/>
          </p:nvGrpSpPr>
          <p:grpSpPr>
            <a:xfrm>
              <a:off x="8389007" y="653479"/>
              <a:ext cx="241900" cy="238545"/>
              <a:chOff x="6241855" y="108656"/>
              <a:chExt cx="137147" cy="135237"/>
            </a:xfrm>
          </p:grpSpPr>
          <p:sp>
            <p:nvSpPr>
              <p:cNvPr id="124" name="Google Shape;124;p13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1"/>
                    </a:moveTo>
                    <a:lnTo>
                      <a:pt x="2585" y="25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2549"/>
                    </a:moveTo>
                    <a:lnTo>
                      <a:pt x="258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6" name="Google Shape;126;p13"/>
            <p:cNvSpPr/>
            <p:nvPr/>
          </p:nvSpPr>
          <p:spPr>
            <a:xfrm>
              <a:off x="352450" y="535000"/>
              <a:ext cx="8434500" cy="4073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7" name="Google Shape;127;p13"/>
          <p:cNvSpPr/>
          <p:nvPr/>
        </p:nvSpPr>
        <p:spPr>
          <a:xfrm>
            <a:off x="346885" y="157600"/>
            <a:ext cx="1213143" cy="1199329"/>
          </a:xfrm>
          <a:custGeom>
            <a:avLst/>
            <a:gdLst/>
            <a:ahLst/>
            <a:cxnLst/>
            <a:rect l="l" t="t" r="r" b="b"/>
            <a:pathLst>
              <a:path w="21956" h="21706" extrusionOk="0">
                <a:moveTo>
                  <a:pt x="13395" y="4572"/>
                </a:moveTo>
                <a:cubicBezTo>
                  <a:pt x="13395" y="6163"/>
                  <a:pt x="13395" y="7458"/>
                  <a:pt x="13341" y="8514"/>
                </a:cubicBezTo>
                <a:lnTo>
                  <a:pt x="13341" y="8514"/>
                </a:lnTo>
                <a:cubicBezTo>
                  <a:pt x="13377" y="8515"/>
                  <a:pt x="13413" y="8517"/>
                  <a:pt x="13450" y="8518"/>
                </a:cubicBezTo>
                <a:lnTo>
                  <a:pt x="13450" y="8518"/>
                </a:lnTo>
                <a:cubicBezTo>
                  <a:pt x="13395" y="7462"/>
                  <a:pt x="13395" y="6165"/>
                  <a:pt x="13395" y="4572"/>
                </a:cubicBezTo>
                <a:close/>
                <a:moveTo>
                  <a:pt x="13450" y="8518"/>
                </a:moveTo>
                <a:cubicBezTo>
                  <a:pt x="13452" y="8547"/>
                  <a:pt x="13453" y="8575"/>
                  <a:pt x="13455" y="8603"/>
                </a:cubicBezTo>
                <a:lnTo>
                  <a:pt x="13455" y="8603"/>
                </a:lnTo>
                <a:cubicBezTo>
                  <a:pt x="14458" y="8561"/>
                  <a:pt x="15666" y="8561"/>
                  <a:pt x="17122" y="8561"/>
                </a:cubicBezTo>
                <a:cubicBezTo>
                  <a:pt x="15664" y="8561"/>
                  <a:pt x="14454" y="8561"/>
                  <a:pt x="13450" y="8518"/>
                </a:cubicBezTo>
                <a:close/>
                <a:moveTo>
                  <a:pt x="8502" y="13102"/>
                </a:moveTo>
                <a:cubicBezTo>
                  <a:pt x="7496" y="13145"/>
                  <a:pt x="6284" y="13145"/>
                  <a:pt x="4823" y="13145"/>
                </a:cubicBezTo>
                <a:cubicBezTo>
                  <a:pt x="6286" y="13145"/>
                  <a:pt x="7500" y="13145"/>
                  <a:pt x="8506" y="13187"/>
                </a:cubicBezTo>
                <a:lnTo>
                  <a:pt x="8506" y="13187"/>
                </a:lnTo>
                <a:cubicBezTo>
                  <a:pt x="8505" y="13159"/>
                  <a:pt x="8503" y="13130"/>
                  <a:pt x="8502" y="13102"/>
                </a:cubicBezTo>
                <a:close/>
                <a:moveTo>
                  <a:pt x="8506" y="13187"/>
                </a:moveTo>
                <a:cubicBezTo>
                  <a:pt x="8561" y="14243"/>
                  <a:pt x="8561" y="15540"/>
                  <a:pt x="8561" y="17133"/>
                </a:cubicBezTo>
                <a:cubicBezTo>
                  <a:pt x="8561" y="15543"/>
                  <a:pt x="8561" y="14247"/>
                  <a:pt x="8616" y="13192"/>
                </a:cubicBezTo>
                <a:lnTo>
                  <a:pt x="8616" y="13192"/>
                </a:lnTo>
                <a:cubicBezTo>
                  <a:pt x="8580" y="13190"/>
                  <a:pt x="8543" y="13189"/>
                  <a:pt x="8506" y="13187"/>
                </a:cubicBezTo>
                <a:close/>
                <a:moveTo>
                  <a:pt x="8561" y="0"/>
                </a:moveTo>
                <a:cubicBezTo>
                  <a:pt x="8561" y="8561"/>
                  <a:pt x="8561" y="8561"/>
                  <a:pt x="1" y="8561"/>
                </a:cubicBezTo>
                <a:cubicBezTo>
                  <a:pt x="6928" y="8561"/>
                  <a:pt x="8250" y="8561"/>
                  <a:pt x="8502" y="13102"/>
                </a:cubicBezTo>
                <a:lnTo>
                  <a:pt x="8502" y="13102"/>
                </a:lnTo>
                <a:cubicBezTo>
                  <a:pt x="8542" y="13100"/>
                  <a:pt x="8582" y="13099"/>
                  <a:pt x="8621" y="13097"/>
                </a:cubicBezTo>
                <a:lnTo>
                  <a:pt x="8621" y="13097"/>
                </a:lnTo>
                <a:cubicBezTo>
                  <a:pt x="8619" y="13128"/>
                  <a:pt x="8618" y="13160"/>
                  <a:pt x="8616" y="13192"/>
                </a:cubicBezTo>
                <a:lnTo>
                  <a:pt x="8616" y="13192"/>
                </a:lnTo>
                <a:cubicBezTo>
                  <a:pt x="13395" y="13413"/>
                  <a:pt x="13395" y="14659"/>
                  <a:pt x="13395" y="21705"/>
                </a:cubicBezTo>
                <a:cubicBezTo>
                  <a:pt x="13395" y="13145"/>
                  <a:pt x="13395" y="13145"/>
                  <a:pt x="21956" y="13145"/>
                </a:cubicBezTo>
                <a:cubicBezTo>
                  <a:pt x="15029" y="13145"/>
                  <a:pt x="13707" y="13145"/>
                  <a:pt x="13455" y="8603"/>
                </a:cubicBezTo>
                <a:lnTo>
                  <a:pt x="13455" y="8603"/>
                </a:lnTo>
                <a:cubicBezTo>
                  <a:pt x="13415" y="8605"/>
                  <a:pt x="13375" y="8606"/>
                  <a:pt x="13335" y="8608"/>
                </a:cubicBezTo>
                <a:lnTo>
                  <a:pt x="13335" y="8608"/>
                </a:lnTo>
                <a:cubicBezTo>
                  <a:pt x="13138" y="12150"/>
                  <a:pt x="12286" y="12927"/>
                  <a:pt x="8621" y="13097"/>
                </a:cubicBezTo>
                <a:lnTo>
                  <a:pt x="8621" y="13097"/>
                </a:lnTo>
                <a:cubicBezTo>
                  <a:pt x="8819" y="9553"/>
                  <a:pt x="9670" y="8778"/>
                  <a:pt x="13335" y="8608"/>
                </a:cubicBezTo>
                <a:lnTo>
                  <a:pt x="13335" y="8608"/>
                </a:lnTo>
                <a:cubicBezTo>
                  <a:pt x="13337" y="8577"/>
                  <a:pt x="13339" y="8545"/>
                  <a:pt x="13341" y="8514"/>
                </a:cubicBezTo>
                <a:lnTo>
                  <a:pt x="13341" y="8514"/>
                </a:lnTo>
                <a:cubicBezTo>
                  <a:pt x="8561" y="8294"/>
                  <a:pt x="8561" y="7049"/>
                  <a:pt x="85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85233" y="2478667"/>
            <a:ext cx="3668800" cy="4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2248033" y="1799057"/>
            <a:ext cx="114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245433" y="2974833"/>
            <a:ext cx="314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/>
          </p:nvPr>
        </p:nvSpPr>
        <p:spPr>
          <a:xfrm>
            <a:off x="7537953" y="2478667"/>
            <a:ext cx="3668800" cy="4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8800753" y="1799057"/>
            <a:ext cx="114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7798153" y="2974833"/>
            <a:ext cx="314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/>
          </p:nvPr>
        </p:nvSpPr>
        <p:spPr>
          <a:xfrm>
            <a:off x="472767" y="713333"/>
            <a:ext cx="112464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/>
          </p:nvPr>
        </p:nvSpPr>
        <p:spPr>
          <a:xfrm>
            <a:off x="985233" y="4567933"/>
            <a:ext cx="3668800" cy="4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 hasCustomPrompt="1"/>
          </p:nvPr>
        </p:nvSpPr>
        <p:spPr>
          <a:xfrm>
            <a:off x="2248033" y="3888324"/>
            <a:ext cx="114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245433" y="5064100"/>
            <a:ext cx="314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/>
          </p:nvPr>
        </p:nvSpPr>
        <p:spPr>
          <a:xfrm>
            <a:off x="7537953" y="4567933"/>
            <a:ext cx="3668800" cy="4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14" hasCustomPrompt="1"/>
          </p:nvPr>
        </p:nvSpPr>
        <p:spPr>
          <a:xfrm>
            <a:off x="8800753" y="3888324"/>
            <a:ext cx="114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7798153" y="5064100"/>
            <a:ext cx="314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76292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3"/>
          <p:cNvSpPr/>
          <p:nvPr/>
        </p:nvSpPr>
        <p:spPr>
          <a:xfrm>
            <a:off x="2199851" y="1210033"/>
            <a:ext cx="7792285" cy="4437928"/>
          </a:xfrm>
          <a:custGeom>
            <a:avLst/>
            <a:gdLst/>
            <a:ahLst/>
            <a:cxnLst/>
            <a:rect l="l" t="t" r="r" b="b"/>
            <a:pathLst>
              <a:path w="89194" h="55648" extrusionOk="0">
                <a:moveTo>
                  <a:pt x="36345" y="808"/>
                </a:moveTo>
                <a:cubicBezTo>
                  <a:pt x="36746" y="808"/>
                  <a:pt x="36949" y="966"/>
                  <a:pt x="36935" y="1346"/>
                </a:cubicBezTo>
                <a:cubicBezTo>
                  <a:pt x="36914" y="1898"/>
                  <a:pt x="36928" y="2453"/>
                  <a:pt x="36966" y="3001"/>
                </a:cubicBezTo>
                <a:cubicBezTo>
                  <a:pt x="36990" y="3330"/>
                  <a:pt x="36757" y="3536"/>
                  <a:pt x="36599" y="3790"/>
                </a:cubicBezTo>
                <a:cubicBezTo>
                  <a:pt x="36202" y="4420"/>
                  <a:pt x="36335" y="4883"/>
                  <a:pt x="36997" y="5297"/>
                </a:cubicBezTo>
                <a:cubicBezTo>
                  <a:pt x="37419" y="5564"/>
                  <a:pt x="37898" y="5686"/>
                  <a:pt x="38371" y="5686"/>
                </a:cubicBezTo>
                <a:cubicBezTo>
                  <a:pt x="39480" y="5686"/>
                  <a:pt x="40551" y="5016"/>
                  <a:pt x="40752" y="3971"/>
                </a:cubicBezTo>
                <a:cubicBezTo>
                  <a:pt x="40817" y="3639"/>
                  <a:pt x="40804" y="3323"/>
                  <a:pt x="40451" y="3090"/>
                </a:cubicBezTo>
                <a:cubicBezTo>
                  <a:pt x="40228" y="2943"/>
                  <a:pt x="39868" y="2888"/>
                  <a:pt x="39902" y="2546"/>
                </a:cubicBezTo>
                <a:cubicBezTo>
                  <a:pt x="39944" y="2093"/>
                  <a:pt x="39944" y="1634"/>
                  <a:pt x="40046" y="1195"/>
                </a:cubicBezTo>
                <a:cubicBezTo>
                  <a:pt x="40080" y="1046"/>
                  <a:pt x="40839" y="958"/>
                  <a:pt x="41499" y="958"/>
                </a:cubicBezTo>
                <a:cubicBezTo>
                  <a:pt x="41972" y="958"/>
                  <a:pt x="42394" y="1003"/>
                  <a:pt x="42462" y="1103"/>
                </a:cubicBezTo>
                <a:cubicBezTo>
                  <a:pt x="42531" y="1202"/>
                  <a:pt x="42527" y="1350"/>
                  <a:pt x="42538" y="1476"/>
                </a:cubicBezTo>
                <a:cubicBezTo>
                  <a:pt x="42558" y="1864"/>
                  <a:pt x="42558" y="2254"/>
                  <a:pt x="42593" y="2642"/>
                </a:cubicBezTo>
                <a:cubicBezTo>
                  <a:pt x="42623" y="3015"/>
                  <a:pt x="42507" y="3293"/>
                  <a:pt x="42202" y="3591"/>
                </a:cubicBezTo>
                <a:cubicBezTo>
                  <a:pt x="41612" y="4166"/>
                  <a:pt x="41780" y="4807"/>
                  <a:pt x="42527" y="5236"/>
                </a:cubicBezTo>
                <a:cubicBezTo>
                  <a:pt x="43097" y="5561"/>
                  <a:pt x="43852" y="5724"/>
                  <a:pt x="44605" y="5724"/>
                </a:cubicBezTo>
                <a:cubicBezTo>
                  <a:pt x="45367" y="5724"/>
                  <a:pt x="46128" y="5558"/>
                  <a:pt x="46694" y="5225"/>
                </a:cubicBezTo>
                <a:cubicBezTo>
                  <a:pt x="47428" y="4797"/>
                  <a:pt x="47596" y="4142"/>
                  <a:pt x="47006" y="3567"/>
                </a:cubicBezTo>
                <a:cubicBezTo>
                  <a:pt x="46225" y="2806"/>
                  <a:pt x="46790" y="1963"/>
                  <a:pt x="46708" y="1165"/>
                </a:cubicBezTo>
                <a:cubicBezTo>
                  <a:pt x="46694" y="1034"/>
                  <a:pt x="46890" y="973"/>
                  <a:pt x="47044" y="969"/>
                </a:cubicBezTo>
                <a:cubicBezTo>
                  <a:pt x="47144" y="965"/>
                  <a:pt x="47246" y="963"/>
                  <a:pt x="47347" y="963"/>
                </a:cubicBezTo>
                <a:cubicBezTo>
                  <a:pt x="47471" y="963"/>
                  <a:pt x="47595" y="966"/>
                  <a:pt x="47719" y="969"/>
                </a:cubicBezTo>
                <a:cubicBezTo>
                  <a:pt x="49312" y="1004"/>
                  <a:pt x="49306" y="1007"/>
                  <a:pt x="49306" y="2367"/>
                </a:cubicBezTo>
                <a:cubicBezTo>
                  <a:pt x="49306" y="2652"/>
                  <a:pt x="49254" y="2861"/>
                  <a:pt x="48932" y="3001"/>
                </a:cubicBezTo>
                <a:cubicBezTo>
                  <a:pt x="48332" y="3258"/>
                  <a:pt x="48356" y="3711"/>
                  <a:pt x="48517" y="4173"/>
                </a:cubicBezTo>
                <a:cubicBezTo>
                  <a:pt x="48847" y="5126"/>
                  <a:pt x="49823" y="5693"/>
                  <a:pt x="50833" y="5693"/>
                </a:cubicBezTo>
                <a:cubicBezTo>
                  <a:pt x="51313" y="5693"/>
                  <a:pt x="51800" y="5565"/>
                  <a:pt x="52229" y="5290"/>
                </a:cubicBezTo>
                <a:cubicBezTo>
                  <a:pt x="52849" y="4893"/>
                  <a:pt x="53061" y="4393"/>
                  <a:pt x="52643" y="3865"/>
                </a:cubicBezTo>
                <a:cubicBezTo>
                  <a:pt x="51944" y="2988"/>
                  <a:pt x="52376" y="2045"/>
                  <a:pt x="52294" y="1134"/>
                </a:cubicBezTo>
                <a:cubicBezTo>
                  <a:pt x="52273" y="880"/>
                  <a:pt x="52544" y="822"/>
                  <a:pt x="52767" y="822"/>
                </a:cubicBezTo>
                <a:cubicBezTo>
                  <a:pt x="52840" y="822"/>
                  <a:pt x="52914" y="821"/>
                  <a:pt x="52987" y="821"/>
                </a:cubicBezTo>
                <a:cubicBezTo>
                  <a:pt x="53736" y="821"/>
                  <a:pt x="54485" y="836"/>
                  <a:pt x="55237" y="842"/>
                </a:cubicBezTo>
                <a:cubicBezTo>
                  <a:pt x="55457" y="846"/>
                  <a:pt x="55594" y="932"/>
                  <a:pt x="55590" y="1127"/>
                </a:cubicBezTo>
                <a:cubicBezTo>
                  <a:pt x="55570" y="1802"/>
                  <a:pt x="55926" y="2515"/>
                  <a:pt x="55039" y="3053"/>
                </a:cubicBezTo>
                <a:cubicBezTo>
                  <a:pt x="54480" y="3392"/>
                  <a:pt x="54487" y="3981"/>
                  <a:pt x="54833" y="4557"/>
                </a:cubicBezTo>
                <a:cubicBezTo>
                  <a:pt x="55277" y="5303"/>
                  <a:pt x="56269" y="5698"/>
                  <a:pt x="57247" y="5698"/>
                </a:cubicBezTo>
                <a:cubicBezTo>
                  <a:pt x="58027" y="5698"/>
                  <a:pt x="58799" y="5446"/>
                  <a:pt x="59278" y="4920"/>
                </a:cubicBezTo>
                <a:cubicBezTo>
                  <a:pt x="59668" y="4489"/>
                  <a:pt x="59617" y="3810"/>
                  <a:pt x="59072" y="3221"/>
                </a:cubicBezTo>
                <a:cubicBezTo>
                  <a:pt x="58853" y="2988"/>
                  <a:pt x="58685" y="2796"/>
                  <a:pt x="58664" y="2470"/>
                </a:cubicBezTo>
                <a:cubicBezTo>
                  <a:pt x="58551" y="856"/>
                  <a:pt x="58356" y="1004"/>
                  <a:pt x="60234" y="932"/>
                </a:cubicBezTo>
                <a:cubicBezTo>
                  <a:pt x="60910" y="905"/>
                  <a:pt x="61340" y="864"/>
                  <a:pt x="61615" y="864"/>
                </a:cubicBezTo>
                <a:cubicBezTo>
                  <a:pt x="62301" y="864"/>
                  <a:pt x="62011" y="1120"/>
                  <a:pt x="62153" y="2501"/>
                </a:cubicBezTo>
                <a:cubicBezTo>
                  <a:pt x="62180" y="2785"/>
                  <a:pt x="62108" y="3012"/>
                  <a:pt x="61892" y="3210"/>
                </a:cubicBezTo>
                <a:cubicBezTo>
                  <a:pt x="61036" y="3999"/>
                  <a:pt x="61923" y="5325"/>
                  <a:pt x="62985" y="5452"/>
                </a:cubicBezTo>
                <a:cubicBezTo>
                  <a:pt x="63369" y="5495"/>
                  <a:pt x="63762" y="5535"/>
                  <a:pt x="64149" y="5535"/>
                </a:cubicBezTo>
                <a:cubicBezTo>
                  <a:pt x="64246" y="5535"/>
                  <a:pt x="64342" y="5532"/>
                  <a:pt x="64438" y="5527"/>
                </a:cubicBezTo>
                <a:cubicBezTo>
                  <a:pt x="65775" y="5452"/>
                  <a:pt x="66450" y="4578"/>
                  <a:pt x="65816" y="3563"/>
                </a:cubicBezTo>
                <a:cubicBezTo>
                  <a:pt x="65401" y="2902"/>
                  <a:pt x="65487" y="2271"/>
                  <a:pt x="65439" y="1607"/>
                </a:cubicBezTo>
                <a:cubicBezTo>
                  <a:pt x="65411" y="1206"/>
                  <a:pt x="65594" y="1070"/>
                  <a:pt x="65961" y="1070"/>
                </a:cubicBezTo>
                <a:cubicBezTo>
                  <a:pt x="66005" y="1070"/>
                  <a:pt x="66051" y="1072"/>
                  <a:pt x="66100" y="1076"/>
                </a:cubicBezTo>
                <a:cubicBezTo>
                  <a:pt x="66173" y="1080"/>
                  <a:pt x="66245" y="1082"/>
                  <a:pt x="66319" y="1082"/>
                </a:cubicBezTo>
                <a:cubicBezTo>
                  <a:pt x="66506" y="1082"/>
                  <a:pt x="66695" y="1070"/>
                  <a:pt x="66885" y="1065"/>
                </a:cubicBezTo>
                <a:cubicBezTo>
                  <a:pt x="66966" y="1064"/>
                  <a:pt x="67042" y="1063"/>
                  <a:pt x="67114" y="1063"/>
                </a:cubicBezTo>
                <a:cubicBezTo>
                  <a:pt x="68250" y="1063"/>
                  <a:pt x="68386" y="1263"/>
                  <a:pt x="68331" y="2371"/>
                </a:cubicBezTo>
                <a:cubicBezTo>
                  <a:pt x="68321" y="2559"/>
                  <a:pt x="68225" y="2662"/>
                  <a:pt x="68088" y="2775"/>
                </a:cubicBezTo>
                <a:cubicBezTo>
                  <a:pt x="67543" y="3221"/>
                  <a:pt x="67313" y="3748"/>
                  <a:pt x="67683" y="4348"/>
                </a:cubicBezTo>
                <a:cubicBezTo>
                  <a:pt x="68102" y="5033"/>
                  <a:pt x="68694" y="5609"/>
                  <a:pt x="69644" y="5650"/>
                </a:cubicBezTo>
                <a:cubicBezTo>
                  <a:pt x="69682" y="5652"/>
                  <a:pt x="69720" y="5653"/>
                  <a:pt x="69757" y="5653"/>
                </a:cubicBezTo>
                <a:cubicBezTo>
                  <a:pt x="70431" y="5653"/>
                  <a:pt x="71065" y="5396"/>
                  <a:pt x="71604" y="5023"/>
                </a:cubicBezTo>
                <a:cubicBezTo>
                  <a:pt x="72402" y="4471"/>
                  <a:pt x="72430" y="3848"/>
                  <a:pt x="71734" y="3186"/>
                </a:cubicBezTo>
                <a:cubicBezTo>
                  <a:pt x="71498" y="2964"/>
                  <a:pt x="71158" y="2864"/>
                  <a:pt x="71090" y="2457"/>
                </a:cubicBezTo>
                <a:cubicBezTo>
                  <a:pt x="70853" y="1106"/>
                  <a:pt x="70812" y="1076"/>
                  <a:pt x="72388" y="1065"/>
                </a:cubicBezTo>
                <a:cubicBezTo>
                  <a:pt x="72742" y="1063"/>
                  <a:pt x="73152" y="865"/>
                  <a:pt x="73493" y="865"/>
                </a:cubicBezTo>
                <a:cubicBezTo>
                  <a:pt x="73667" y="865"/>
                  <a:pt x="73823" y="917"/>
                  <a:pt x="73944" y="1072"/>
                </a:cubicBezTo>
                <a:cubicBezTo>
                  <a:pt x="74191" y="1387"/>
                  <a:pt x="74006" y="1949"/>
                  <a:pt x="74026" y="2402"/>
                </a:cubicBezTo>
                <a:cubicBezTo>
                  <a:pt x="74047" y="2761"/>
                  <a:pt x="73999" y="3049"/>
                  <a:pt x="73701" y="3371"/>
                </a:cubicBezTo>
                <a:cubicBezTo>
                  <a:pt x="73204" y="3906"/>
                  <a:pt x="73451" y="4667"/>
                  <a:pt x="74119" y="5068"/>
                </a:cubicBezTo>
                <a:cubicBezTo>
                  <a:pt x="74488" y="5288"/>
                  <a:pt x="74954" y="5391"/>
                  <a:pt x="75433" y="5391"/>
                </a:cubicBezTo>
                <a:cubicBezTo>
                  <a:pt x="76293" y="5391"/>
                  <a:pt x="77195" y="5058"/>
                  <a:pt x="77649" y="4475"/>
                </a:cubicBezTo>
                <a:cubicBezTo>
                  <a:pt x="77971" y="4064"/>
                  <a:pt x="77957" y="3567"/>
                  <a:pt x="77583" y="3306"/>
                </a:cubicBezTo>
                <a:cubicBezTo>
                  <a:pt x="76655" y="2662"/>
                  <a:pt x="76895" y="1812"/>
                  <a:pt x="76847" y="952"/>
                </a:cubicBezTo>
                <a:cubicBezTo>
                  <a:pt x="77155" y="895"/>
                  <a:pt x="77461" y="873"/>
                  <a:pt x="77766" y="873"/>
                </a:cubicBezTo>
                <a:cubicBezTo>
                  <a:pt x="78720" y="873"/>
                  <a:pt x="79665" y="1084"/>
                  <a:pt x="80630" y="1084"/>
                </a:cubicBezTo>
                <a:cubicBezTo>
                  <a:pt x="80895" y="1084"/>
                  <a:pt x="81163" y="1068"/>
                  <a:pt x="81432" y="1028"/>
                </a:cubicBezTo>
                <a:lnTo>
                  <a:pt x="81432" y="1028"/>
                </a:lnTo>
                <a:cubicBezTo>
                  <a:pt x="81497" y="1665"/>
                  <a:pt x="81538" y="2138"/>
                  <a:pt x="80997" y="2597"/>
                </a:cubicBezTo>
                <a:cubicBezTo>
                  <a:pt x="80445" y="3066"/>
                  <a:pt x="80465" y="3721"/>
                  <a:pt x="80788" y="4328"/>
                </a:cubicBezTo>
                <a:cubicBezTo>
                  <a:pt x="81178" y="5051"/>
                  <a:pt x="81870" y="5356"/>
                  <a:pt x="82772" y="5380"/>
                </a:cubicBezTo>
                <a:cubicBezTo>
                  <a:pt x="82813" y="5381"/>
                  <a:pt x="82853" y="5381"/>
                  <a:pt x="82893" y="5381"/>
                </a:cubicBezTo>
                <a:cubicBezTo>
                  <a:pt x="83647" y="5381"/>
                  <a:pt x="84269" y="5191"/>
                  <a:pt x="84646" y="4554"/>
                </a:cubicBezTo>
                <a:cubicBezTo>
                  <a:pt x="85047" y="3879"/>
                  <a:pt x="84985" y="3245"/>
                  <a:pt x="84468" y="2638"/>
                </a:cubicBezTo>
                <a:cubicBezTo>
                  <a:pt x="84338" y="2484"/>
                  <a:pt x="84139" y="2388"/>
                  <a:pt x="84081" y="2176"/>
                </a:cubicBezTo>
                <a:cubicBezTo>
                  <a:pt x="83882" y="1451"/>
                  <a:pt x="84145" y="1126"/>
                  <a:pt x="84939" y="1126"/>
                </a:cubicBezTo>
                <a:cubicBezTo>
                  <a:pt x="84994" y="1126"/>
                  <a:pt x="85052" y="1127"/>
                  <a:pt x="85112" y="1130"/>
                </a:cubicBezTo>
                <a:cubicBezTo>
                  <a:pt x="85784" y="1165"/>
                  <a:pt x="86459" y="1189"/>
                  <a:pt x="87131" y="1189"/>
                </a:cubicBezTo>
                <a:cubicBezTo>
                  <a:pt x="87538" y="1189"/>
                  <a:pt x="87737" y="1346"/>
                  <a:pt x="87830" y="1682"/>
                </a:cubicBezTo>
                <a:cubicBezTo>
                  <a:pt x="87939" y="2066"/>
                  <a:pt x="87953" y="2453"/>
                  <a:pt x="87950" y="2840"/>
                </a:cubicBezTo>
                <a:cubicBezTo>
                  <a:pt x="87919" y="6706"/>
                  <a:pt x="87891" y="10571"/>
                  <a:pt x="87840" y="14433"/>
                </a:cubicBezTo>
                <a:cubicBezTo>
                  <a:pt x="87761" y="20636"/>
                  <a:pt x="87833" y="26831"/>
                  <a:pt x="88104" y="33030"/>
                </a:cubicBezTo>
                <a:cubicBezTo>
                  <a:pt x="88302" y="37605"/>
                  <a:pt x="88378" y="42183"/>
                  <a:pt x="88203" y="46761"/>
                </a:cubicBezTo>
                <a:cubicBezTo>
                  <a:pt x="88159" y="47926"/>
                  <a:pt x="88039" y="49092"/>
                  <a:pt x="87761" y="50239"/>
                </a:cubicBezTo>
                <a:cubicBezTo>
                  <a:pt x="87693" y="50520"/>
                  <a:pt x="87638" y="50829"/>
                  <a:pt x="87693" y="51106"/>
                </a:cubicBezTo>
                <a:cubicBezTo>
                  <a:pt x="87867" y="51991"/>
                  <a:pt x="87593" y="52851"/>
                  <a:pt x="87573" y="53725"/>
                </a:cubicBezTo>
                <a:cubicBezTo>
                  <a:pt x="87567" y="54098"/>
                  <a:pt x="87386" y="54223"/>
                  <a:pt x="87031" y="54223"/>
                </a:cubicBezTo>
                <a:cubicBezTo>
                  <a:pt x="86976" y="54223"/>
                  <a:pt x="86916" y="54220"/>
                  <a:pt x="86853" y="54215"/>
                </a:cubicBezTo>
                <a:cubicBezTo>
                  <a:pt x="85700" y="54109"/>
                  <a:pt x="84544" y="54070"/>
                  <a:pt x="83387" y="54070"/>
                </a:cubicBezTo>
                <a:cubicBezTo>
                  <a:pt x="82447" y="54070"/>
                  <a:pt x="81507" y="54095"/>
                  <a:pt x="80568" y="54132"/>
                </a:cubicBezTo>
                <a:cubicBezTo>
                  <a:pt x="75822" y="54317"/>
                  <a:pt x="71069" y="54386"/>
                  <a:pt x="66320" y="54406"/>
                </a:cubicBezTo>
                <a:cubicBezTo>
                  <a:pt x="66249" y="54407"/>
                  <a:pt x="66178" y="54407"/>
                  <a:pt x="66108" y="54407"/>
                </a:cubicBezTo>
                <a:cubicBezTo>
                  <a:pt x="64053" y="54407"/>
                  <a:pt x="61989" y="54265"/>
                  <a:pt x="59932" y="54146"/>
                </a:cubicBezTo>
                <a:cubicBezTo>
                  <a:pt x="59306" y="54109"/>
                  <a:pt x="58680" y="54093"/>
                  <a:pt x="58053" y="54093"/>
                </a:cubicBezTo>
                <a:cubicBezTo>
                  <a:pt x="56251" y="54093"/>
                  <a:pt x="54447" y="54225"/>
                  <a:pt x="52647" y="54362"/>
                </a:cubicBezTo>
                <a:cubicBezTo>
                  <a:pt x="49869" y="54575"/>
                  <a:pt x="47093" y="54851"/>
                  <a:pt x="44303" y="54851"/>
                </a:cubicBezTo>
                <a:cubicBezTo>
                  <a:pt x="43689" y="54851"/>
                  <a:pt x="43074" y="54838"/>
                  <a:pt x="42459" y="54807"/>
                </a:cubicBezTo>
                <a:cubicBezTo>
                  <a:pt x="40667" y="54718"/>
                  <a:pt x="38878" y="54591"/>
                  <a:pt x="37093" y="54417"/>
                </a:cubicBezTo>
                <a:cubicBezTo>
                  <a:pt x="35113" y="54223"/>
                  <a:pt x="33133" y="54119"/>
                  <a:pt x="31151" y="54119"/>
                </a:cubicBezTo>
                <a:cubicBezTo>
                  <a:pt x="29810" y="54119"/>
                  <a:pt x="28467" y="54166"/>
                  <a:pt x="27124" y="54266"/>
                </a:cubicBezTo>
                <a:cubicBezTo>
                  <a:pt x="25583" y="54381"/>
                  <a:pt x="24041" y="54418"/>
                  <a:pt x="22500" y="54418"/>
                </a:cubicBezTo>
                <a:cubicBezTo>
                  <a:pt x="19777" y="54418"/>
                  <a:pt x="17054" y="54302"/>
                  <a:pt x="14332" y="54293"/>
                </a:cubicBezTo>
                <a:cubicBezTo>
                  <a:pt x="11528" y="54282"/>
                  <a:pt x="8731" y="54081"/>
                  <a:pt x="5928" y="54081"/>
                </a:cubicBezTo>
                <a:cubicBezTo>
                  <a:pt x="5363" y="54081"/>
                  <a:pt x="4798" y="54089"/>
                  <a:pt x="4233" y="54108"/>
                </a:cubicBezTo>
                <a:cubicBezTo>
                  <a:pt x="3561" y="54132"/>
                  <a:pt x="2890" y="54170"/>
                  <a:pt x="2218" y="54225"/>
                </a:cubicBezTo>
                <a:cubicBezTo>
                  <a:pt x="2183" y="54228"/>
                  <a:pt x="2149" y="54229"/>
                  <a:pt x="2118" y="54229"/>
                </a:cubicBezTo>
                <a:cubicBezTo>
                  <a:pt x="1801" y="54229"/>
                  <a:pt x="1645" y="54089"/>
                  <a:pt x="1642" y="53800"/>
                </a:cubicBezTo>
                <a:cubicBezTo>
                  <a:pt x="1632" y="52926"/>
                  <a:pt x="1324" y="52069"/>
                  <a:pt x="1516" y="51185"/>
                </a:cubicBezTo>
                <a:cubicBezTo>
                  <a:pt x="1666" y="50493"/>
                  <a:pt x="1306" y="49842"/>
                  <a:pt x="1221" y="49167"/>
                </a:cubicBezTo>
                <a:cubicBezTo>
                  <a:pt x="906" y="46580"/>
                  <a:pt x="919" y="43986"/>
                  <a:pt x="933" y="41388"/>
                </a:cubicBezTo>
                <a:cubicBezTo>
                  <a:pt x="967" y="36063"/>
                  <a:pt x="1238" y="30745"/>
                  <a:pt x="1372" y="25419"/>
                </a:cubicBezTo>
                <a:cubicBezTo>
                  <a:pt x="1478" y="21170"/>
                  <a:pt x="1361" y="16914"/>
                  <a:pt x="1334" y="12661"/>
                </a:cubicBezTo>
                <a:cubicBezTo>
                  <a:pt x="1313" y="9481"/>
                  <a:pt x="1272" y="6298"/>
                  <a:pt x="1248" y="3118"/>
                </a:cubicBezTo>
                <a:cubicBezTo>
                  <a:pt x="1245" y="2758"/>
                  <a:pt x="1248" y="2398"/>
                  <a:pt x="1296" y="2045"/>
                </a:cubicBezTo>
                <a:cubicBezTo>
                  <a:pt x="1409" y="1261"/>
                  <a:pt x="1478" y="1209"/>
                  <a:pt x="2434" y="1192"/>
                </a:cubicBezTo>
                <a:cubicBezTo>
                  <a:pt x="2763" y="1185"/>
                  <a:pt x="3093" y="1183"/>
                  <a:pt x="3423" y="1183"/>
                </a:cubicBezTo>
                <a:cubicBezTo>
                  <a:pt x="3952" y="1183"/>
                  <a:pt x="4483" y="1189"/>
                  <a:pt x="5021" y="1189"/>
                </a:cubicBezTo>
                <a:cubicBezTo>
                  <a:pt x="5213" y="1754"/>
                  <a:pt x="5165" y="2278"/>
                  <a:pt x="4627" y="2820"/>
                </a:cubicBezTo>
                <a:cubicBezTo>
                  <a:pt x="4086" y="3365"/>
                  <a:pt x="4216" y="4225"/>
                  <a:pt x="4737" y="4807"/>
                </a:cubicBezTo>
                <a:cubicBezTo>
                  <a:pt x="5079" y="5192"/>
                  <a:pt x="5699" y="5407"/>
                  <a:pt x="6350" y="5407"/>
                </a:cubicBezTo>
                <a:cubicBezTo>
                  <a:pt x="6638" y="5407"/>
                  <a:pt x="6932" y="5365"/>
                  <a:pt x="7211" y="5277"/>
                </a:cubicBezTo>
                <a:cubicBezTo>
                  <a:pt x="8537" y="4859"/>
                  <a:pt x="9102" y="3478"/>
                  <a:pt x="8201" y="2597"/>
                </a:cubicBezTo>
                <a:cubicBezTo>
                  <a:pt x="7735" y="2141"/>
                  <a:pt x="7721" y="1696"/>
                  <a:pt x="7745" y="1069"/>
                </a:cubicBezTo>
                <a:lnTo>
                  <a:pt x="7745" y="1069"/>
                </a:lnTo>
                <a:cubicBezTo>
                  <a:pt x="7955" y="1085"/>
                  <a:pt x="8163" y="1092"/>
                  <a:pt x="8368" y="1092"/>
                </a:cubicBezTo>
                <a:cubicBezTo>
                  <a:pt x="9485" y="1092"/>
                  <a:pt x="10540" y="884"/>
                  <a:pt x="11614" y="870"/>
                </a:cubicBezTo>
                <a:cubicBezTo>
                  <a:pt x="11634" y="870"/>
                  <a:pt x="11654" y="870"/>
                  <a:pt x="11673" y="870"/>
                </a:cubicBezTo>
                <a:cubicBezTo>
                  <a:pt x="12176" y="870"/>
                  <a:pt x="12428" y="962"/>
                  <a:pt x="12375" y="1497"/>
                </a:cubicBezTo>
                <a:cubicBezTo>
                  <a:pt x="12313" y="2107"/>
                  <a:pt x="12368" y="2659"/>
                  <a:pt x="11751" y="3162"/>
                </a:cubicBezTo>
                <a:cubicBezTo>
                  <a:pt x="11076" y="3714"/>
                  <a:pt x="11234" y="4334"/>
                  <a:pt x="11971" y="4821"/>
                </a:cubicBezTo>
                <a:cubicBezTo>
                  <a:pt x="12531" y="5191"/>
                  <a:pt x="13123" y="5412"/>
                  <a:pt x="13745" y="5412"/>
                </a:cubicBezTo>
                <a:cubicBezTo>
                  <a:pt x="14120" y="5412"/>
                  <a:pt x="14506" y="5332"/>
                  <a:pt x="14904" y="5157"/>
                </a:cubicBezTo>
                <a:cubicBezTo>
                  <a:pt x="15737" y="4790"/>
                  <a:pt x="16052" y="3975"/>
                  <a:pt x="15504" y="3361"/>
                </a:cubicBezTo>
                <a:cubicBezTo>
                  <a:pt x="14859" y="2638"/>
                  <a:pt x="15329" y="1864"/>
                  <a:pt x="15195" y="1127"/>
                </a:cubicBezTo>
                <a:cubicBezTo>
                  <a:pt x="15169" y="967"/>
                  <a:pt x="15352" y="907"/>
                  <a:pt x="15531" y="907"/>
                </a:cubicBezTo>
                <a:cubicBezTo>
                  <a:pt x="15559" y="907"/>
                  <a:pt x="15587" y="908"/>
                  <a:pt x="15613" y="911"/>
                </a:cubicBezTo>
                <a:cubicBezTo>
                  <a:pt x="16021" y="952"/>
                  <a:pt x="16432" y="973"/>
                  <a:pt x="16830" y="1055"/>
                </a:cubicBezTo>
                <a:cubicBezTo>
                  <a:pt x="16890" y="1068"/>
                  <a:pt x="16955" y="1072"/>
                  <a:pt x="17023" y="1072"/>
                </a:cubicBezTo>
                <a:cubicBezTo>
                  <a:pt x="17250" y="1072"/>
                  <a:pt x="17512" y="1018"/>
                  <a:pt x="17731" y="1018"/>
                </a:cubicBezTo>
                <a:cubicBezTo>
                  <a:pt x="17959" y="1018"/>
                  <a:pt x="18141" y="1078"/>
                  <a:pt x="18187" y="1322"/>
                </a:cubicBezTo>
                <a:cubicBezTo>
                  <a:pt x="18293" y="1884"/>
                  <a:pt x="18338" y="2570"/>
                  <a:pt x="17639" y="3080"/>
                </a:cubicBezTo>
                <a:cubicBezTo>
                  <a:pt x="16635" y="3820"/>
                  <a:pt x="16772" y="4602"/>
                  <a:pt x="17892" y="5198"/>
                </a:cubicBezTo>
                <a:cubicBezTo>
                  <a:pt x="18458" y="5499"/>
                  <a:pt x="18971" y="5651"/>
                  <a:pt x="19444" y="5651"/>
                </a:cubicBezTo>
                <a:cubicBezTo>
                  <a:pt x="20079" y="5651"/>
                  <a:pt x="20643" y="5378"/>
                  <a:pt x="21172" y="4828"/>
                </a:cubicBezTo>
                <a:cubicBezTo>
                  <a:pt x="21860" y="4105"/>
                  <a:pt x="21871" y="3574"/>
                  <a:pt x="21189" y="2833"/>
                </a:cubicBezTo>
                <a:cubicBezTo>
                  <a:pt x="21052" y="2690"/>
                  <a:pt x="20846" y="2604"/>
                  <a:pt x="20894" y="2357"/>
                </a:cubicBezTo>
                <a:cubicBezTo>
                  <a:pt x="20966" y="1973"/>
                  <a:pt x="20973" y="1583"/>
                  <a:pt x="21055" y="1202"/>
                </a:cubicBezTo>
                <a:cubicBezTo>
                  <a:pt x="21083" y="1082"/>
                  <a:pt x="21292" y="1062"/>
                  <a:pt x="21442" y="1062"/>
                </a:cubicBezTo>
                <a:cubicBezTo>
                  <a:pt x="21579" y="1060"/>
                  <a:pt x="21731" y="1036"/>
                  <a:pt x="21871" y="1036"/>
                </a:cubicBezTo>
                <a:cubicBezTo>
                  <a:pt x="21958" y="1036"/>
                  <a:pt x="22041" y="1045"/>
                  <a:pt x="22111" y="1076"/>
                </a:cubicBezTo>
                <a:cubicBezTo>
                  <a:pt x="22188" y="1108"/>
                  <a:pt x="22275" y="1120"/>
                  <a:pt x="22369" y="1120"/>
                </a:cubicBezTo>
                <a:cubicBezTo>
                  <a:pt x="22631" y="1120"/>
                  <a:pt x="22941" y="1025"/>
                  <a:pt x="23200" y="1025"/>
                </a:cubicBezTo>
                <a:cubicBezTo>
                  <a:pt x="23483" y="1025"/>
                  <a:pt x="23704" y="1140"/>
                  <a:pt x="23735" y="1620"/>
                </a:cubicBezTo>
                <a:cubicBezTo>
                  <a:pt x="23769" y="2172"/>
                  <a:pt x="23927" y="2727"/>
                  <a:pt x="23526" y="3310"/>
                </a:cubicBezTo>
                <a:cubicBezTo>
                  <a:pt x="22676" y="4547"/>
                  <a:pt x="23361" y="5517"/>
                  <a:pt x="25006" y="5534"/>
                </a:cubicBezTo>
                <a:cubicBezTo>
                  <a:pt x="25115" y="5535"/>
                  <a:pt x="25225" y="5537"/>
                  <a:pt x="25335" y="5537"/>
                </a:cubicBezTo>
                <a:cubicBezTo>
                  <a:pt x="25710" y="5537"/>
                  <a:pt x="26086" y="5517"/>
                  <a:pt x="26449" y="5400"/>
                </a:cubicBezTo>
                <a:cubicBezTo>
                  <a:pt x="27494" y="5061"/>
                  <a:pt x="27974" y="4074"/>
                  <a:pt x="27360" y="3293"/>
                </a:cubicBezTo>
                <a:cubicBezTo>
                  <a:pt x="26798" y="2580"/>
                  <a:pt x="27210" y="1850"/>
                  <a:pt x="27134" y="1134"/>
                </a:cubicBezTo>
                <a:cubicBezTo>
                  <a:pt x="27114" y="944"/>
                  <a:pt x="27324" y="883"/>
                  <a:pt x="27519" y="883"/>
                </a:cubicBezTo>
                <a:cubicBezTo>
                  <a:pt x="27524" y="883"/>
                  <a:pt x="27530" y="884"/>
                  <a:pt x="27535" y="884"/>
                </a:cubicBezTo>
                <a:cubicBezTo>
                  <a:pt x="28433" y="897"/>
                  <a:pt x="29331" y="897"/>
                  <a:pt x="30222" y="1028"/>
                </a:cubicBezTo>
                <a:cubicBezTo>
                  <a:pt x="30489" y="1069"/>
                  <a:pt x="30619" y="1192"/>
                  <a:pt x="30595" y="1422"/>
                </a:cubicBezTo>
                <a:cubicBezTo>
                  <a:pt x="30527" y="2073"/>
                  <a:pt x="30678" y="2717"/>
                  <a:pt x="30068" y="3323"/>
                </a:cubicBezTo>
                <a:cubicBezTo>
                  <a:pt x="29293" y="4095"/>
                  <a:pt x="29615" y="4924"/>
                  <a:pt x="30678" y="5380"/>
                </a:cubicBezTo>
                <a:cubicBezTo>
                  <a:pt x="31167" y="5590"/>
                  <a:pt x="31666" y="5693"/>
                  <a:pt x="32141" y="5693"/>
                </a:cubicBezTo>
                <a:cubicBezTo>
                  <a:pt x="32969" y="5693"/>
                  <a:pt x="33721" y="5381"/>
                  <a:pt x="34207" y="4790"/>
                </a:cubicBezTo>
                <a:cubicBezTo>
                  <a:pt x="34793" y="4074"/>
                  <a:pt x="34735" y="3498"/>
                  <a:pt x="34012" y="2892"/>
                </a:cubicBezTo>
                <a:cubicBezTo>
                  <a:pt x="33631" y="2570"/>
                  <a:pt x="33402" y="1439"/>
                  <a:pt x="33628" y="1021"/>
                </a:cubicBezTo>
                <a:cubicBezTo>
                  <a:pt x="33700" y="887"/>
                  <a:pt x="33827" y="846"/>
                  <a:pt x="33988" y="842"/>
                </a:cubicBezTo>
                <a:cubicBezTo>
                  <a:pt x="34773" y="832"/>
                  <a:pt x="35557" y="812"/>
                  <a:pt x="36345" y="808"/>
                </a:cubicBezTo>
                <a:close/>
                <a:moveTo>
                  <a:pt x="35905" y="0"/>
                </a:moveTo>
                <a:cubicBezTo>
                  <a:pt x="35311" y="0"/>
                  <a:pt x="34718" y="49"/>
                  <a:pt x="34125" y="58"/>
                </a:cubicBezTo>
                <a:cubicBezTo>
                  <a:pt x="33254" y="68"/>
                  <a:pt x="32775" y="510"/>
                  <a:pt x="32716" y="1274"/>
                </a:cubicBezTo>
                <a:cubicBezTo>
                  <a:pt x="32675" y="1792"/>
                  <a:pt x="32706" y="2313"/>
                  <a:pt x="32651" y="2830"/>
                </a:cubicBezTo>
                <a:cubicBezTo>
                  <a:pt x="32614" y="3176"/>
                  <a:pt x="32723" y="3327"/>
                  <a:pt x="33111" y="3474"/>
                </a:cubicBezTo>
                <a:cubicBezTo>
                  <a:pt x="33697" y="3700"/>
                  <a:pt x="33724" y="4040"/>
                  <a:pt x="33296" y="4458"/>
                </a:cubicBezTo>
                <a:cubicBezTo>
                  <a:pt x="32997" y="4748"/>
                  <a:pt x="32558" y="4899"/>
                  <a:pt x="32069" y="4899"/>
                </a:cubicBezTo>
                <a:cubicBezTo>
                  <a:pt x="31796" y="4899"/>
                  <a:pt x="31508" y="4852"/>
                  <a:pt x="31219" y="4756"/>
                </a:cubicBezTo>
                <a:cubicBezTo>
                  <a:pt x="30455" y="4499"/>
                  <a:pt x="30256" y="4166"/>
                  <a:pt x="30818" y="3694"/>
                </a:cubicBezTo>
                <a:cubicBezTo>
                  <a:pt x="31411" y="3197"/>
                  <a:pt x="31373" y="2628"/>
                  <a:pt x="31483" y="2045"/>
                </a:cubicBezTo>
                <a:cubicBezTo>
                  <a:pt x="31565" y="1600"/>
                  <a:pt x="31404" y="1151"/>
                  <a:pt x="31596" y="702"/>
                </a:cubicBezTo>
                <a:cubicBezTo>
                  <a:pt x="31706" y="445"/>
                  <a:pt x="31459" y="304"/>
                  <a:pt x="31157" y="263"/>
                </a:cubicBezTo>
                <a:cubicBezTo>
                  <a:pt x="30149" y="128"/>
                  <a:pt x="29131" y="67"/>
                  <a:pt x="28114" y="67"/>
                </a:cubicBezTo>
                <a:cubicBezTo>
                  <a:pt x="27897" y="67"/>
                  <a:pt x="27680" y="69"/>
                  <a:pt x="27463" y="75"/>
                </a:cubicBezTo>
                <a:cubicBezTo>
                  <a:pt x="26500" y="95"/>
                  <a:pt x="26195" y="452"/>
                  <a:pt x="26168" y="1312"/>
                </a:cubicBezTo>
                <a:cubicBezTo>
                  <a:pt x="26158" y="1699"/>
                  <a:pt x="26140" y="2090"/>
                  <a:pt x="26103" y="2477"/>
                </a:cubicBezTo>
                <a:cubicBezTo>
                  <a:pt x="26058" y="2881"/>
                  <a:pt x="26147" y="3221"/>
                  <a:pt x="26439" y="3567"/>
                </a:cubicBezTo>
                <a:cubicBezTo>
                  <a:pt x="26956" y="4173"/>
                  <a:pt x="26692" y="4656"/>
                  <a:pt x="25829" y="4759"/>
                </a:cubicBezTo>
                <a:cubicBezTo>
                  <a:pt x="25704" y="4773"/>
                  <a:pt x="25576" y="4777"/>
                  <a:pt x="25448" y="4777"/>
                </a:cubicBezTo>
                <a:cubicBezTo>
                  <a:pt x="25351" y="4777"/>
                  <a:pt x="25253" y="4774"/>
                  <a:pt x="25157" y="4773"/>
                </a:cubicBezTo>
                <a:cubicBezTo>
                  <a:pt x="24153" y="4756"/>
                  <a:pt x="23889" y="4423"/>
                  <a:pt x="24407" y="3707"/>
                </a:cubicBezTo>
                <a:cubicBezTo>
                  <a:pt x="24705" y="3289"/>
                  <a:pt x="24811" y="2888"/>
                  <a:pt x="24770" y="2426"/>
                </a:cubicBezTo>
                <a:cubicBezTo>
                  <a:pt x="24725" y="1877"/>
                  <a:pt x="24646" y="1326"/>
                  <a:pt x="24674" y="781"/>
                </a:cubicBezTo>
                <a:cubicBezTo>
                  <a:pt x="24694" y="373"/>
                  <a:pt x="24496" y="263"/>
                  <a:pt x="24098" y="253"/>
                </a:cubicBezTo>
                <a:cubicBezTo>
                  <a:pt x="23396" y="236"/>
                  <a:pt x="22694" y="191"/>
                  <a:pt x="21992" y="191"/>
                </a:cubicBezTo>
                <a:cubicBezTo>
                  <a:pt x="21871" y="191"/>
                  <a:pt x="21751" y="192"/>
                  <a:pt x="21631" y="195"/>
                </a:cubicBezTo>
                <a:cubicBezTo>
                  <a:pt x="20168" y="229"/>
                  <a:pt x="20168" y="250"/>
                  <a:pt x="20013" y="1538"/>
                </a:cubicBezTo>
                <a:cubicBezTo>
                  <a:pt x="19996" y="1699"/>
                  <a:pt x="19945" y="1857"/>
                  <a:pt x="19931" y="2018"/>
                </a:cubicBezTo>
                <a:cubicBezTo>
                  <a:pt x="19890" y="2546"/>
                  <a:pt x="19866" y="3056"/>
                  <a:pt x="20510" y="3378"/>
                </a:cubicBezTo>
                <a:cubicBezTo>
                  <a:pt x="20928" y="3587"/>
                  <a:pt x="20877" y="3899"/>
                  <a:pt x="20640" y="4214"/>
                </a:cubicBezTo>
                <a:cubicBezTo>
                  <a:pt x="20337" y="4619"/>
                  <a:pt x="19937" y="4826"/>
                  <a:pt x="19479" y="4826"/>
                </a:cubicBezTo>
                <a:cubicBezTo>
                  <a:pt x="19177" y="4826"/>
                  <a:pt x="18849" y="4736"/>
                  <a:pt x="18506" y="4554"/>
                </a:cubicBezTo>
                <a:cubicBezTo>
                  <a:pt x="17940" y="4256"/>
                  <a:pt x="17868" y="4026"/>
                  <a:pt x="18351" y="3670"/>
                </a:cubicBezTo>
                <a:cubicBezTo>
                  <a:pt x="18913" y="3252"/>
                  <a:pt x="19092" y="2724"/>
                  <a:pt x="19129" y="2128"/>
                </a:cubicBezTo>
                <a:cubicBezTo>
                  <a:pt x="19160" y="1709"/>
                  <a:pt x="19129" y="1288"/>
                  <a:pt x="19188" y="873"/>
                </a:cubicBezTo>
                <a:cubicBezTo>
                  <a:pt x="19253" y="411"/>
                  <a:pt x="18968" y="294"/>
                  <a:pt x="18536" y="294"/>
                </a:cubicBezTo>
                <a:cubicBezTo>
                  <a:pt x="17563" y="291"/>
                  <a:pt x="16600" y="246"/>
                  <a:pt x="15630" y="126"/>
                </a:cubicBezTo>
                <a:cubicBezTo>
                  <a:pt x="15560" y="118"/>
                  <a:pt x="15492" y="113"/>
                  <a:pt x="15426" y="113"/>
                </a:cubicBezTo>
                <a:cubicBezTo>
                  <a:pt x="14676" y="113"/>
                  <a:pt x="14182" y="650"/>
                  <a:pt x="14188" y="1374"/>
                </a:cubicBezTo>
                <a:cubicBezTo>
                  <a:pt x="14195" y="1795"/>
                  <a:pt x="14328" y="2234"/>
                  <a:pt x="14147" y="2628"/>
                </a:cubicBezTo>
                <a:cubicBezTo>
                  <a:pt x="13941" y="3077"/>
                  <a:pt x="14130" y="3354"/>
                  <a:pt x="14462" y="3663"/>
                </a:cubicBezTo>
                <a:cubicBezTo>
                  <a:pt x="15003" y="4160"/>
                  <a:pt x="14877" y="4465"/>
                  <a:pt x="14116" y="4622"/>
                </a:cubicBezTo>
                <a:cubicBezTo>
                  <a:pt x="14002" y="4646"/>
                  <a:pt x="13891" y="4657"/>
                  <a:pt x="13784" y="4657"/>
                </a:cubicBezTo>
                <a:cubicBezTo>
                  <a:pt x="13485" y="4657"/>
                  <a:pt x="13208" y="4573"/>
                  <a:pt x="12934" y="4444"/>
                </a:cubicBezTo>
                <a:cubicBezTo>
                  <a:pt x="12272" y="4129"/>
                  <a:pt x="12183" y="3981"/>
                  <a:pt x="12690" y="3502"/>
                </a:cubicBezTo>
                <a:cubicBezTo>
                  <a:pt x="13472" y="2758"/>
                  <a:pt x="13444" y="1908"/>
                  <a:pt x="13266" y="1041"/>
                </a:cubicBezTo>
                <a:cubicBezTo>
                  <a:pt x="13090" y="185"/>
                  <a:pt x="12995" y="43"/>
                  <a:pt x="12178" y="43"/>
                </a:cubicBezTo>
                <a:cubicBezTo>
                  <a:pt x="12087" y="43"/>
                  <a:pt x="11986" y="45"/>
                  <a:pt x="11875" y="47"/>
                </a:cubicBezTo>
                <a:cubicBezTo>
                  <a:pt x="10494" y="78"/>
                  <a:pt x="9113" y="171"/>
                  <a:pt x="7735" y="263"/>
                </a:cubicBezTo>
                <a:cubicBezTo>
                  <a:pt x="7447" y="284"/>
                  <a:pt x="7170" y="414"/>
                  <a:pt x="6889" y="503"/>
                </a:cubicBezTo>
                <a:cubicBezTo>
                  <a:pt x="6731" y="551"/>
                  <a:pt x="6604" y="681"/>
                  <a:pt x="6645" y="795"/>
                </a:cubicBezTo>
                <a:cubicBezTo>
                  <a:pt x="6899" y="1511"/>
                  <a:pt x="6320" y="2419"/>
                  <a:pt x="7406" y="2967"/>
                </a:cubicBezTo>
                <a:cubicBezTo>
                  <a:pt x="7930" y="3231"/>
                  <a:pt x="7862" y="3868"/>
                  <a:pt x="7434" y="4238"/>
                </a:cubicBezTo>
                <a:cubicBezTo>
                  <a:pt x="7182" y="4456"/>
                  <a:pt x="6778" y="4570"/>
                  <a:pt x="6395" y="4570"/>
                </a:cubicBezTo>
                <a:cubicBezTo>
                  <a:pt x="6074" y="4570"/>
                  <a:pt x="5767" y="4490"/>
                  <a:pt x="5580" y="4324"/>
                </a:cubicBezTo>
                <a:cubicBezTo>
                  <a:pt x="5162" y="3957"/>
                  <a:pt x="5134" y="3416"/>
                  <a:pt x="5662" y="3046"/>
                </a:cubicBezTo>
                <a:cubicBezTo>
                  <a:pt x="6118" y="2727"/>
                  <a:pt x="6200" y="2378"/>
                  <a:pt x="6149" y="1939"/>
                </a:cubicBezTo>
                <a:cubicBezTo>
                  <a:pt x="6111" y="1617"/>
                  <a:pt x="6053" y="1298"/>
                  <a:pt x="6015" y="976"/>
                </a:cubicBezTo>
                <a:cubicBezTo>
                  <a:pt x="5957" y="504"/>
                  <a:pt x="5677" y="306"/>
                  <a:pt x="5202" y="306"/>
                </a:cubicBezTo>
                <a:cubicBezTo>
                  <a:pt x="5143" y="306"/>
                  <a:pt x="5080" y="309"/>
                  <a:pt x="5014" y="315"/>
                </a:cubicBezTo>
                <a:cubicBezTo>
                  <a:pt x="4383" y="373"/>
                  <a:pt x="3751" y="446"/>
                  <a:pt x="3120" y="446"/>
                </a:cubicBezTo>
                <a:cubicBezTo>
                  <a:pt x="3080" y="446"/>
                  <a:pt x="3040" y="446"/>
                  <a:pt x="2999" y="445"/>
                </a:cubicBezTo>
                <a:cubicBezTo>
                  <a:pt x="2862" y="443"/>
                  <a:pt x="2731" y="441"/>
                  <a:pt x="2607" y="441"/>
                </a:cubicBezTo>
                <a:cubicBezTo>
                  <a:pt x="898" y="441"/>
                  <a:pt x="440" y="714"/>
                  <a:pt x="402" y="2720"/>
                </a:cubicBezTo>
                <a:cubicBezTo>
                  <a:pt x="364" y="4866"/>
                  <a:pt x="422" y="7007"/>
                  <a:pt x="440" y="9152"/>
                </a:cubicBezTo>
                <a:cubicBezTo>
                  <a:pt x="491" y="15482"/>
                  <a:pt x="638" y="21811"/>
                  <a:pt x="402" y="28144"/>
                </a:cubicBezTo>
                <a:cubicBezTo>
                  <a:pt x="210" y="33205"/>
                  <a:pt x="1" y="38270"/>
                  <a:pt x="63" y="43338"/>
                </a:cubicBezTo>
                <a:cubicBezTo>
                  <a:pt x="93" y="45771"/>
                  <a:pt x="63" y="48207"/>
                  <a:pt x="686" y="50603"/>
                </a:cubicBezTo>
                <a:cubicBezTo>
                  <a:pt x="710" y="50699"/>
                  <a:pt x="741" y="50808"/>
                  <a:pt x="707" y="50891"/>
                </a:cubicBezTo>
                <a:cubicBezTo>
                  <a:pt x="268" y="51987"/>
                  <a:pt x="652" y="53077"/>
                  <a:pt x="738" y="54167"/>
                </a:cubicBezTo>
                <a:cubicBezTo>
                  <a:pt x="786" y="54797"/>
                  <a:pt x="978" y="54955"/>
                  <a:pt x="1663" y="55027"/>
                </a:cubicBezTo>
                <a:cubicBezTo>
                  <a:pt x="1812" y="55040"/>
                  <a:pt x="1963" y="55046"/>
                  <a:pt x="2113" y="55046"/>
                </a:cubicBezTo>
                <a:cubicBezTo>
                  <a:pt x="2263" y="55046"/>
                  <a:pt x="2413" y="55040"/>
                  <a:pt x="2561" y="55030"/>
                </a:cubicBezTo>
                <a:cubicBezTo>
                  <a:pt x="3581" y="54954"/>
                  <a:pt x="4600" y="54927"/>
                  <a:pt x="5619" y="54927"/>
                </a:cubicBezTo>
                <a:cubicBezTo>
                  <a:pt x="7029" y="54927"/>
                  <a:pt x="8439" y="54979"/>
                  <a:pt x="9853" y="55027"/>
                </a:cubicBezTo>
                <a:cubicBezTo>
                  <a:pt x="14191" y="55171"/>
                  <a:pt x="18536" y="55201"/>
                  <a:pt x="22878" y="55225"/>
                </a:cubicBezTo>
                <a:cubicBezTo>
                  <a:pt x="22966" y="55226"/>
                  <a:pt x="23054" y="55226"/>
                  <a:pt x="23142" y="55226"/>
                </a:cubicBezTo>
                <a:cubicBezTo>
                  <a:pt x="25411" y="55226"/>
                  <a:pt x="27674" y="55020"/>
                  <a:pt x="29941" y="54944"/>
                </a:cubicBezTo>
                <a:cubicBezTo>
                  <a:pt x="30423" y="54928"/>
                  <a:pt x="30906" y="54920"/>
                  <a:pt x="31389" y="54920"/>
                </a:cubicBezTo>
                <a:cubicBezTo>
                  <a:pt x="33900" y="54920"/>
                  <a:pt x="36407" y="55128"/>
                  <a:pt x="38902" y="55369"/>
                </a:cubicBezTo>
                <a:cubicBezTo>
                  <a:pt x="40817" y="55555"/>
                  <a:pt x="42729" y="55647"/>
                  <a:pt x="44640" y="55647"/>
                </a:cubicBezTo>
                <a:cubicBezTo>
                  <a:pt x="46460" y="55647"/>
                  <a:pt x="48281" y="55564"/>
                  <a:pt x="50104" y="55400"/>
                </a:cubicBezTo>
                <a:cubicBezTo>
                  <a:pt x="52723" y="55161"/>
                  <a:pt x="55343" y="54942"/>
                  <a:pt x="57979" y="54942"/>
                </a:cubicBezTo>
                <a:cubicBezTo>
                  <a:pt x="58861" y="54942"/>
                  <a:pt x="59745" y="54967"/>
                  <a:pt x="60631" y="55023"/>
                </a:cubicBezTo>
                <a:cubicBezTo>
                  <a:pt x="62995" y="55176"/>
                  <a:pt x="65362" y="55248"/>
                  <a:pt x="67732" y="55248"/>
                </a:cubicBezTo>
                <a:cubicBezTo>
                  <a:pt x="69255" y="55248"/>
                  <a:pt x="70778" y="55218"/>
                  <a:pt x="72303" y="55160"/>
                </a:cubicBezTo>
                <a:cubicBezTo>
                  <a:pt x="74732" y="55068"/>
                  <a:pt x="77176" y="55150"/>
                  <a:pt x="79602" y="55023"/>
                </a:cubicBezTo>
                <a:cubicBezTo>
                  <a:pt x="80843" y="54958"/>
                  <a:pt x="82080" y="54916"/>
                  <a:pt x="83317" y="54916"/>
                </a:cubicBezTo>
                <a:cubicBezTo>
                  <a:pt x="84358" y="54916"/>
                  <a:pt x="85399" y="54946"/>
                  <a:pt x="86442" y="55016"/>
                </a:cubicBezTo>
                <a:cubicBezTo>
                  <a:pt x="86604" y="55028"/>
                  <a:pt x="86767" y="55033"/>
                  <a:pt x="86931" y="55033"/>
                </a:cubicBezTo>
                <a:cubicBezTo>
                  <a:pt x="87217" y="55033"/>
                  <a:pt x="87503" y="55016"/>
                  <a:pt x="87782" y="54979"/>
                </a:cubicBezTo>
                <a:cubicBezTo>
                  <a:pt x="88165" y="54931"/>
                  <a:pt x="88470" y="54763"/>
                  <a:pt x="88474" y="54341"/>
                </a:cubicBezTo>
                <a:cubicBezTo>
                  <a:pt x="88484" y="53217"/>
                  <a:pt x="88943" y="52100"/>
                  <a:pt x="88512" y="50969"/>
                </a:cubicBezTo>
                <a:cubicBezTo>
                  <a:pt x="88436" y="50781"/>
                  <a:pt x="88542" y="50589"/>
                  <a:pt x="88587" y="50397"/>
                </a:cubicBezTo>
                <a:cubicBezTo>
                  <a:pt x="88912" y="49061"/>
                  <a:pt x="89032" y="47700"/>
                  <a:pt x="89084" y="46336"/>
                </a:cubicBezTo>
                <a:cubicBezTo>
                  <a:pt x="89193" y="43413"/>
                  <a:pt x="89156" y="40490"/>
                  <a:pt x="89087" y="37571"/>
                </a:cubicBezTo>
                <a:cubicBezTo>
                  <a:pt x="88984" y="33349"/>
                  <a:pt x="88820" y="29131"/>
                  <a:pt x="88683" y="25008"/>
                </a:cubicBezTo>
                <a:cubicBezTo>
                  <a:pt x="88683" y="21924"/>
                  <a:pt x="88666" y="18936"/>
                  <a:pt x="88686" y="15951"/>
                </a:cubicBezTo>
                <a:cubicBezTo>
                  <a:pt x="88721" y="11760"/>
                  <a:pt x="88782" y="7573"/>
                  <a:pt x="88830" y="3382"/>
                </a:cubicBezTo>
                <a:cubicBezTo>
                  <a:pt x="88837" y="2734"/>
                  <a:pt x="88823" y="2083"/>
                  <a:pt x="88655" y="1446"/>
                </a:cubicBezTo>
                <a:cubicBezTo>
                  <a:pt x="88501" y="860"/>
                  <a:pt x="88097" y="520"/>
                  <a:pt x="87418" y="486"/>
                </a:cubicBezTo>
                <a:cubicBezTo>
                  <a:pt x="86298" y="431"/>
                  <a:pt x="85174" y="445"/>
                  <a:pt x="84057" y="315"/>
                </a:cubicBezTo>
                <a:cubicBezTo>
                  <a:pt x="84000" y="308"/>
                  <a:pt x="83943" y="304"/>
                  <a:pt x="83887" y="304"/>
                </a:cubicBezTo>
                <a:cubicBezTo>
                  <a:pt x="83596" y="304"/>
                  <a:pt x="83333" y="405"/>
                  <a:pt x="83279" y="712"/>
                </a:cubicBezTo>
                <a:cubicBezTo>
                  <a:pt x="83135" y="1542"/>
                  <a:pt x="82600" y="2412"/>
                  <a:pt x="83652" y="3121"/>
                </a:cubicBezTo>
                <a:cubicBezTo>
                  <a:pt x="83968" y="3334"/>
                  <a:pt x="84009" y="3680"/>
                  <a:pt x="83848" y="4012"/>
                </a:cubicBezTo>
                <a:cubicBezTo>
                  <a:pt x="83669" y="4379"/>
                  <a:pt x="83354" y="4557"/>
                  <a:pt x="82885" y="4564"/>
                </a:cubicBezTo>
                <a:cubicBezTo>
                  <a:pt x="82872" y="4564"/>
                  <a:pt x="82859" y="4564"/>
                  <a:pt x="82846" y="4564"/>
                </a:cubicBezTo>
                <a:cubicBezTo>
                  <a:pt x="82216" y="4564"/>
                  <a:pt x="81692" y="4319"/>
                  <a:pt x="81521" y="3889"/>
                </a:cubicBezTo>
                <a:cubicBezTo>
                  <a:pt x="81332" y="3426"/>
                  <a:pt x="81514" y="3066"/>
                  <a:pt x="81980" y="2803"/>
                </a:cubicBezTo>
                <a:cubicBezTo>
                  <a:pt x="82237" y="2659"/>
                  <a:pt x="82559" y="2460"/>
                  <a:pt x="82494" y="2213"/>
                </a:cubicBezTo>
                <a:cubicBezTo>
                  <a:pt x="82357" y="1685"/>
                  <a:pt x="82662" y="1185"/>
                  <a:pt x="82525" y="678"/>
                </a:cubicBezTo>
                <a:cubicBezTo>
                  <a:pt x="82487" y="541"/>
                  <a:pt x="82326" y="496"/>
                  <a:pt x="82182" y="452"/>
                </a:cubicBezTo>
                <a:cubicBezTo>
                  <a:pt x="81893" y="360"/>
                  <a:pt x="81609" y="241"/>
                  <a:pt x="81290" y="241"/>
                </a:cubicBezTo>
                <a:cubicBezTo>
                  <a:pt x="81265" y="241"/>
                  <a:pt x="81241" y="241"/>
                  <a:pt x="81216" y="243"/>
                </a:cubicBezTo>
                <a:cubicBezTo>
                  <a:pt x="81100" y="249"/>
                  <a:pt x="80984" y="252"/>
                  <a:pt x="80868" y="252"/>
                </a:cubicBezTo>
                <a:cubicBezTo>
                  <a:pt x="80271" y="252"/>
                  <a:pt x="79683" y="173"/>
                  <a:pt x="79091" y="116"/>
                </a:cubicBezTo>
                <a:cubicBezTo>
                  <a:pt x="78585" y="67"/>
                  <a:pt x="78076" y="37"/>
                  <a:pt x="77566" y="37"/>
                </a:cubicBezTo>
                <a:cubicBezTo>
                  <a:pt x="77328" y="37"/>
                  <a:pt x="77089" y="44"/>
                  <a:pt x="76850" y="58"/>
                </a:cubicBezTo>
                <a:cubicBezTo>
                  <a:pt x="76429" y="85"/>
                  <a:pt x="76179" y="198"/>
                  <a:pt x="76072" y="599"/>
                </a:cubicBezTo>
                <a:cubicBezTo>
                  <a:pt x="75781" y="1668"/>
                  <a:pt x="75582" y="2703"/>
                  <a:pt x="76617" y="3584"/>
                </a:cubicBezTo>
                <a:cubicBezTo>
                  <a:pt x="76809" y="3752"/>
                  <a:pt x="76939" y="3947"/>
                  <a:pt x="76717" y="4180"/>
                </a:cubicBezTo>
                <a:cubicBezTo>
                  <a:pt x="76440" y="4472"/>
                  <a:pt x="75878" y="4648"/>
                  <a:pt x="75375" y="4648"/>
                </a:cubicBezTo>
                <a:cubicBezTo>
                  <a:pt x="75098" y="4648"/>
                  <a:pt x="74838" y="4595"/>
                  <a:pt x="74654" y="4478"/>
                </a:cubicBezTo>
                <a:cubicBezTo>
                  <a:pt x="74400" y="4317"/>
                  <a:pt x="74170" y="4060"/>
                  <a:pt x="74517" y="3844"/>
                </a:cubicBezTo>
                <a:cubicBezTo>
                  <a:pt x="75178" y="3430"/>
                  <a:pt x="75202" y="2929"/>
                  <a:pt x="75007" y="2316"/>
                </a:cubicBezTo>
                <a:cubicBezTo>
                  <a:pt x="74921" y="2045"/>
                  <a:pt x="75007" y="1737"/>
                  <a:pt x="75013" y="1442"/>
                </a:cubicBezTo>
                <a:cubicBezTo>
                  <a:pt x="75035" y="608"/>
                  <a:pt x="74544" y="118"/>
                  <a:pt x="73680" y="118"/>
                </a:cubicBezTo>
                <a:cubicBezTo>
                  <a:pt x="73568" y="118"/>
                  <a:pt x="73449" y="126"/>
                  <a:pt x="73324" y="143"/>
                </a:cubicBezTo>
                <a:cubicBezTo>
                  <a:pt x="72769" y="219"/>
                  <a:pt x="72217" y="284"/>
                  <a:pt x="71652" y="287"/>
                </a:cubicBezTo>
                <a:cubicBezTo>
                  <a:pt x="69993" y="294"/>
                  <a:pt x="69993" y="298"/>
                  <a:pt x="70055" y="1761"/>
                </a:cubicBezTo>
                <a:cubicBezTo>
                  <a:pt x="70089" y="2511"/>
                  <a:pt x="70164" y="3238"/>
                  <a:pt x="70963" y="3745"/>
                </a:cubicBezTo>
                <a:cubicBezTo>
                  <a:pt x="71319" y="3971"/>
                  <a:pt x="71220" y="4245"/>
                  <a:pt x="70870" y="4451"/>
                </a:cubicBezTo>
                <a:cubicBezTo>
                  <a:pt x="70555" y="4636"/>
                  <a:pt x="70226" y="4776"/>
                  <a:pt x="69842" y="4814"/>
                </a:cubicBezTo>
                <a:cubicBezTo>
                  <a:pt x="69801" y="4818"/>
                  <a:pt x="69760" y="4820"/>
                  <a:pt x="69719" y="4820"/>
                </a:cubicBezTo>
                <a:cubicBezTo>
                  <a:pt x="69232" y="4820"/>
                  <a:pt x="68754" y="4545"/>
                  <a:pt x="68492" y="4115"/>
                </a:cubicBezTo>
                <a:cubicBezTo>
                  <a:pt x="68232" y="3683"/>
                  <a:pt x="68513" y="3461"/>
                  <a:pt x="68893" y="3248"/>
                </a:cubicBezTo>
                <a:cubicBezTo>
                  <a:pt x="69294" y="3022"/>
                  <a:pt x="69308" y="2645"/>
                  <a:pt x="69291" y="2289"/>
                </a:cubicBezTo>
                <a:cubicBezTo>
                  <a:pt x="69263" y="1771"/>
                  <a:pt x="69178" y="1257"/>
                  <a:pt x="69126" y="740"/>
                </a:cubicBezTo>
                <a:cubicBezTo>
                  <a:pt x="69095" y="431"/>
                  <a:pt x="68927" y="304"/>
                  <a:pt x="68561" y="263"/>
                </a:cubicBezTo>
                <a:cubicBezTo>
                  <a:pt x="68146" y="217"/>
                  <a:pt x="67732" y="202"/>
                  <a:pt x="67318" y="202"/>
                </a:cubicBezTo>
                <a:cubicBezTo>
                  <a:pt x="66537" y="202"/>
                  <a:pt x="65756" y="257"/>
                  <a:pt x="64976" y="263"/>
                </a:cubicBezTo>
                <a:cubicBezTo>
                  <a:pt x="64719" y="263"/>
                  <a:pt x="64514" y="387"/>
                  <a:pt x="64531" y="606"/>
                </a:cubicBezTo>
                <a:cubicBezTo>
                  <a:pt x="64623" y="1703"/>
                  <a:pt x="64000" y="2861"/>
                  <a:pt x="64921" y="3896"/>
                </a:cubicBezTo>
                <a:cubicBezTo>
                  <a:pt x="65127" y="4125"/>
                  <a:pt x="65151" y="4458"/>
                  <a:pt x="64795" y="4670"/>
                </a:cubicBezTo>
                <a:cubicBezTo>
                  <a:pt x="64659" y="4751"/>
                  <a:pt x="64367" y="4788"/>
                  <a:pt x="64043" y="4788"/>
                </a:cubicBezTo>
                <a:cubicBezTo>
                  <a:pt x="63530" y="4788"/>
                  <a:pt x="62936" y="4697"/>
                  <a:pt x="62745" y="4543"/>
                </a:cubicBezTo>
                <a:cubicBezTo>
                  <a:pt x="62389" y="4256"/>
                  <a:pt x="62324" y="3927"/>
                  <a:pt x="62698" y="3618"/>
                </a:cubicBezTo>
                <a:cubicBezTo>
                  <a:pt x="63126" y="3262"/>
                  <a:pt x="63160" y="2837"/>
                  <a:pt x="63092" y="2367"/>
                </a:cubicBezTo>
                <a:cubicBezTo>
                  <a:pt x="63040" y="2011"/>
                  <a:pt x="63044" y="1655"/>
                  <a:pt x="63033" y="1298"/>
                </a:cubicBezTo>
                <a:cubicBezTo>
                  <a:pt x="63006" y="431"/>
                  <a:pt x="62711" y="95"/>
                  <a:pt x="61731" y="71"/>
                </a:cubicBezTo>
                <a:cubicBezTo>
                  <a:pt x="61525" y="67"/>
                  <a:pt x="61318" y="65"/>
                  <a:pt x="61112" y="65"/>
                </a:cubicBezTo>
                <a:cubicBezTo>
                  <a:pt x="60084" y="65"/>
                  <a:pt x="59056" y="124"/>
                  <a:pt x="58037" y="263"/>
                </a:cubicBezTo>
                <a:cubicBezTo>
                  <a:pt x="57801" y="298"/>
                  <a:pt x="57523" y="387"/>
                  <a:pt x="57602" y="609"/>
                </a:cubicBezTo>
                <a:cubicBezTo>
                  <a:pt x="57979" y="1641"/>
                  <a:pt x="57293" y="2885"/>
                  <a:pt x="58462" y="3766"/>
                </a:cubicBezTo>
                <a:cubicBezTo>
                  <a:pt x="58644" y="3903"/>
                  <a:pt x="58829" y="4194"/>
                  <a:pt x="58565" y="4468"/>
                </a:cubicBezTo>
                <a:cubicBezTo>
                  <a:pt x="58283" y="4761"/>
                  <a:pt x="57790" y="4905"/>
                  <a:pt x="57287" y="4905"/>
                </a:cubicBezTo>
                <a:cubicBezTo>
                  <a:pt x="56726" y="4905"/>
                  <a:pt x="56153" y="4726"/>
                  <a:pt x="55847" y="4376"/>
                </a:cubicBezTo>
                <a:cubicBezTo>
                  <a:pt x="55488" y="3968"/>
                  <a:pt x="55532" y="3718"/>
                  <a:pt x="56091" y="3467"/>
                </a:cubicBezTo>
                <a:cubicBezTo>
                  <a:pt x="56334" y="3358"/>
                  <a:pt x="56588" y="3313"/>
                  <a:pt x="56574" y="3025"/>
                </a:cubicBezTo>
                <a:cubicBezTo>
                  <a:pt x="56546" y="2378"/>
                  <a:pt x="56536" y="1727"/>
                  <a:pt x="56471" y="1082"/>
                </a:cubicBezTo>
                <a:cubicBezTo>
                  <a:pt x="56416" y="565"/>
                  <a:pt x="55902" y="89"/>
                  <a:pt x="55313" y="68"/>
                </a:cubicBezTo>
                <a:cubicBezTo>
                  <a:pt x="54667" y="49"/>
                  <a:pt x="54020" y="5"/>
                  <a:pt x="53374" y="5"/>
                </a:cubicBezTo>
                <a:cubicBezTo>
                  <a:pt x="52975" y="5"/>
                  <a:pt x="52576" y="22"/>
                  <a:pt x="52177" y="71"/>
                </a:cubicBezTo>
                <a:cubicBezTo>
                  <a:pt x="51903" y="102"/>
                  <a:pt x="51656" y="150"/>
                  <a:pt x="51495" y="352"/>
                </a:cubicBezTo>
                <a:cubicBezTo>
                  <a:pt x="51207" y="709"/>
                  <a:pt x="51242" y="3481"/>
                  <a:pt x="51530" y="3861"/>
                </a:cubicBezTo>
                <a:cubicBezTo>
                  <a:pt x="51550" y="3885"/>
                  <a:pt x="51581" y="3906"/>
                  <a:pt x="51605" y="3933"/>
                </a:cubicBezTo>
                <a:cubicBezTo>
                  <a:pt x="52044" y="4506"/>
                  <a:pt x="51920" y="4756"/>
                  <a:pt x="51125" y="4907"/>
                </a:cubicBezTo>
                <a:cubicBezTo>
                  <a:pt x="51028" y="4925"/>
                  <a:pt x="50930" y="4934"/>
                  <a:pt x="50834" y="4934"/>
                </a:cubicBezTo>
                <a:cubicBezTo>
                  <a:pt x="50255" y="4934"/>
                  <a:pt x="49708" y="4613"/>
                  <a:pt x="49515" y="4129"/>
                </a:cubicBezTo>
                <a:cubicBezTo>
                  <a:pt x="49432" y="3923"/>
                  <a:pt x="49426" y="3704"/>
                  <a:pt x="49703" y="3649"/>
                </a:cubicBezTo>
                <a:cubicBezTo>
                  <a:pt x="50320" y="3529"/>
                  <a:pt x="50289" y="3169"/>
                  <a:pt x="50245" y="2755"/>
                </a:cubicBezTo>
                <a:cubicBezTo>
                  <a:pt x="50197" y="2302"/>
                  <a:pt x="50217" y="1843"/>
                  <a:pt x="50190" y="1391"/>
                </a:cubicBezTo>
                <a:cubicBezTo>
                  <a:pt x="50135" y="548"/>
                  <a:pt x="49885" y="328"/>
                  <a:pt x="48884" y="281"/>
                </a:cubicBezTo>
                <a:cubicBezTo>
                  <a:pt x="48288" y="250"/>
                  <a:pt x="47688" y="250"/>
                  <a:pt x="47088" y="246"/>
                </a:cubicBezTo>
                <a:cubicBezTo>
                  <a:pt x="46976" y="245"/>
                  <a:pt x="46873" y="245"/>
                  <a:pt x="46778" y="245"/>
                </a:cubicBezTo>
                <a:cubicBezTo>
                  <a:pt x="45779" y="245"/>
                  <a:pt x="45774" y="333"/>
                  <a:pt x="45718" y="1322"/>
                </a:cubicBezTo>
                <a:cubicBezTo>
                  <a:pt x="45711" y="1452"/>
                  <a:pt x="45694" y="1583"/>
                  <a:pt x="45694" y="1713"/>
                </a:cubicBezTo>
                <a:cubicBezTo>
                  <a:pt x="45694" y="2535"/>
                  <a:pt x="45413" y="3402"/>
                  <a:pt x="46252" y="4091"/>
                </a:cubicBezTo>
                <a:cubicBezTo>
                  <a:pt x="46475" y="4280"/>
                  <a:pt x="46263" y="4458"/>
                  <a:pt x="46060" y="4547"/>
                </a:cubicBezTo>
                <a:cubicBezTo>
                  <a:pt x="45576" y="4756"/>
                  <a:pt x="45089" y="4860"/>
                  <a:pt x="44602" y="4860"/>
                </a:cubicBezTo>
                <a:cubicBezTo>
                  <a:pt x="44116" y="4860"/>
                  <a:pt x="43629" y="4756"/>
                  <a:pt x="43144" y="4547"/>
                </a:cubicBezTo>
                <a:cubicBezTo>
                  <a:pt x="42867" y="4430"/>
                  <a:pt x="42747" y="4225"/>
                  <a:pt x="43014" y="4012"/>
                </a:cubicBezTo>
                <a:cubicBezTo>
                  <a:pt x="43621" y="3533"/>
                  <a:pt x="43583" y="2926"/>
                  <a:pt x="43538" y="2299"/>
                </a:cubicBezTo>
                <a:cubicBezTo>
                  <a:pt x="43497" y="1785"/>
                  <a:pt x="43473" y="1264"/>
                  <a:pt x="43514" y="753"/>
                </a:cubicBezTo>
                <a:cubicBezTo>
                  <a:pt x="43542" y="397"/>
                  <a:pt x="43367" y="260"/>
                  <a:pt x="43024" y="260"/>
                </a:cubicBezTo>
                <a:cubicBezTo>
                  <a:pt x="42713" y="260"/>
                  <a:pt x="42402" y="259"/>
                  <a:pt x="42090" y="259"/>
                </a:cubicBezTo>
                <a:cubicBezTo>
                  <a:pt x="41390" y="259"/>
                  <a:pt x="40689" y="265"/>
                  <a:pt x="39992" y="308"/>
                </a:cubicBezTo>
                <a:cubicBezTo>
                  <a:pt x="39327" y="349"/>
                  <a:pt x="39077" y="627"/>
                  <a:pt x="39029" y="1192"/>
                </a:cubicBezTo>
                <a:cubicBezTo>
                  <a:pt x="38981" y="1809"/>
                  <a:pt x="38974" y="2426"/>
                  <a:pt x="38933" y="3039"/>
                </a:cubicBezTo>
                <a:cubicBezTo>
                  <a:pt x="38916" y="3296"/>
                  <a:pt x="39022" y="3447"/>
                  <a:pt x="39275" y="3591"/>
                </a:cubicBezTo>
                <a:cubicBezTo>
                  <a:pt x="39831" y="3906"/>
                  <a:pt x="39844" y="4050"/>
                  <a:pt x="39478" y="4454"/>
                </a:cubicBezTo>
                <a:cubicBezTo>
                  <a:pt x="39183" y="4777"/>
                  <a:pt x="38801" y="4941"/>
                  <a:pt x="38386" y="4941"/>
                </a:cubicBezTo>
                <a:cubicBezTo>
                  <a:pt x="38154" y="4941"/>
                  <a:pt x="37912" y="4890"/>
                  <a:pt x="37668" y="4787"/>
                </a:cubicBezTo>
                <a:cubicBezTo>
                  <a:pt x="37274" y="4619"/>
                  <a:pt x="37209" y="4396"/>
                  <a:pt x="37463" y="4091"/>
                </a:cubicBezTo>
                <a:cubicBezTo>
                  <a:pt x="37672" y="3834"/>
                  <a:pt x="37983" y="3646"/>
                  <a:pt x="37953" y="3258"/>
                </a:cubicBezTo>
                <a:cubicBezTo>
                  <a:pt x="37891" y="2480"/>
                  <a:pt x="37912" y="1699"/>
                  <a:pt x="37850" y="921"/>
                </a:cubicBezTo>
                <a:cubicBezTo>
                  <a:pt x="37795" y="226"/>
                  <a:pt x="37702" y="178"/>
                  <a:pt x="36921" y="65"/>
                </a:cubicBezTo>
                <a:cubicBezTo>
                  <a:pt x="36582" y="16"/>
                  <a:pt x="36243" y="0"/>
                  <a:pt x="359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38" name="Google Shape;638;p43"/>
          <p:cNvGrpSpPr/>
          <p:nvPr/>
        </p:nvGrpSpPr>
        <p:grpSpPr>
          <a:xfrm>
            <a:off x="-471104" y="3424262"/>
            <a:ext cx="1881357" cy="3296071"/>
            <a:chOff x="-524778" y="2749171"/>
            <a:chExt cx="1411018" cy="2472053"/>
          </a:xfrm>
        </p:grpSpPr>
        <p:sp>
          <p:nvSpPr>
            <p:cNvPr id="639" name="Google Shape;639;p43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43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43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1" name="Google Shape;671;p43"/>
          <p:cNvGrpSpPr/>
          <p:nvPr/>
        </p:nvGrpSpPr>
        <p:grpSpPr>
          <a:xfrm rot="-633758">
            <a:off x="10592502" y="3491029"/>
            <a:ext cx="2145573" cy="3366607"/>
            <a:chOff x="7849875" y="2867799"/>
            <a:chExt cx="1609271" cy="2525096"/>
          </a:xfrm>
        </p:grpSpPr>
        <p:sp>
          <p:nvSpPr>
            <p:cNvPr id="672" name="Google Shape;672;p43"/>
            <p:cNvSpPr/>
            <p:nvPr/>
          </p:nvSpPr>
          <p:spPr>
            <a:xfrm>
              <a:off x="7849875" y="2868028"/>
              <a:ext cx="1609271" cy="2520398"/>
            </a:xfrm>
            <a:custGeom>
              <a:avLst/>
              <a:gdLst/>
              <a:ahLst/>
              <a:cxnLst/>
              <a:rect l="l" t="t" r="r" b="b"/>
              <a:pathLst>
                <a:path w="28085" h="43986" extrusionOk="0">
                  <a:moveTo>
                    <a:pt x="22952" y="1"/>
                  </a:moveTo>
                  <a:cubicBezTo>
                    <a:pt x="22902" y="1"/>
                    <a:pt x="22852" y="2"/>
                    <a:pt x="22801" y="4"/>
                  </a:cubicBezTo>
                  <a:lnTo>
                    <a:pt x="3515" y="798"/>
                  </a:lnTo>
                  <a:cubicBezTo>
                    <a:pt x="1538" y="879"/>
                    <a:pt x="1" y="2549"/>
                    <a:pt x="82" y="4526"/>
                  </a:cubicBezTo>
                  <a:lnTo>
                    <a:pt x="1564" y="40549"/>
                  </a:lnTo>
                  <a:cubicBezTo>
                    <a:pt x="1645" y="42476"/>
                    <a:pt x="3232" y="43985"/>
                    <a:pt x="5143" y="43985"/>
                  </a:cubicBezTo>
                  <a:cubicBezTo>
                    <a:pt x="5193" y="43985"/>
                    <a:pt x="5243" y="43984"/>
                    <a:pt x="5293" y="43982"/>
                  </a:cubicBezTo>
                  <a:lnTo>
                    <a:pt x="24579" y="43188"/>
                  </a:lnTo>
                  <a:cubicBezTo>
                    <a:pt x="24745" y="43181"/>
                    <a:pt x="24906" y="43164"/>
                    <a:pt x="25062" y="43134"/>
                  </a:cubicBezTo>
                  <a:cubicBezTo>
                    <a:pt x="26799" y="42826"/>
                    <a:pt x="28085" y="41273"/>
                    <a:pt x="28011" y="39459"/>
                  </a:cubicBezTo>
                  <a:lnTo>
                    <a:pt x="26527" y="3437"/>
                  </a:lnTo>
                  <a:cubicBezTo>
                    <a:pt x="26453" y="1625"/>
                    <a:pt x="25043" y="182"/>
                    <a:pt x="23286" y="18"/>
                  </a:cubicBezTo>
                  <a:cubicBezTo>
                    <a:pt x="23177" y="6"/>
                    <a:pt x="23066" y="1"/>
                    <a:pt x="22952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7849875" y="2867799"/>
              <a:ext cx="1609271" cy="2525096"/>
            </a:xfrm>
            <a:custGeom>
              <a:avLst/>
              <a:gdLst/>
              <a:ahLst/>
              <a:cxnLst/>
              <a:rect l="l" t="t" r="r" b="b"/>
              <a:pathLst>
                <a:path w="28085" h="44068" fill="none" extrusionOk="0">
                  <a:moveTo>
                    <a:pt x="26527" y="3441"/>
                  </a:moveTo>
                  <a:lnTo>
                    <a:pt x="28011" y="39463"/>
                  </a:lnTo>
                  <a:cubicBezTo>
                    <a:pt x="28085" y="41277"/>
                    <a:pt x="26799" y="42830"/>
                    <a:pt x="25062" y="43138"/>
                  </a:cubicBezTo>
                  <a:cubicBezTo>
                    <a:pt x="24906" y="43168"/>
                    <a:pt x="24745" y="43185"/>
                    <a:pt x="24579" y="43192"/>
                  </a:cubicBezTo>
                  <a:lnTo>
                    <a:pt x="5293" y="43986"/>
                  </a:lnTo>
                  <a:cubicBezTo>
                    <a:pt x="3316" y="44067"/>
                    <a:pt x="1647" y="42530"/>
                    <a:pt x="1564" y="40553"/>
                  </a:cubicBezTo>
                  <a:lnTo>
                    <a:pt x="82" y="4530"/>
                  </a:lnTo>
                  <a:cubicBezTo>
                    <a:pt x="1" y="2553"/>
                    <a:pt x="1538" y="883"/>
                    <a:pt x="3515" y="802"/>
                  </a:cubicBezTo>
                  <a:lnTo>
                    <a:pt x="22801" y="8"/>
                  </a:lnTo>
                  <a:cubicBezTo>
                    <a:pt x="22966" y="1"/>
                    <a:pt x="23129" y="5"/>
                    <a:pt x="23286" y="22"/>
                  </a:cubicBezTo>
                  <a:cubicBezTo>
                    <a:pt x="25043" y="186"/>
                    <a:pt x="26453" y="1629"/>
                    <a:pt x="26527" y="344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43"/>
            <p:cNvSpPr/>
            <p:nvPr/>
          </p:nvSpPr>
          <p:spPr>
            <a:xfrm>
              <a:off x="7905800" y="2868028"/>
              <a:ext cx="1380128" cy="2518908"/>
            </a:xfrm>
            <a:custGeom>
              <a:avLst/>
              <a:gdLst/>
              <a:ahLst/>
              <a:cxnLst/>
              <a:rect l="l" t="t" r="r" b="b"/>
              <a:pathLst>
                <a:path w="24086" h="43960" extrusionOk="0">
                  <a:moveTo>
                    <a:pt x="21976" y="1"/>
                  </a:moveTo>
                  <a:cubicBezTo>
                    <a:pt x="21926" y="1"/>
                    <a:pt x="21876" y="2"/>
                    <a:pt x="21825" y="4"/>
                  </a:cubicBezTo>
                  <a:lnTo>
                    <a:pt x="3072" y="776"/>
                  </a:lnTo>
                  <a:cubicBezTo>
                    <a:pt x="1309" y="1079"/>
                    <a:pt x="1" y="2653"/>
                    <a:pt x="77" y="4486"/>
                  </a:cubicBezTo>
                  <a:lnTo>
                    <a:pt x="1559" y="40508"/>
                  </a:lnTo>
                  <a:cubicBezTo>
                    <a:pt x="1634" y="42343"/>
                    <a:pt x="3068" y="43802"/>
                    <a:pt x="4850" y="43959"/>
                  </a:cubicBezTo>
                  <a:lnTo>
                    <a:pt x="23603" y="43188"/>
                  </a:lnTo>
                  <a:cubicBezTo>
                    <a:pt x="23769" y="43181"/>
                    <a:pt x="23930" y="43164"/>
                    <a:pt x="24086" y="43134"/>
                  </a:cubicBezTo>
                  <a:lnTo>
                    <a:pt x="24086" y="43134"/>
                  </a:lnTo>
                  <a:lnTo>
                    <a:pt x="5317" y="43906"/>
                  </a:lnTo>
                  <a:cubicBezTo>
                    <a:pt x="5267" y="43908"/>
                    <a:pt x="5217" y="43909"/>
                    <a:pt x="5168" y="43909"/>
                  </a:cubicBezTo>
                  <a:cubicBezTo>
                    <a:pt x="3277" y="43909"/>
                    <a:pt x="1703" y="42413"/>
                    <a:pt x="1625" y="40507"/>
                  </a:cubicBezTo>
                  <a:lnTo>
                    <a:pt x="141" y="4483"/>
                  </a:lnTo>
                  <a:cubicBezTo>
                    <a:pt x="61" y="2527"/>
                    <a:pt x="1585" y="872"/>
                    <a:pt x="3542" y="790"/>
                  </a:cubicBezTo>
                  <a:lnTo>
                    <a:pt x="22310" y="18"/>
                  </a:lnTo>
                  <a:cubicBezTo>
                    <a:pt x="22201" y="6"/>
                    <a:pt x="22090" y="1"/>
                    <a:pt x="21976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43"/>
            <p:cNvSpPr/>
            <p:nvPr/>
          </p:nvSpPr>
          <p:spPr>
            <a:xfrm>
              <a:off x="7905800" y="2867799"/>
              <a:ext cx="1380128" cy="2520742"/>
            </a:xfrm>
            <a:custGeom>
              <a:avLst/>
              <a:gdLst/>
              <a:ahLst/>
              <a:cxnLst/>
              <a:rect l="l" t="t" r="r" b="b"/>
              <a:pathLst>
                <a:path w="24086" h="43992" fill="none" extrusionOk="0">
                  <a:moveTo>
                    <a:pt x="1625" y="40511"/>
                  </a:moveTo>
                  <a:lnTo>
                    <a:pt x="141" y="4487"/>
                  </a:lnTo>
                  <a:cubicBezTo>
                    <a:pt x="61" y="2531"/>
                    <a:pt x="1585" y="876"/>
                    <a:pt x="3542" y="794"/>
                  </a:cubicBezTo>
                  <a:lnTo>
                    <a:pt x="22310" y="22"/>
                  </a:lnTo>
                  <a:cubicBezTo>
                    <a:pt x="22153" y="5"/>
                    <a:pt x="21990" y="1"/>
                    <a:pt x="21825" y="8"/>
                  </a:cubicBezTo>
                  <a:lnTo>
                    <a:pt x="3072" y="780"/>
                  </a:lnTo>
                  <a:cubicBezTo>
                    <a:pt x="1309" y="1083"/>
                    <a:pt x="1" y="2657"/>
                    <a:pt x="77" y="4490"/>
                  </a:cubicBezTo>
                  <a:lnTo>
                    <a:pt x="1559" y="40512"/>
                  </a:lnTo>
                  <a:cubicBezTo>
                    <a:pt x="1634" y="42347"/>
                    <a:pt x="3068" y="43806"/>
                    <a:pt x="4850" y="43963"/>
                  </a:cubicBezTo>
                  <a:lnTo>
                    <a:pt x="23603" y="43192"/>
                  </a:lnTo>
                  <a:cubicBezTo>
                    <a:pt x="23769" y="43185"/>
                    <a:pt x="23930" y="43168"/>
                    <a:pt x="24086" y="43138"/>
                  </a:cubicBezTo>
                  <a:lnTo>
                    <a:pt x="5317" y="43910"/>
                  </a:lnTo>
                  <a:cubicBezTo>
                    <a:pt x="3361" y="43992"/>
                    <a:pt x="1705" y="42467"/>
                    <a:pt x="1625" y="4051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8585772" y="3019644"/>
              <a:ext cx="240603" cy="2228282"/>
            </a:xfrm>
            <a:custGeom>
              <a:avLst/>
              <a:gdLst/>
              <a:ahLst/>
              <a:cxnLst/>
              <a:rect l="l" t="t" r="r" b="b"/>
              <a:pathLst>
                <a:path w="4199" h="38888" extrusionOk="0">
                  <a:moveTo>
                    <a:pt x="1353" y="66"/>
                  </a:moveTo>
                  <a:cubicBezTo>
                    <a:pt x="2023" y="66"/>
                    <a:pt x="2583" y="598"/>
                    <a:pt x="2611" y="1273"/>
                  </a:cubicBezTo>
                  <a:lnTo>
                    <a:pt x="4103" y="37510"/>
                  </a:lnTo>
                  <a:cubicBezTo>
                    <a:pt x="4131" y="38206"/>
                    <a:pt x="3590" y="38792"/>
                    <a:pt x="2897" y="38820"/>
                  </a:cubicBezTo>
                  <a:cubicBezTo>
                    <a:pt x="2879" y="38821"/>
                    <a:pt x="2861" y="38821"/>
                    <a:pt x="2843" y="38821"/>
                  </a:cubicBezTo>
                  <a:cubicBezTo>
                    <a:pt x="2173" y="38821"/>
                    <a:pt x="1615" y="38292"/>
                    <a:pt x="1588" y="37614"/>
                  </a:cubicBezTo>
                  <a:lnTo>
                    <a:pt x="96" y="1377"/>
                  </a:lnTo>
                  <a:cubicBezTo>
                    <a:pt x="66" y="684"/>
                    <a:pt x="609" y="95"/>
                    <a:pt x="1302" y="67"/>
                  </a:cubicBezTo>
                  <a:cubicBezTo>
                    <a:pt x="1319" y="66"/>
                    <a:pt x="1336" y="66"/>
                    <a:pt x="1353" y="66"/>
                  </a:cubicBezTo>
                  <a:close/>
                  <a:moveTo>
                    <a:pt x="1353" y="0"/>
                  </a:moveTo>
                  <a:cubicBezTo>
                    <a:pt x="1335" y="0"/>
                    <a:pt x="1317" y="0"/>
                    <a:pt x="1299" y="1"/>
                  </a:cubicBezTo>
                  <a:cubicBezTo>
                    <a:pt x="568" y="32"/>
                    <a:pt x="0" y="650"/>
                    <a:pt x="30" y="1380"/>
                  </a:cubicBezTo>
                  <a:lnTo>
                    <a:pt x="1522" y="37617"/>
                  </a:lnTo>
                  <a:cubicBezTo>
                    <a:pt x="1550" y="38328"/>
                    <a:pt x="2139" y="38887"/>
                    <a:pt x="2846" y="38887"/>
                  </a:cubicBezTo>
                  <a:cubicBezTo>
                    <a:pt x="2864" y="38887"/>
                    <a:pt x="2882" y="38887"/>
                    <a:pt x="2900" y="38886"/>
                  </a:cubicBezTo>
                  <a:cubicBezTo>
                    <a:pt x="3629" y="38855"/>
                    <a:pt x="4199" y="38238"/>
                    <a:pt x="4168" y="37508"/>
                  </a:cubicBezTo>
                  <a:lnTo>
                    <a:pt x="2676" y="1270"/>
                  </a:lnTo>
                  <a:cubicBezTo>
                    <a:pt x="2647" y="559"/>
                    <a:pt x="2058" y="0"/>
                    <a:pt x="13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8585772" y="3017982"/>
              <a:ext cx="240603" cy="2231548"/>
            </a:xfrm>
            <a:custGeom>
              <a:avLst/>
              <a:gdLst/>
              <a:ahLst/>
              <a:cxnLst/>
              <a:rect l="l" t="t" r="r" b="b"/>
              <a:pathLst>
                <a:path w="4199" h="38945" fill="none" extrusionOk="0">
                  <a:moveTo>
                    <a:pt x="4103" y="37539"/>
                  </a:moveTo>
                  <a:cubicBezTo>
                    <a:pt x="4131" y="38235"/>
                    <a:pt x="3590" y="38821"/>
                    <a:pt x="2897" y="38849"/>
                  </a:cubicBezTo>
                  <a:cubicBezTo>
                    <a:pt x="2203" y="38879"/>
                    <a:pt x="1616" y="38339"/>
                    <a:pt x="1588" y="37643"/>
                  </a:cubicBezTo>
                  <a:lnTo>
                    <a:pt x="96" y="1406"/>
                  </a:lnTo>
                  <a:cubicBezTo>
                    <a:pt x="66" y="713"/>
                    <a:pt x="609" y="124"/>
                    <a:pt x="1302" y="96"/>
                  </a:cubicBezTo>
                  <a:cubicBezTo>
                    <a:pt x="1994" y="68"/>
                    <a:pt x="2582" y="609"/>
                    <a:pt x="2611" y="1302"/>
                  </a:cubicBezTo>
                  <a:close/>
                  <a:moveTo>
                    <a:pt x="1299" y="30"/>
                  </a:moveTo>
                  <a:cubicBezTo>
                    <a:pt x="568" y="61"/>
                    <a:pt x="0" y="679"/>
                    <a:pt x="30" y="1409"/>
                  </a:cubicBezTo>
                  <a:lnTo>
                    <a:pt x="1522" y="37646"/>
                  </a:lnTo>
                  <a:cubicBezTo>
                    <a:pt x="1551" y="38375"/>
                    <a:pt x="2170" y="38945"/>
                    <a:pt x="2900" y="38915"/>
                  </a:cubicBezTo>
                  <a:cubicBezTo>
                    <a:pt x="3629" y="38884"/>
                    <a:pt x="4199" y="38267"/>
                    <a:pt x="4168" y="37537"/>
                  </a:cubicBezTo>
                  <a:lnTo>
                    <a:pt x="2676" y="1299"/>
                  </a:lnTo>
                  <a:cubicBezTo>
                    <a:pt x="2646" y="570"/>
                    <a:pt x="2028" y="1"/>
                    <a:pt x="1299" y="3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8044751" y="3074709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3"/>
                    <a:pt x="0" y="1914"/>
                    <a:pt x="89" y="4072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20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5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8044751" y="3069838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8" y="6313"/>
                    <a:pt x="89" y="4157"/>
                  </a:cubicBezTo>
                  <a:cubicBezTo>
                    <a:pt x="0" y="1999"/>
                    <a:pt x="1678" y="178"/>
                    <a:pt x="3834" y="89"/>
                  </a:cubicBezTo>
                  <a:cubicBezTo>
                    <a:pt x="5992" y="0"/>
                    <a:pt x="7813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8833019" y="3042220"/>
              <a:ext cx="457884" cy="448201"/>
            </a:xfrm>
            <a:custGeom>
              <a:avLst/>
              <a:gdLst/>
              <a:ahLst/>
              <a:cxnLst/>
              <a:rect l="l" t="t" r="r" b="b"/>
              <a:pathLst>
                <a:path w="7991" h="7822" extrusionOk="0">
                  <a:moveTo>
                    <a:pt x="3997" y="1"/>
                  </a:moveTo>
                  <a:cubicBezTo>
                    <a:pt x="3943" y="1"/>
                    <a:pt x="3889" y="2"/>
                    <a:pt x="3834" y="4"/>
                  </a:cubicBezTo>
                  <a:cubicBezTo>
                    <a:pt x="1676" y="94"/>
                    <a:pt x="0" y="1914"/>
                    <a:pt x="88" y="4072"/>
                  </a:cubicBezTo>
                  <a:cubicBezTo>
                    <a:pt x="175" y="6174"/>
                    <a:pt x="1908" y="7821"/>
                    <a:pt x="3992" y="7821"/>
                  </a:cubicBezTo>
                  <a:cubicBezTo>
                    <a:pt x="4046" y="7821"/>
                    <a:pt x="4101" y="7820"/>
                    <a:pt x="4155" y="7818"/>
                  </a:cubicBezTo>
                  <a:cubicBezTo>
                    <a:pt x="6313" y="7728"/>
                    <a:pt x="7990" y="5908"/>
                    <a:pt x="7901" y="3750"/>
                  </a:cubicBezTo>
                  <a:cubicBezTo>
                    <a:pt x="7815" y="1647"/>
                    <a:pt x="6083" y="1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8833019" y="3037349"/>
              <a:ext cx="457884" cy="457942"/>
            </a:xfrm>
            <a:custGeom>
              <a:avLst/>
              <a:gdLst/>
              <a:ahLst/>
              <a:cxnLst/>
              <a:rect l="l" t="t" r="r" b="b"/>
              <a:pathLst>
                <a:path w="7991" h="7992" fill="none" extrusionOk="0">
                  <a:moveTo>
                    <a:pt x="7901" y="3835"/>
                  </a:moveTo>
                  <a:cubicBezTo>
                    <a:pt x="7990" y="5993"/>
                    <a:pt x="6313" y="7813"/>
                    <a:pt x="4155" y="7903"/>
                  </a:cubicBezTo>
                  <a:cubicBezTo>
                    <a:pt x="1998" y="7991"/>
                    <a:pt x="177" y="6314"/>
                    <a:pt x="88" y="4157"/>
                  </a:cubicBezTo>
                  <a:cubicBezTo>
                    <a:pt x="0" y="1999"/>
                    <a:pt x="1676" y="179"/>
                    <a:pt x="3834" y="89"/>
                  </a:cubicBezTo>
                  <a:cubicBezTo>
                    <a:pt x="5992" y="1"/>
                    <a:pt x="7812" y="1678"/>
                    <a:pt x="7901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8854220" y="3558835"/>
              <a:ext cx="457999" cy="448086"/>
            </a:xfrm>
            <a:custGeom>
              <a:avLst/>
              <a:gdLst/>
              <a:ahLst/>
              <a:cxnLst/>
              <a:rect l="l" t="t" r="r" b="b"/>
              <a:pathLst>
                <a:path w="7993" h="7820" extrusionOk="0">
                  <a:moveTo>
                    <a:pt x="3998" y="0"/>
                  </a:moveTo>
                  <a:cubicBezTo>
                    <a:pt x="3944" y="0"/>
                    <a:pt x="3890" y="1"/>
                    <a:pt x="3836" y="4"/>
                  </a:cubicBezTo>
                  <a:cubicBezTo>
                    <a:pt x="1677" y="92"/>
                    <a:pt x="0" y="1913"/>
                    <a:pt x="90" y="4070"/>
                  </a:cubicBezTo>
                  <a:cubicBezTo>
                    <a:pt x="176" y="6173"/>
                    <a:pt x="1908" y="7819"/>
                    <a:pt x="3992" y="7819"/>
                  </a:cubicBezTo>
                  <a:cubicBezTo>
                    <a:pt x="4046" y="7819"/>
                    <a:pt x="4101" y="7818"/>
                    <a:pt x="4157" y="7816"/>
                  </a:cubicBezTo>
                  <a:cubicBezTo>
                    <a:pt x="6315" y="7728"/>
                    <a:pt x="7992" y="5907"/>
                    <a:pt x="7902" y="3749"/>
                  </a:cubicBezTo>
                  <a:cubicBezTo>
                    <a:pt x="7816" y="1646"/>
                    <a:pt x="6083" y="0"/>
                    <a:pt x="3998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43"/>
            <p:cNvSpPr/>
            <p:nvPr/>
          </p:nvSpPr>
          <p:spPr>
            <a:xfrm>
              <a:off x="8854220" y="3553964"/>
              <a:ext cx="457999" cy="457884"/>
            </a:xfrm>
            <a:custGeom>
              <a:avLst/>
              <a:gdLst/>
              <a:ahLst/>
              <a:cxnLst/>
              <a:rect l="l" t="t" r="r" b="b"/>
              <a:pathLst>
                <a:path w="7993" h="7991" fill="none" extrusionOk="0">
                  <a:moveTo>
                    <a:pt x="7902" y="3834"/>
                  </a:moveTo>
                  <a:cubicBezTo>
                    <a:pt x="7992" y="5992"/>
                    <a:pt x="6315" y="7813"/>
                    <a:pt x="4157" y="7901"/>
                  </a:cubicBezTo>
                  <a:cubicBezTo>
                    <a:pt x="2000" y="7991"/>
                    <a:pt x="178" y="6313"/>
                    <a:pt x="90" y="4155"/>
                  </a:cubicBezTo>
                  <a:cubicBezTo>
                    <a:pt x="0" y="1998"/>
                    <a:pt x="1677" y="177"/>
                    <a:pt x="3836" y="89"/>
                  </a:cubicBezTo>
                  <a:cubicBezTo>
                    <a:pt x="5992" y="0"/>
                    <a:pt x="7814" y="1676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43"/>
            <p:cNvSpPr/>
            <p:nvPr/>
          </p:nvSpPr>
          <p:spPr>
            <a:xfrm>
              <a:off x="8875191" y="4067715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3"/>
                  </a:cubicBezTo>
                  <a:cubicBezTo>
                    <a:pt x="1677" y="93"/>
                    <a:pt x="0" y="1913"/>
                    <a:pt x="89" y="4072"/>
                  </a:cubicBezTo>
                  <a:cubicBezTo>
                    <a:pt x="176" y="6174"/>
                    <a:pt x="1908" y="7820"/>
                    <a:pt x="3994" y="7820"/>
                  </a:cubicBezTo>
                  <a:cubicBezTo>
                    <a:pt x="4048" y="7820"/>
                    <a:pt x="4102" y="7819"/>
                    <a:pt x="4157" y="7817"/>
                  </a:cubicBezTo>
                  <a:cubicBezTo>
                    <a:pt x="6314" y="7729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43"/>
            <p:cNvSpPr/>
            <p:nvPr/>
          </p:nvSpPr>
          <p:spPr>
            <a:xfrm>
              <a:off x="8875191" y="4062844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4"/>
                    <a:pt x="4157" y="7902"/>
                  </a:cubicBezTo>
                  <a:cubicBezTo>
                    <a:pt x="1999" y="7990"/>
                    <a:pt x="178" y="6313"/>
                    <a:pt x="89" y="4157"/>
                  </a:cubicBezTo>
                  <a:cubicBezTo>
                    <a:pt x="0" y="1998"/>
                    <a:pt x="1677" y="178"/>
                    <a:pt x="3834" y="88"/>
                  </a:cubicBezTo>
                  <a:cubicBezTo>
                    <a:pt x="5992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43"/>
            <p:cNvSpPr/>
            <p:nvPr/>
          </p:nvSpPr>
          <p:spPr>
            <a:xfrm>
              <a:off x="8897653" y="4614871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9" y="1"/>
                  </a:moveTo>
                  <a:cubicBezTo>
                    <a:pt x="3945" y="1"/>
                    <a:pt x="3891" y="2"/>
                    <a:pt x="3836" y="4"/>
                  </a:cubicBezTo>
                  <a:cubicBezTo>
                    <a:pt x="1678" y="93"/>
                    <a:pt x="1" y="1914"/>
                    <a:pt x="91" y="4072"/>
                  </a:cubicBezTo>
                  <a:cubicBezTo>
                    <a:pt x="177" y="6175"/>
                    <a:pt x="1910" y="7821"/>
                    <a:pt x="3995" y="7821"/>
                  </a:cubicBezTo>
                  <a:cubicBezTo>
                    <a:pt x="4049" y="7821"/>
                    <a:pt x="4103" y="7820"/>
                    <a:pt x="4157" y="7818"/>
                  </a:cubicBezTo>
                  <a:cubicBezTo>
                    <a:pt x="6316" y="7728"/>
                    <a:pt x="7993" y="5908"/>
                    <a:pt x="7903" y="3750"/>
                  </a:cubicBezTo>
                  <a:cubicBezTo>
                    <a:pt x="7817" y="1648"/>
                    <a:pt x="6084" y="1"/>
                    <a:pt x="3999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8897653" y="4610000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3" y="3835"/>
                  </a:moveTo>
                  <a:cubicBezTo>
                    <a:pt x="7993" y="5993"/>
                    <a:pt x="6316" y="7813"/>
                    <a:pt x="4157" y="7903"/>
                  </a:cubicBezTo>
                  <a:cubicBezTo>
                    <a:pt x="2001" y="7991"/>
                    <a:pt x="179" y="6314"/>
                    <a:pt x="91" y="4157"/>
                  </a:cubicBezTo>
                  <a:cubicBezTo>
                    <a:pt x="1" y="1999"/>
                    <a:pt x="1678" y="178"/>
                    <a:pt x="3836" y="89"/>
                  </a:cubicBezTo>
                  <a:cubicBezTo>
                    <a:pt x="5993" y="1"/>
                    <a:pt x="7815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8066181" y="3595679"/>
              <a:ext cx="457942" cy="448201"/>
            </a:xfrm>
            <a:custGeom>
              <a:avLst/>
              <a:gdLst/>
              <a:ahLst/>
              <a:cxnLst/>
              <a:rect l="l" t="t" r="r" b="b"/>
              <a:pathLst>
                <a:path w="7992" h="7822" extrusionOk="0">
                  <a:moveTo>
                    <a:pt x="3998" y="1"/>
                  </a:moveTo>
                  <a:cubicBezTo>
                    <a:pt x="3944" y="1"/>
                    <a:pt x="3889" y="2"/>
                    <a:pt x="3835" y="4"/>
                  </a:cubicBezTo>
                  <a:cubicBezTo>
                    <a:pt x="1678" y="94"/>
                    <a:pt x="1" y="1914"/>
                    <a:pt x="89" y="4072"/>
                  </a:cubicBezTo>
                  <a:cubicBezTo>
                    <a:pt x="177" y="6175"/>
                    <a:pt x="1908" y="7821"/>
                    <a:pt x="3994" y="7821"/>
                  </a:cubicBezTo>
                  <a:cubicBezTo>
                    <a:pt x="4048" y="7821"/>
                    <a:pt x="4103" y="7820"/>
                    <a:pt x="4157" y="7818"/>
                  </a:cubicBezTo>
                  <a:cubicBezTo>
                    <a:pt x="6314" y="7730"/>
                    <a:pt x="7991" y="5908"/>
                    <a:pt x="7903" y="3750"/>
                  </a:cubicBezTo>
                  <a:cubicBezTo>
                    <a:pt x="7815" y="1647"/>
                    <a:pt x="6084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8066181" y="3590808"/>
              <a:ext cx="457942" cy="457942"/>
            </a:xfrm>
            <a:custGeom>
              <a:avLst/>
              <a:gdLst/>
              <a:ahLst/>
              <a:cxnLst/>
              <a:rect l="l" t="t" r="r" b="b"/>
              <a:pathLst>
                <a:path w="7992" h="7992" fill="none" extrusionOk="0">
                  <a:moveTo>
                    <a:pt x="7903" y="3835"/>
                  </a:moveTo>
                  <a:cubicBezTo>
                    <a:pt x="7991" y="5993"/>
                    <a:pt x="6314" y="7815"/>
                    <a:pt x="4157" y="7903"/>
                  </a:cubicBezTo>
                  <a:cubicBezTo>
                    <a:pt x="1999" y="7991"/>
                    <a:pt x="179" y="6314"/>
                    <a:pt x="89" y="4157"/>
                  </a:cubicBezTo>
                  <a:cubicBezTo>
                    <a:pt x="1" y="1999"/>
                    <a:pt x="1678" y="179"/>
                    <a:pt x="3835" y="89"/>
                  </a:cubicBezTo>
                  <a:cubicBezTo>
                    <a:pt x="5993" y="1"/>
                    <a:pt x="7813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8087496" y="4113268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2"/>
                    <a:pt x="0" y="1913"/>
                    <a:pt x="89" y="4070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19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8087496" y="4108397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9" y="6313"/>
                    <a:pt x="89" y="4155"/>
                  </a:cubicBezTo>
                  <a:cubicBezTo>
                    <a:pt x="0" y="1998"/>
                    <a:pt x="1678" y="177"/>
                    <a:pt x="3834" y="89"/>
                  </a:cubicBezTo>
                  <a:cubicBezTo>
                    <a:pt x="5993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8109843" y="4656585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8" y="1"/>
                  </a:moveTo>
                  <a:cubicBezTo>
                    <a:pt x="3944" y="1"/>
                    <a:pt x="3890" y="2"/>
                    <a:pt x="3836" y="4"/>
                  </a:cubicBezTo>
                  <a:cubicBezTo>
                    <a:pt x="1677" y="92"/>
                    <a:pt x="0" y="1914"/>
                    <a:pt x="90" y="4071"/>
                  </a:cubicBezTo>
                  <a:cubicBezTo>
                    <a:pt x="176" y="6174"/>
                    <a:pt x="1909" y="7821"/>
                    <a:pt x="3994" y="7821"/>
                  </a:cubicBezTo>
                  <a:cubicBezTo>
                    <a:pt x="4048" y="7821"/>
                    <a:pt x="4102" y="7820"/>
                    <a:pt x="4157" y="7818"/>
                  </a:cubicBezTo>
                  <a:cubicBezTo>
                    <a:pt x="6315" y="7728"/>
                    <a:pt x="7992" y="5908"/>
                    <a:pt x="7902" y="3750"/>
                  </a:cubicBezTo>
                  <a:cubicBezTo>
                    <a:pt x="7816" y="1647"/>
                    <a:pt x="6083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8109843" y="4651714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2" y="3835"/>
                  </a:moveTo>
                  <a:cubicBezTo>
                    <a:pt x="7992" y="5993"/>
                    <a:pt x="6315" y="7813"/>
                    <a:pt x="4157" y="7903"/>
                  </a:cubicBezTo>
                  <a:cubicBezTo>
                    <a:pt x="2000" y="7991"/>
                    <a:pt x="178" y="6314"/>
                    <a:pt x="90" y="4156"/>
                  </a:cubicBezTo>
                  <a:cubicBezTo>
                    <a:pt x="0" y="1999"/>
                    <a:pt x="1677" y="177"/>
                    <a:pt x="3836" y="89"/>
                  </a:cubicBezTo>
                  <a:cubicBezTo>
                    <a:pt x="5992" y="1"/>
                    <a:pt x="7814" y="1678"/>
                    <a:pt x="7902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7471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4"/>
          <p:cNvSpPr/>
          <p:nvPr/>
        </p:nvSpPr>
        <p:spPr>
          <a:xfrm>
            <a:off x="1583948" y="1781531"/>
            <a:ext cx="9024113" cy="3294927"/>
          </a:xfrm>
          <a:custGeom>
            <a:avLst/>
            <a:gdLst/>
            <a:ahLst/>
            <a:cxnLst/>
            <a:rect l="l" t="t" r="r" b="b"/>
            <a:pathLst>
              <a:path w="114655" h="16140" extrusionOk="0">
                <a:moveTo>
                  <a:pt x="68577" y="1"/>
                </a:moveTo>
                <a:cubicBezTo>
                  <a:pt x="68196" y="1"/>
                  <a:pt x="67815" y="1"/>
                  <a:pt x="67433" y="1"/>
                </a:cubicBezTo>
                <a:cubicBezTo>
                  <a:pt x="49144" y="1"/>
                  <a:pt x="30856" y="45"/>
                  <a:pt x="12567" y="80"/>
                </a:cubicBezTo>
                <a:cubicBezTo>
                  <a:pt x="9010" y="83"/>
                  <a:pt x="5449" y="107"/>
                  <a:pt x="1892" y="134"/>
                </a:cubicBezTo>
                <a:cubicBezTo>
                  <a:pt x="1883" y="134"/>
                  <a:pt x="1874" y="134"/>
                  <a:pt x="1865" y="134"/>
                </a:cubicBezTo>
                <a:cubicBezTo>
                  <a:pt x="1745" y="134"/>
                  <a:pt x="1620" y="130"/>
                  <a:pt x="1495" y="130"/>
                </a:cubicBezTo>
                <a:cubicBezTo>
                  <a:pt x="1087" y="130"/>
                  <a:pt x="687" y="182"/>
                  <a:pt x="501" y="631"/>
                </a:cubicBezTo>
                <a:cubicBezTo>
                  <a:pt x="254" y="1221"/>
                  <a:pt x="878" y="1375"/>
                  <a:pt x="1214" y="1670"/>
                </a:cubicBezTo>
                <a:cubicBezTo>
                  <a:pt x="3554" y="3712"/>
                  <a:pt x="5891" y="5758"/>
                  <a:pt x="8307" y="7875"/>
                </a:cubicBezTo>
                <a:cubicBezTo>
                  <a:pt x="7817" y="8307"/>
                  <a:pt x="7368" y="8715"/>
                  <a:pt x="6902" y="9106"/>
                </a:cubicBezTo>
                <a:cubicBezTo>
                  <a:pt x="5048" y="10651"/>
                  <a:pt x="3191" y="12190"/>
                  <a:pt x="1337" y="13735"/>
                </a:cubicBezTo>
                <a:cubicBezTo>
                  <a:pt x="1046" y="13979"/>
                  <a:pt x="707" y="14194"/>
                  <a:pt x="498" y="14489"/>
                </a:cubicBezTo>
                <a:cubicBezTo>
                  <a:pt x="234" y="14859"/>
                  <a:pt x="1" y="15312"/>
                  <a:pt x="203" y="15764"/>
                </a:cubicBezTo>
                <a:cubicBezTo>
                  <a:pt x="352" y="16099"/>
                  <a:pt x="658" y="16131"/>
                  <a:pt x="972" y="16131"/>
                </a:cubicBezTo>
                <a:cubicBezTo>
                  <a:pt x="1046" y="16131"/>
                  <a:pt x="1119" y="16129"/>
                  <a:pt x="1192" y="16129"/>
                </a:cubicBezTo>
                <a:cubicBezTo>
                  <a:pt x="1251" y="16129"/>
                  <a:pt x="1309" y="16130"/>
                  <a:pt x="1365" y="16134"/>
                </a:cubicBezTo>
                <a:cubicBezTo>
                  <a:pt x="1443" y="16138"/>
                  <a:pt x="1521" y="16140"/>
                  <a:pt x="1599" y="16140"/>
                </a:cubicBezTo>
                <a:cubicBezTo>
                  <a:pt x="1764" y="16140"/>
                  <a:pt x="1929" y="16133"/>
                  <a:pt x="2095" y="16131"/>
                </a:cubicBezTo>
                <a:cubicBezTo>
                  <a:pt x="19067" y="16038"/>
                  <a:pt x="36037" y="15874"/>
                  <a:pt x="53006" y="15874"/>
                </a:cubicBezTo>
                <a:cubicBezTo>
                  <a:pt x="53202" y="15874"/>
                  <a:pt x="53399" y="15874"/>
                  <a:pt x="53595" y="15874"/>
                </a:cubicBezTo>
                <a:cubicBezTo>
                  <a:pt x="71297" y="15874"/>
                  <a:pt x="88995" y="16025"/>
                  <a:pt x="106697" y="16110"/>
                </a:cubicBezTo>
                <a:cubicBezTo>
                  <a:pt x="108345" y="16118"/>
                  <a:pt x="109990" y="16133"/>
                  <a:pt x="111637" y="16133"/>
                </a:cubicBezTo>
                <a:cubicBezTo>
                  <a:pt x="112186" y="16133"/>
                  <a:pt x="112735" y="16131"/>
                  <a:pt x="113284" y="16127"/>
                </a:cubicBezTo>
                <a:cubicBezTo>
                  <a:pt x="114404" y="16120"/>
                  <a:pt x="114654" y="15706"/>
                  <a:pt x="114226" y="14750"/>
                </a:cubicBezTo>
                <a:cubicBezTo>
                  <a:pt x="114086" y="14434"/>
                  <a:pt x="113801" y="14263"/>
                  <a:pt x="113551" y="14054"/>
                </a:cubicBezTo>
                <a:cubicBezTo>
                  <a:pt x="112543" y="13197"/>
                  <a:pt x="111529" y="12344"/>
                  <a:pt x="110515" y="11494"/>
                </a:cubicBezTo>
                <a:cubicBezTo>
                  <a:pt x="109110" y="10315"/>
                  <a:pt x="107698" y="9140"/>
                  <a:pt x="106307" y="7975"/>
                </a:cubicBezTo>
                <a:cubicBezTo>
                  <a:pt x="106540" y="7478"/>
                  <a:pt x="106920" y="7262"/>
                  <a:pt x="107232" y="6995"/>
                </a:cubicBezTo>
                <a:cubicBezTo>
                  <a:pt x="109370" y="5134"/>
                  <a:pt x="111509" y="3277"/>
                  <a:pt x="113667" y="1440"/>
                </a:cubicBezTo>
                <a:cubicBezTo>
                  <a:pt x="113952" y="1197"/>
                  <a:pt x="114120" y="981"/>
                  <a:pt x="114020" y="628"/>
                </a:cubicBezTo>
                <a:cubicBezTo>
                  <a:pt x="113911" y="247"/>
                  <a:pt x="113568" y="179"/>
                  <a:pt x="113222" y="152"/>
                </a:cubicBezTo>
                <a:cubicBezTo>
                  <a:pt x="112835" y="121"/>
                  <a:pt x="112444" y="128"/>
                  <a:pt x="112053" y="124"/>
                </a:cubicBezTo>
                <a:cubicBezTo>
                  <a:pt x="110642" y="114"/>
                  <a:pt x="109226" y="93"/>
                  <a:pt x="107815" y="90"/>
                </a:cubicBezTo>
                <a:cubicBezTo>
                  <a:pt x="94735" y="57"/>
                  <a:pt x="81656" y="1"/>
                  <a:pt x="68577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44"/>
          <p:cNvSpPr/>
          <p:nvPr/>
        </p:nvSpPr>
        <p:spPr>
          <a:xfrm rot="5400000">
            <a:off x="-278116" y="522304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97" name="Google Shape;697;p44"/>
          <p:cNvGrpSpPr/>
          <p:nvPr/>
        </p:nvGrpSpPr>
        <p:grpSpPr>
          <a:xfrm>
            <a:off x="9111184" y="805517"/>
            <a:ext cx="2130000" cy="584200"/>
            <a:chOff x="3292150" y="368850"/>
            <a:chExt cx="1597500" cy="438150"/>
          </a:xfrm>
        </p:grpSpPr>
        <p:sp>
          <p:nvSpPr>
            <p:cNvPr id="698" name="Google Shape;698;p4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0" name="Google Shape;700;p44"/>
          <p:cNvGrpSpPr/>
          <p:nvPr/>
        </p:nvGrpSpPr>
        <p:grpSpPr>
          <a:xfrm rot="8528727">
            <a:off x="-3358705" y="722568"/>
            <a:ext cx="6529543" cy="2129176"/>
            <a:chOff x="4477625" y="1474000"/>
            <a:chExt cx="1382775" cy="450900"/>
          </a:xfrm>
        </p:grpSpPr>
        <p:sp>
          <p:nvSpPr>
            <p:cNvPr id="701" name="Google Shape;701;p44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extrusionOk="0">
                  <a:moveTo>
                    <a:pt x="1291" y="1"/>
                  </a:moveTo>
                  <a:lnTo>
                    <a:pt x="1" y="4711"/>
                  </a:lnTo>
                  <a:lnTo>
                    <a:pt x="48626" y="18018"/>
                  </a:lnTo>
                  <a:lnTo>
                    <a:pt x="49915" y="13307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fill="none" extrusionOk="0">
                  <a:moveTo>
                    <a:pt x="49915" y="13307"/>
                  </a:moveTo>
                  <a:lnTo>
                    <a:pt x="48626" y="18018"/>
                  </a:lnTo>
                  <a:lnTo>
                    <a:pt x="1" y="4711"/>
                  </a:lnTo>
                  <a:lnTo>
                    <a:pt x="1291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4610925" y="1554250"/>
              <a:ext cx="1227550" cy="370650"/>
            </a:xfrm>
            <a:custGeom>
              <a:avLst/>
              <a:gdLst/>
              <a:ahLst/>
              <a:cxnLst/>
              <a:rect l="l" t="t" r="r" b="b"/>
              <a:pathLst>
                <a:path w="49102" h="14826" fill="none" extrusionOk="0">
                  <a:moveTo>
                    <a:pt x="49101" y="13324"/>
                  </a:moveTo>
                  <a:lnTo>
                    <a:pt x="48690" y="14826"/>
                  </a:lnTo>
                  <a:lnTo>
                    <a:pt x="0" y="1501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extrusionOk="0">
                  <a:moveTo>
                    <a:pt x="411" y="0"/>
                  </a:moveTo>
                  <a:lnTo>
                    <a:pt x="0" y="1502"/>
                  </a:lnTo>
                  <a:lnTo>
                    <a:pt x="48690" y="14826"/>
                  </a:lnTo>
                  <a:lnTo>
                    <a:pt x="49101" y="13325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fill="none" extrusionOk="0">
                  <a:moveTo>
                    <a:pt x="49101" y="13325"/>
                  </a:moveTo>
                  <a:lnTo>
                    <a:pt x="48690" y="14826"/>
                  </a:lnTo>
                  <a:lnTo>
                    <a:pt x="0" y="1502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extrusionOk="0">
                  <a:moveTo>
                    <a:pt x="6618" y="0"/>
                  </a:moveTo>
                  <a:lnTo>
                    <a:pt x="1" y="633"/>
                  </a:lnTo>
                  <a:lnTo>
                    <a:pt x="5329" y="4711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fill="none" extrusionOk="0">
                  <a:moveTo>
                    <a:pt x="5329" y="4711"/>
                  </a:moveTo>
                  <a:lnTo>
                    <a:pt x="1" y="633"/>
                  </a:lnTo>
                  <a:lnTo>
                    <a:pt x="661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44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extrusionOk="0">
                  <a:moveTo>
                    <a:pt x="6618" y="1"/>
                  </a:moveTo>
                  <a:lnTo>
                    <a:pt x="3530" y="295"/>
                  </a:lnTo>
                  <a:lnTo>
                    <a:pt x="1" y="632"/>
                  </a:lnTo>
                  <a:lnTo>
                    <a:pt x="3052" y="2969"/>
                  </a:lnTo>
                  <a:lnTo>
                    <a:pt x="5330" y="4711"/>
                  </a:lnTo>
                  <a:lnTo>
                    <a:pt x="7324" y="4387"/>
                  </a:lnTo>
                  <a:lnTo>
                    <a:pt x="5741" y="3209"/>
                  </a:lnTo>
                  <a:lnTo>
                    <a:pt x="7967" y="2812"/>
                  </a:lnTo>
                  <a:lnTo>
                    <a:pt x="6233" y="1381"/>
                  </a:lnTo>
                  <a:lnTo>
                    <a:pt x="8319" y="1128"/>
                  </a:lnTo>
                  <a:lnTo>
                    <a:pt x="6618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fill="none" extrusionOk="0">
                  <a:moveTo>
                    <a:pt x="6618" y="1"/>
                  </a:moveTo>
                  <a:lnTo>
                    <a:pt x="8319" y="1128"/>
                  </a:lnTo>
                  <a:lnTo>
                    <a:pt x="6233" y="1381"/>
                  </a:lnTo>
                  <a:lnTo>
                    <a:pt x="7967" y="2812"/>
                  </a:lnTo>
                  <a:lnTo>
                    <a:pt x="5741" y="3209"/>
                  </a:lnTo>
                  <a:lnTo>
                    <a:pt x="7324" y="4387"/>
                  </a:lnTo>
                  <a:lnTo>
                    <a:pt x="5330" y="4711"/>
                  </a:lnTo>
                  <a:lnTo>
                    <a:pt x="3052" y="2969"/>
                  </a:lnTo>
                  <a:lnTo>
                    <a:pt x="1" y="632"/>
                  </a:lnTo>
                  <a:lnTo>
                    <a:pt x="3530" y="295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extrusionOk="0">
                  <a:moveTo>
                    <a:pt x="3530" y="0"/>
                  </a:moveTo>
                  <a:lnTo>
                    <a:pt x="1" y="337"/>
                  </a:lnTo>
                  <a:lnTo>
                    <a:pt x="3052" y="2674"/>
                  </a:lnTo>
                  <a:cubicBezTo>
                    <a:pt x="3630" y="2188"/>
                    <a:pt x="3800" y="1327"/>
                    <a:pt x="3686" y="571"/>
                  </a:cubicBezTo>
                  <a:cubicBezTo>
                    <a:pt x="3655" y="376"/>
                    <a:pt x="3609" y="184"/>
                    <a:pt x="3530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fill="none" extrusionOk="0">
                  <a:moveTo>
                    <a:pt x="3530" y="0"/>
                  </a:moveTo>
                  <a:cubicBezTo>
                    <a:pt x="3609" y="184"/>
                    <a:pt x="3655" y="376"/>
                    <a:pt x="3686" y="571"/>
                  </a:cubicBezTo>
                  <a:cubicBezTo>
                    <a:pt x="3800" y="1327"/>
                    <a:pt x="3630" y="2188"/>
                    <a:pt x="3052" y="2674"/>
                  </a:cubicBezTo>
                  <a:lnTo>
                    <a:pt x="1" y="337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94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4"/>
          <p:cNvPicPr preferRelativeResize="0"/>
          <p:nvPr/>
        </p:nvPicPr>
        <p:blipFill rotWithShape="1">
          <a:blip r:embed="rId2">
            <a:alphaModFix/>
          </a:blip>
          <a:srcRect b="675"/>
          <a:stretch/>
        </p:blipFill>
        <p:spPr>
          <a:xfrm>
            <a:off x="-81699" y="-46500"/>
            <a:ext cx="12273699" cy="6985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4"/>
          <p:cNvGrpSpPr/>
          <p:nvPr/>
        </p:nvGrpSpPr>
        <p:grpSpPr>
          <a:xfrm>
            <a:off x="9330114" y="-619717"/>
            <a:ext cx="3059087" cy="1554296"/>
            <a:chOff x="2878325" y="2965375"/>
            <a:chExt cx="1033475" cy="525100"/>
          </a:xfrm>
        </p:grpSpPr>
        <p:sp>
          <p:nvSpPr>
            <p:cNvPr id="144" name="Google Shape;144;p14"/>
            <p:cNvSpPr/>
            <p:nvPr/>
          </p:nvSpPr>
          <p:spPr>
            <a:xfrm>
              <a:off x="2878325" y="3187725"/>
              <a:ext cx="1033475" cy="302750"/>
            </a:xfrm>
            <a:custGeom>
              <a:avLst/>
              <a:gdLst/>
              <a:ahLst/>
              <a:cxnLst/>
              <a:rect l="l" t="t" r="r" b="b"/>
              <a:pathLst>
                <a:path w="41339" h="12110" fill="none" extrusionOk="0">
                  <a:moveTo>
                    <a:pt x="41339" y="6061"/>
                  </a:moveTo>
                  <a:cubicBezTo>
                    <a:pt x="41339" y="9394"/>
                    <a:pt x="32088" y="12109"/>
                    <a:pt x="20670" y="12109"/>
                  </a:cubicBezTo>
                  <a:cubicBezTo>
                    <a:pt x="9252" y="12109"/>
                    <a:pt x="0" y="9394"/>
                    <a:pt x="0" y="6061"/>
                  </a:cubicBezTo>
                  <a:cubicBezTo>
                    <a:pt x="0" y="2715"/>
                    <a:pt x="9252" y="0"/>
                    <a:pt x="20670" y="0"/>
                  </a:cubicBezTo>
                  <a:cubicBezTo>
                    <a:pt x="32088" y="0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2878325" y="3076400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2878325" y="2965375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" name="Google Shape;147;p14"/>
          <p:cNvSpPr/>
          <p:nvPr/>
        </p:nvSpPr>
        <p:spPr>
          <a:xfrm>
            <a:off x="-1043216" y="-619733"/>
            <a:ext cx="3516597" cy="3462216"/>
          </a:xfrm>
          <a:custGeom>
            <a:avLst/>
            <a:gdLst/>
            <a:ahLst/>
            <a:cxnLst/>
            <a:rect l="l" t="t" r="r" b="b"/>
            <a:pathLst>
              <a:path w="36148" h="35589" fill="none" extrusionOk="0">
                <a:moveTo>
                  <a:pt x="18074" y="8764"/>
                </a:moveTo>
                <a:lnTo>
                  <a:pt x="21217" y="1"/>
                </a:lnTo>
                <a:lnTo>
                  <a:pt x="21170" y="9300"/>
                </a:lnTo>
                <a:lnTo>
                  <a:pt x="27111" y="2144"/>
                </a:lnTo>
                <a:lnTo>
                  <a:pt x="23884" y="10871"/>
                </a:lnTo>
                <a:lnTo>
                  <a:pt x="31921" y="6180"/>
                </a:lnTo>
                <a:lnTo>
                  <a:pt x="25896" y="13276"/>
                </a:lnTo>
                <a:lnTo>
                  <a:pt x="35052" y="11609"/>
                </a:lnTo>
                <a:lnTo>
                  <a:pt x="26968" y="16229"/>
                </a:lnTo>
                <a:lnTo>
                  <a:pt x="36148" y="17789"/>
                </a:lnTo>
                <a:lnTo>
                  <a:pt x="26968" y="19360"/>
                </a:lnTo>
                <a:lnTo>
                  <a:pt x="35052" y="23980"/>
                </a:lnTo>
                <a:lnTo>
                  <a:pt x="25896" y="22313"/>
                </a:lnTo>
                <a:lnTo>
                  <a:pt x="31921" y="29409"/>
                </a:lnTo>
                <a:lnTo>
                  <a:pt x="23884" y="24718"/>
                </a:lnTo>
                <a:lnTo>
                  <a:pt x="27111" y="33445"/>
                </a:lnTo>
                <a:lnTo>
                  <a:pt x="21170" y="26290"/>
                </a:lnTo>
                <a:lnTo>
                  <a:pt x="21217" y="35588"/>
                </a:lnTo>
                <a:lnTo>
                  <a:pt x="18074" y="26825"/>
                </a:lnTo>
                <a:lnTo>
                  <a:pt x="14931" y="35588"/>
                </a:lnTo>
                <a:lnTo>
                  <a:pt x="14978" y="26290"/>
                </a:lnTo>
                <a:lnTo>
                  <a:pt x="9037" y="33445"/>
                </a:lnTo>
                <a:lnTo>
                  <a:pt x="12264" y="24718"/>
                </a:lnTo>
                <a:lnTo>
                  <a:pt x="4227" y="29409"/>
                </a:lnTo>
                <a:lnTo>
                  <a:pt x="10252" y="22313"/>
                </a:lnTo>
                <a:lnTo>
                  <a:pt x="1096" y="23980"/>
                </a:lnTo>
                <a:lnTo>
                  <a:pt x="9180" y="19360"/>
                </a:lnTo>
                <a:lnTo>
                  <a:pt x="0" y="17789"/>
                </a:lnTo>
                <a:lnTo>
                  <a:pt x="9180" y="16229"/>
                </a:lnTo>
                <a:lnTo>
                  <a:pt x="1096" y="11609"/>
                </a:lnTo>
                <a:lnTo>
                  <a:pt x="10252" y="13276"/>
                </a:lnTo>
                <a:lnTo>
                  <a:pt x="4227" y="6180"/>
                </a:lnTo>
                <a:lnTo>
                  <a:pt x="12264" y="10871"/>
                </a:lnTo>
                <a:lnTo>
                  <a:pt x="9037" y="2144"/>
                </a:lnTo>
                <a:lnTo>
                  <a:pt x="14978" y="9300"/>
                </a:lnTo>
                <a:lnTo>
                  <a:pt x="14931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4"/>
          <p:cNvSpPr/>
          <p:nvPr/>
        </p:nvSpPr>
        <p:spPr>
          <a:xfrm>
            <a:off x="10192317" y="5258934"/>
            <a:ext cx="1481152" cy="1464287"/>
          </a:xfrm>
          <a:custGeom>
            <a:avLst/>
            <a:gdLst/>
            <a:ahLst/>
            <a:cxnLst/>
            <a:rect l="l" t="t" r="r" b="b"/>
            <a:pathLst>
              <a:path w="21956" h="21706" extrusionOk="0">
                <a:moveTo>
                  <a:pt x="13395" y="4572"/>
                </a:moveTo>
                <a:cubicBezTo>
                  <a:pt x="13395" y="6163"/>
                  <a:pt x="13395" y="7458"/>
                  <a:pt x="13341" y="8514"/>
                </a:cubicBezTo>
                <a:lnTo>
                  <a:pt x="13341" y="8514"/>
                </a:lnTo>
                <a:cubicBezTo>
                  <a:pt x="13377" y="8515"/>
                  <a:pt x="13413" y="8517"/>
                  <a:pt x="13450" y="8518"/>
                </a:cubicBezTo>
                <a:lnTo>
                  <a:pt x="13450" y="8518"/>
                </a:lnTo>
                <a:cubicBezTo>
                  <a:pt x="13395" y="7462"/>
                  <a:pt x="13395" y="6165"/>
                  <a:pt x="13395" y="4572"/>
                </a:cubicBezTo>
                <a:close/>
                <a:moveTo>
                  <a:pt x="13450" y="8518"/>
                </a:moveTo>
                <a:cubicBezTo>
                  <a:pt x="13452" y="8547"/>
                  <a:pt x="13453" y="8575"/>
                  <a:pt x="13455" y="8603"/>
                </a:cubicBezTo>
                <a:lnTo>
                  <a:pt x="13455" y="8603"/>
                </a:lnTo>
                <a:cubicBezTo>
                  <a:pt x="14458" y="8561"/>
                  <a:pt x="15666" y="8561"/>
                  <a:pt x="17122" y="8561"/>
                </a:cubicBezTo>
                <a:cubicBezTo>
                  <a:pt x="15664" y="8561"/>
                  <a:pt x="14454" y="8561"/>
                  <a:pt x="13450" y="8518"/>
                </a:cubicBezTo>
                <a:close/>
                <a:moveTo>
                  <a:pt x="8502" y="13102"/>
                </a:moveTo>
                <a:cubicBezTo>
                  <a:pt x="7496" y="13145"/>
                  <a:pt x="6284" y="13145"/>
                  <a:pt x="4823" y="13145"/>
                </a:cubicBezTo>
                <a:cubicBezTo>
                  <a:pt x="6286" y="13145"/>
                  <a:pt x="7500" y="13145"/>
                  <a:pt x="8506" y="13187"/>
                </a:cubicBezTo>
                <a:lnTo>
                  <a:pt x="8506" y="13187"/>
                </a:lnTo>
                <a:cubicBezTo>
                  <a:pt x="8505" y="13159"/>
                  <a:pt x="8503" y="13130"/>
                  <a:pt x="8502" y="13102"/>
                </a:cubicBezTo>
                <a:close/>
                <a:moveTo>
                  <a:pt x="8506" y="13187"/>
                </a:moveTo>
                <a:cubicBezTo>
                  <a:pt x="8561" y="14243"/>
                  <a:pt x="8561" y="15540"/>
                  <a:pt x="8561" y="17133"/>
                </a:cubicBezTo>
                <a:cubicBezTo>
                  <a:pt x="8561" y="15543"/>
                  <a:pt x="8561" y="14247"/>
                  <a:pt x="8616" y="13192"/>
                </a:cubicBezTo>
                <a:lnTo>
                  <a:pt x="8616" y="13192"/>
                </a:lnTo>
                <a:cubicBezTo>
                  <a:pt x="8580" y="13190"/>
                  <a:pt x="8543" y="13189"/>
                  <a:pt x="8506" y="13187"/>
                </a:cubicBezTo>
                <a:close/>
                <a:moveTo>
                  <a:pt x="8561" y="0"/>
                </a:moveTo>
                <a:cubicBezTo>
                  <a:pt x="8561" y="8561"/>
                  <a:pt x="8561" y="8561"/>
                  <a:pt x="1" y="8561"/>
                </a:cubicBezTo>
                <a:cubicBezTo>
                  <a:pt x="6928" y="8561"/>
                  <a:pt x="8250" y="8561"/>
                  <a:pt x="8502" y="13102"/>
                </a:cubicBezTo>
                <a:lnTo>
                  <a:pt x="8502" y="13102"/>
                </a:lnTo>
                <a:cubicBezTo>
                  <a:pt x="8542" y="13100"/>
                  <a:pt x="8582" y="13099"/>
                  <a:pt x="8621" y="13097"/>
                </a:cubicBezTo>
                <a:lnTo>
                  <a:pt x="8621" y="13097"/>
                </a:lnTo>
                <a:cubicBezTo>
                  <a:pt x="8619" y="13128"/>
                  <a:pt x="8618" y="13160"/>
                  <a:pt x="8616" y="13192"/>
                </a:cubicBezTo>
                <a:lnTo>
                  <a:pt x="8616" y="13192"/>
                </a:lnTo>
                <a:cubicBezTo>
                  <a:pt x="13395" y="13413"/>
                  <a:pt x="13395" y="14659"/>
                  <a:pt x="13395" y="21705"/>
                </a:cubicBezTo>
                <a:cubicBezTo>
                  <a:pt x="13395" y="13145"/>
                  <a:pt x="13395" y="13145"/>
                  <a:pt x="21956" y="13145"/>
                </a:cubicBezTo>
                <a:cubicBezTo>
                  <a:pt x="15029" y="13145"/>
                  <a:pt x="13707" y="13145"/>
                  <a:pt x="13455" y="8603"/>
                </a:cubicBezTo>
                <a:lnTo>
                  <a:pt x="13455" y="8603"/>
                </a:lnTo>
                <a:cubicBezTo>
                  <a:pt x="13415" y="8605"/>
                  <a:pt x="13375" y="8606"/>
                  <a:pt x="13335" y="8608"/>
                </a:cubicBezTo>
                <a:lnTo>
                  <a:pt x="13335" y="8608"/>
                </a:lnTo>
                <a:cubicBezTo>
                  <a:pt x="13138" y="12150"/>
                  <a:pt x="12286" y="12927"/>
                  <a:pt x="8621" y="13097"/>
                </a:cubicBezTo>
                <a:lnTo>
                  <a:pt x="8621" y="13097"/>
                </a:lnTo>
                <a:cubicBezTo>
                  <a:pt x="8819" y="9553"/>
                  <a:pt x="9670" y="8778"/>
                  <a:pt x="13335" y="8608"/>
                </a:cubicBezTo>
                <a:lnTo>
                  <a:pt x="13335" y="8608"/>
                </a:lnTo>
                <a:cubicBezTo>
                  <a:pt x="13337" y="8577"/>
                  <a:pt x="13339" y="8545"/>
                  <a:pt x="13341" y="8514"/>
                </a:cubicBezTo>
                <a:lnTo>
                  <a:pt x="13341" y="8514"/>
                </a:lnTo>
                <a:cubicBezTo>
                  <a:pt x="8561" y="8294"/>
                  <a:pt x="8561" y="7049"/>
                  <a:pt x="85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 txBox="1">
            <a:spLocks noGrp="1"/>
          </p:cNvSpPr>
          <p:nvPr>
            <p:ph type="title"/>
          </p:nvPr>
        </p:nvSpPr>
        <p:spPr>
          <a:xfrm>
            <a:off x="2107300" y="4253967"/>
            <a:ext cx="7977600" cy="6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ubTitle" idx="1"/>
          </p:nvPr>
        </p:nvSpPr>
        <p:spPr>
          <a:xfrm>
            <a:off x="2107400" y="2076700"/>
            <a:ext cx="7977600" cy="222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18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5"/>
          <p:cNvPicPr preferRelativeResize="0"/>
          <p:nvPr/>
        </p:nvPicPr>
        <p:blipFill rotWithShape="1">
          <a:blip r:embed="rId2">
            <a:alphaModFix/>
          </a:blip>
          <a:srcRect b="675"/>
          <a:stretch/>
        </p:blipFill>
        <p:spPr>
          <a:xfrm flipH="1">
            <a:off x="-81699" y="-46500"/>
            <a:ext cx="12273699" cy="69858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2710033" y="2520005"/>
            <a:ext cx="6771600" cy="1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-552283" y="-701085"/>
            <a:ext cx="3011489" cy="2964920"/>
          </a:xfrm>
          <a:custGeom>
            <a:avLst/>
            <a:gdLst/>
            <a:ahLst/>
            <a:cxnLst/>
            <a:rect l="l" t="t" r="r" b="b"/>
            <a:pathLst>
              <a:path w="36148" h="35589" fill="none" extrusionOk="0">
                <a:moveTo>
                  <a:pt x="18074" y="8764"/>
                </a:moveTo>
                <a:lnTo>
                  <a:pt x="21217" y="1"/>
                </a:lnTo>
                <a:lnTo>
                  <a:pt x="21170" y="9300"/>
                </a:lnTo>
                <a:lnTo>
                  <a:pt x="27111" y="2144"/>
                </a:lnTo>
                <a:lnTo>
                  <a:pt x="23884" y="10871"/>
                </a:lnTo>
                <a:lnTo>
                  <a:pt x="31921" y="6180"/>
                </a:lnTo>
                <a:lnTo>
                  <a:pt x="25896" y="13276"/>
                </a:lnTo>
                <a:lnTo>
                  <a:pt x="35052" y="11609"/>
                </a:lnTo>
                <a:lnTo>
                  <a:pt x="26968" y="16229"/>
                </a:lnTo>
                <a:lnTo>
                  <a:pt x="36148" y="17789"/>
                </a:lnTo>
                <a:lnTo>
                  <a:pt x="26968" y="19360"/>
                </a:lnTo>
                <a:lnTo>
                  <a:pt x="35052" y="23980"/>
                </a:lnTo>
                <a:lnTo>
                  <a:pt x="25896" y="22313"/>
                </a:lnTo>
                <a:lnTo>
                  <a:pt x="31921" y="29409"/>
                </a:lnTo>
                <a:lnTo>
                  <a:pt x="23884" y="24718"/>
                </a:lnTo>
                <a:lnTo>
                  <a:pt x="27111" y="33445"/>
                </a:lnTo>
                <a:lnTo>
                  <a:pt x="21170" y="26290"/>
                </a:lnTo>
                <a:lnTo>
                  <a:pt x="21217" y="35588"/>
                </a:lnTo>
                <a:lnTo>
                  <a:pt x="18074" y="26825"/>
                </a:lnTo>
                <a:lnTo>
                  <a:pt x="14931" y="35588"/>
                </a:lnTo>
                <a:lnTo>
                  <a:pt x="14978" y="26290"/>
                </a:lnTo>
                <a:lnTo>
                  <a:pt x="9037" y="33445"/>
                </a:lnTo>
                <a:lnTo>
                  <a:pt x="12264" y="24718"/>
                </a:lnTo>
                <a:lnTo>
                  <a:pt x="4227" y="29409"/>
                </a:lnTo>
                <a:lnTo>
                  <a:pt x="10252" y="22313"/>
                </a:lnTo>
                <a:lnTo>
                  <a:pt x="1096" y="23980"/>
                </a:lnTo>
                <a:lnTo>
                  <a:pt x="9180" y="19360"/>
                </a:lnTo>
                <a:lnTo>
                  <a:pt x="0" y="17789"/>
                </a:lnTo>
                <a:lnTo>
                  <a:pt x="9180" y="16229"/>
                </a:lnTo>
                <a:lnTo>
                  <a:pt x="1096" y="11609"/>
                </a:lnTo>
                <a:lnTo>
                  <a:pt x="10252" y="13276"/>
                </a:lnTo>
                <a:lnTo>
                  <a:pt x="4227" y="6180"/>
                </a:lnTo>
                <a:lnTo>
                  <a:pt x="12264" y="10871"/>
                </a:lnTo>
                <a:lnTo>
                  <a:pt x="9037" y="2144"/>
                </a:lnTo>
                <a:lnTo>
                  <a:pt x="14978" y="9300"/>
                </a:lnTo>
                <a:lnTo>
                  <a:pt x="14931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" name="Google Shape;155;p15"/>
          <p:cNvGrpSpPr/>
          <p:nvPr/>
        </p:nvGrpSpPr>
        <p:grpSpPr>
          <a:xfrm rot="872484">
            <a:off x="9483336" y="-25226"/>
            <a:ext cx="3059107" cy="1225671"/>
            <a:chOff x="2878325" y="3076400"/>
            <a:chExt cx="1033475" cy="414075"/>
          </a:xfrm>
        </p:grpSpPr>
        <p:sp>
          <p:nvSpPr>
            <p:cNvPr id="156" name="Google Shape;156;p15"/>
            <p:cNvSpPr/>
            <p:nvPr/>
          </p:nvSpPr>
          <p:spPr>
            <a:xfrm>
              <a:off x="2878325" y="3187725"/>
              <a:ext cx="1033475" cy="302750"/>
            </a:xfrm>
            <a:custGeom>
              <a:avLst/>
              <a:gdLst/>
              <a:ahLst/>
              <a:cxnLst/>
              <a:rect l="l" t="t" r="r" b="b"/>
              <a:pathLst>
                <a:path w="41339" h="12110" fill="none" extrusionOk="0">
                  <a:moveTo>
                    <a:pt x="41339" y="6061"/>
                  </a:moveTo>
                  <a:cubicBezTo>
                    <a:pt x="41339" y="9394"/>
                    <a:pt x="32088" y="12109"/>
                    <a:pt x="20670" y="12109"/>
                  </a:cubicBezTo>
                  <a:cubicBezTo>
                    <a:pt x="9252" y="12109"/>
                    <a:pt x="0" y="9394"/>
                    <a:pt x="0" y="6061"/>
                  </a:cubicBezTo>
                  <a:cubicBezTo>
                    <a:pt x="0" y="2715"/>
                    <a:pt x="9252" y="0"/>
                    <a:pt x="20670" y="0"/>
                  </a:cubicBezTo>
                  <a:cubicBezTo>
                    <a:pt x="32088" y="0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2878325" y="3076400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" name="Google Shape;158;p15"/>
          <p:cNvGrpSpPr/>
          <p:nvPr/>
        </p:nvGrpSpPr>
        <p:grpSpPr>
          <a:xfrm>
            <a:off x="-14" y="4548916"/>
            <a:ext cx="3346793" cy="3346857"/>
            <a:chOff x="7526839" y="3128950"/>
            <a:chExt cx="2510095" cy="2510143"/>
          </a:xfrm>
        </p:grpSpPr>
        <p:sp>
          <p:nvSpPr>
            <p:cNvPr id="159" name="Google Shape;159;p15"/>
            <p:cNvSpPr/>
            <p:nvPr/>
          </p:nvSpPr>
          <p:spPr>
            <a:xfrm rot="1046366">
              <a:off x="7765375" y="3367550"/>
              <a:ext cx="1880622" cy="1880541"/>
            </a:xfrm>
            <a:custGeom>
              <a:avLst/>
              <a:gdLst/>
              <a:ahLst/>
              <a:cxnLst/>
              <a:rect l="l" t="t" r="r" b="b"/>
              <a:pathLst>
                <a:path w="33684" h="33683" fill="none" extrusionOk="0">
                  <a:moveTo>
                    <a:pt x="30004" y="22622"/>
                  </a:moveTo>
                  <a:cubicBezTo>
                    <a:pt x="30862" y="20693"/>
                    <a:pt x="33600" y="19181"/>
                    <a:pt x="33636" y="17193"/>
                  </a:cubicBezTo>
                  <a:cubicBezTo>
                    <a:pt x="33683" y="15133"/>
                    <a:pt x="30981" y="13514"/>
                    <a:pt x="30242" y="11621"/>
                  </a:cubicBezTo>
                  <a:cubicBezTo>
                    <a:pt x="29504" y="9728"/>
                    <a:pt x="30385" y="6703"/>
                    <a:pt x="28968" y="5215"/>
                  </a:cubicBezTo>
                  <a:cubicBezTo>
                    <a:pt x="27587" y="3786"/>
                    <a:pt x="24551" y="4525"/>
                    <a:pt x="22622" y="3679"/>
                  </a:cubicBezTo>
                  <a:cubicBezTo>
                    <a:pt x="20682" y="2822"/>
                    <a:pt x="19182" y="84"/>
                    <a:pt x="17205" y="48"/>
                  </a:cubicBezTo>
                  <a:cubicBezTo>
                    <a:pt x="15133" y="0"/>
                    <a:pt x="13514" y="2703"/>
                    <a:pt x="11621" y="3441"/>
                  </a:cubicBezTo>
                  <a:cubicBezTo>
                    <a:pt x="9728" y="4179"/>
                    <a:pt x="6716" y="3286"/>
                    <a:pt x="5227" y="4715"/>
                  </a:cubicBezTo>
                  <a:cubicBezTo>
                    <a:pt x="3787" y="6084"/>
                    <a:pt x="4537" y="9120"/>
                    <a:pt x="3680" y="11061"/>
                  </a:cubicBezTo>
                  <a:cubicBezTo>
                    <a:pt x="2834" y="12990"/>
                    <a:pt x="84" y="14490"/>
                    <a:pt x="36" y="16490"/>
                  </a:cubicBezTo>
                  <a:cubicBezTo>
                    <a:pt x="1" y="18550"/>
                    <a:pt x="2703" y="20169"/>
                    <a:pt x="3441" y="22062"/>
                  </a:cubicBezTo>
                  <a:cubicBezTo>
                    <a:pt x="4180" y="23956"/>
                    <a:pt x="3287" y="26980"/>
                    <a:pt x="4715" y="28468"/>
                  </a:cubicBezTo>
                  <a:cubicBezTo>
                    <a:pt x="6085" y="29897"/>
                    <a:pt x="9121" y="29159"/>
                    <a:pt x="11061" y="30004"/>
                  </a:cubicBezTo>
                  <a:cubicBezTo>
                    <a:pt x="12990" y="30849"/>
                    <a:pt x="14490" y="33588"/>
                    <a:pt x="16491" y="33635"/>
                  </a:cubicBezTo>
                  <a:cubicBezTo>
                    <a:pt x="18550" y="33683"/>
                    <a:pt x="20170" y="30980"/>
                    <a:pt x="22063" y="30242"/>
                  </a:cubicBezTo>
                  <a:cubicBezTo>
                    <a:pt x="23956" y="29492"/>
                    <a:pt x="26968" y="30385"/>
                    <a:pt x="28456" y="28968"/>
                  </a:cubicBezTo>
                  <a:cubicBezTo>
                    <a:pt x="29909" y="27587"/>
                    <a:pt x="29159" y="24563"/>
                    <a:pt x="30004" y="226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5"/>
            <p:cNvSpPr/>
            <p:nvPr/>
          </p:nvSpPr>
          <p:spPr>
            <a:xfrm rot="1046366">
              <a:off x="7917775" y="3519950"/>
              <a:ext cx="1880622" cy="1880541"/>
            </a:xfrm>
            <a:custGeom>
              <a:avLst/>
              <a:gdLst/>
              <a:ahLst/>
              <a:cxnLst/>
              <a:rect l="l" t="t" r="r" b="b"/>
              <a:pathLst>
                <a:path w="33684" h="33683" fill="none" extrusionOk="0">
                  <a:moveTo>
                    <a:pt x="30004" y="22622"/>
                  </a:moveTo>
                  <a:cubicBezTo>
                    <a:pt x="30862" y="20693"/>
                    <a:pt x="33600" y="19181"/>
                    <a:pt x="33636" y="17193"/>
                  </a:cubicBezTo>
                  <a:cubicBezTo>
                    <a:pt x="33683" y="15133"/>
                    <a:pt x="30981" y="13514"/>
                    <a:pt x="30242" y="11621"/>
                  </a:cubicBezTo>
                  <a:cubicBezTo>
                    <a:pt x="29504" y="9728"/>
                    <a:pt x="30385" y="6703"/>
                    <a:pt x="28968" y="5215"/>
                  </a:cubicBezTo>
                  <a:cubicBezTo>
                    <a:pt x="27587" y="3786"/>
                    <a:pt x="24551" y="4525"/>
                    <a:pt x="22622" y="3679"/>
                  </a:cubicBezTo>
                  <a:cubicBezTo>
                    <a:pt x="20682" y="2822"/>
                    <a:pt x="19182" y="84"/>
                    <a:pt x="17205" y="48"/>
                  </a:cubicBezTo>
                  <a:cubicBezTo>
                    <a:pt x="15133" y="0"/>
                    <a:pt x="13514" y="2703"/>
                    <a:pt x="11621" y="3441"/>
                  </a:cubicBezTo>
                  <a:cubicBezTo>
                    <a:pt x="9728" y="4179"/>
                    <a:pt x="6716" y="3286"/>
                    <a:pt x="5227" y="4715"/>
                  </a:cubicBezTo>
                  <a:cubicBezTo>
                    <a:pt x="3787" y="6084"/>
                    <a:pt x="4537" y="9120"/>
                    <a:pt x="3680" y="11061"/>
                  </a:cubicBezTo>
                  <a:cubicBezTo>
                    <a:pt x="2834" y="12990"/>
                    <a:pt x="84" y="14490"/>
                    <a:pt x="36" y="16490"/>
                  </a:cubicBezTo>
                  <a:cubicBezTo>
                    <a:pt x="1" y="18550"/>
                    <a:pt x="2703" y="20169"/>
                    <a:pt x="3441" y="22062"/>
                  </a:cubicBezTo>
                  <a:cubicBezTo>
                    <a:pt x="4180" y="23956"/>
                    <a:pt x="3287" y="26980"/>
                    <a:pt x="4715" y="28468"/>
                  </a:cubicBezTo>
                  <a:cubicBezTo>
                    <a:pt x="6085" y="29897"/>
                    <a:pt x="9121" y="29159"/>
                    <a:pt x="11061" y="30004"/>
                  </a:cubicBezTo>
                  <a:cubicBezTo>
                    <a:pt x="12990" y="30849"/>
                    <a:pt x="14490" y="33588"/>
                    <a:pt x="16491" y="33635"/>
                  </a:cubicBezTo>
                  <a:cubicBezTo>
                    <a:pt x="18550" y="33683"/>
                    <a:pt x="20170" y="30980"/>
                    <a:pt x="22063" y="30242"/>
                  </a:cubicBezTo>
                  <a:cubicBezTo>
                    <a:pt x="23956" y="29492"/>
                    <a:pt x="26968" y="30385"/>
                    <a:pt x="28456" y="28968"/>
                  </a:cubicBezTo>
                  <a:cubicBezTo>
                    <a:pt x="29909" y="27587"/>
                    <a:pt x="29159" y="24563"/>
                    <a:pt x="30004" y="226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" name="Google Shape;161;p15"/>
          <p:cNvSpPr/>
          <p:nvPr/>
        </p:nvSpPr>
        <p:spPr>
          <a:xfrm>
            <a:off x="4961401" y="377216"/>
            <a:ext cx="904537" cy="905449"/>
          </a:xfrm>
          <a:custGeom>
            <a:avLst/>
            <a:gdLst/>
            <a:ahLst/>
            <a:cxnLst/>
            <a:rect l="l" t="t" r="r" b="b"/>
            <a:pathLst>
              <a:path w="11419" h="11431" fill="none" extrusionOk="0">
                <a:moveTo>
                  <a:pt x="5716" y="11431"/>
                </a:moveTo>
                <a:cubicBezTo>
                  <a:pt x="5716" y="5716"/>
                  <a:pt x="5716" y="5716"/>
                  <a:pt x="1" y="5716"/>
                </a:cubicBezTo>
                <a:cubicBezTo>
                  <a:pt x="5716" y="5716"/>
                  <a:pt x="5716" y="5716"/>
                  <a:pt x="5716" y="1"/>
                </a:cubicBezTo>
                <a:cubicBezTo>
                  <a:pt x="5716" y="5716"/>
                  <a:pt x="5716" y="5716"/>
                  <a:pt x="11419" y="5716"/>
                </a:cubicBezTo>
                <a:cubicBezTo>
                  <a:pt x="5716" y="5716"/>
                  <a:pt x="5716" y="5716"/>
                  <a:pt x="5716" y="114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1"/>
          </p:nvPr>
        </p:nvSpPr>
        <p:spPr>
          <a:xfrm>
            <a:off x="3073467" y="4453067"/>
            <a:ext cx="6044400" cy="76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8304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1695300" y="2850505"/>
            <a:ext cx="3974800" cy="11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1290900" y="4007039"/>
            <a:ext cx="4783600" cy="11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12191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804901" y="265333"/>
            <a:ext cx="807552" cy="808363"/>
          </a:xfrm>
          <a:custGeom>
            <a:avLst/>
            <a:gdLst/>
            <a:ahLst/>
            <a:cxnLst/>
            <a:rect l="l" t="t" r="r" b="b"/>
            <a:pathLst>
              <a:path w="11419" h="11431" fill="none" extrusionOk="0">
                <a:moveTo>
                  <a:pt x="5716" y="11431"/>
                </a:moveTo>
                <a:cubicBezTo>
                  <a:pt x="5716" y="5716"/>
                  <a:pt x="5716" y="5716"/>
                  <a:pt x="1" y="5716"/>
                </a:cubicBezTo>
                <a:cubicBezTo>
                  <a:pt x="5716" y="5716"/>
                  <a:pt x="5716" y="5716"/>
                  <a:pt x="5716" y="1"/>
                </a:cubicBezTo>
                <a:cubicBezTo>
                  <a:pt x="5716" y="5716"/>
                  <a:pt x="5716" y="5716"/>
                  <a:pt x="11419" y="5716"/>
                </a:cubicBezTo>
                <a:cubicBezTo>
                  <a:pt x="5716" y="5716"/>
                  <a:pt x="5716" y="5716"/>
                  <a:pt x="5716" y="114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6"/>
          <p:cNvSpPr/>
          <p:nvPr/>
        </p:nvSpPr>
        <p:spPr>
          <a:xfrm>
            <a:off x="1612467" y="669501"/>
            <a:ext cx="599725" cy="600356"/>
          </a:xfrm>
          <a:custGeom>
            <a:avLst/>
            <a:gdLst/>
            <a:ahLst/>
            <a:cxnLst/>
            <a:rect l="l" t="t" r="r" b="b"/>
            <a:pathLst>
              <a:path w="11419" h="11431" fill="none" extrusionOk="0">
                <a:moveTo>
                  <a:pt x="5716" y="11431"/>
                </a:moveTo>
                <a:cubicBezTo>
                  <a:pt x="5716" y="5716"/>
                  <a:pt x="5716" y="5716"/>
                  <a:pt x="1" y="5716"/>
                </a:cubicBezTo>
                <a:cubicBezTo>
                  <a:pt x="5716" y="5716"/>
                  <a:pt x="5716" y="5716"/>
                  <a:pt x="5716" y="1"/>
                </a:cubicBezTo>
                <a:cubicBezTo>
                  <a:pt x="5716" y="5716"/>
                  <a:pt x="5716" y="5716"/>
                  <a:pt x="11419" y="5716"/>
                </a:cubicBezTo>
                <a:cubicBezTo>
                  <a:pt x="5716" y="5716"/>
                  <a:pt x="5716" y="5716"/>
                  <a:pt x="5716" y="114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6"/>
          <p:cNvGrpSpPr/>
          <p:nvPr/>
        </p:nvGrpSpPr>
        <p:grpSpPr>
          <a:xfrm rot="615235">
            <a:off x="5802136" y="-1158191"/>
            <a:ext cx="2619465" cy="2619532"/>
            <a:chOff x="481600" y="1009175"/>
            <a:chExt cx="976325" cy="976350"/>
          </a:xfrm>
        </p:grpSpPr>
        <p:sp>
          <p:nvSpPr>
            <p:cNvPr id="170" name="Google Shape;170;p16"/>
            <p:cNvSpPr/>
            <p:nvPr/>
          </p:nvSpPr>
          <p:spPr>
            <a:xfrm>
              <a:off x="481600" y="1009175"/>
              <a:ext cx="976325" cy="976350"/>
            </a:xfrm>
            <a:custGeom>
              <a:avLst/>
              <a:gdLst/>
              <a:ahLst/>
              <a:cxnLst/>
              <a:rect l="l" t="t" r="r" b="b"/>
              <a:pathLst>
                <a:path w="39053" h="39054" fill="none" extrusionOk="0">
                  <a:moveTo>
                    <a:pt x="32100" y="6942"/>
                  </a:moveTo>
                  <a:cubicBezTo>
                    <a:pt x="39053" y="13895"/>
                    <a:pt x="39053" y="25159"/>
                    <a:pt x="32100" y="32112"/>
                  </a:cubicBezTo>
                  <a:cubicBezTo>
                    <a:pt x="25158" y="39053"/>
                    <a:pt x="13895" y="39053"/>
                    <a:pt x="6942" y="32112"/>
                  </a:cubicBezTo>
                  <a:cubicBezTo>
                    <a:pt x="0" y="25159"/>
                    <a:pt x="0" y="13895"/>
                    <a:pt x="6942" y="6942"/>
                  </a:cubicBezTo>
                  <a:cubicBezTo>
                    <a:pt x="13895" y="1"/>
                    <a:pt x="25158" y="1"/>
                    <a:pt x="32100" y="69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897425" y="1058600"/>
              <a:ext cx="144375" cy="877500"/>
            </a:xfrm>
            <a:custGeom>
              <a:avLst/>
              <a:gdLst/>
              <a:ahLst/>
              <a:cxnLst/>
              <a:rect l="l" t="t" r="r" b="b"/>
              <a:pathLst>
                <a:path w="5775" h="35100" fill="none" extrusionOk="0">
                  <a:moveTo>
                    <a:pt x="0" y="35100"/>
                  </a:moveTo>
                  <a:lnTo>
                    <a:pt x="5775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31000" y="1425000"/>
              <a:ext cx="877525" cy="144400"/>
            </a:xfrm>
            <a:custGeom>
              <a:avLst/>
              <a:gdLst/>
              <a:ahLst/>
              <a:cxnLst/>
              <a:rect l="l" t="t" r="r" b="b"/>
              <a:pathLst>
                <a:path w="35101" h="5776" fill="none" extrusionOk="0">
                  <a:moveTo>
                    <a:pt x="1" y="1"/>
                  </a:moveTo>
                  <a:lnTo>
                    <a:pt x="35100" y="57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720625" y="1039850"/>
              <a:ext cx="510500" cy="915600"/>
            </a:xfrm>
            <a:custGeom>
              <a:avLst/>
              <a:gdLst/>
              <a:ahLst/>
              <a:cxnLst/>
              <a:rect l="l" t="t" r="r" b="b"/>
              <a:pathLst>
                <a:path w="20420" h="36624" fill="none" extrusionOk="0">
                  <a:moveTo>
                    <a:pt x="13097" y="786"/>
                  </a:moveTo>
                  <a:cubicBezTo>
                    <a:pt x="17859" y="1572"/>
                    <a:pt x="20419" y="10049"/>
                    <a:pt x="18836" y="19729"/>
                  </a:cubicBezTo>
                  <a:cubicBezTo>
                    <a:pt x="17240" y="29409"/>
                    <a:pt x="12085" y="36624"/>
                    <a:pt x="7334" y="35838"/>
                  </a:cubicBezTo>
                  <a:cubicBezTo>
                    <a:pt x="2572" y="35052"/>
                    <a:pt x="0" y="26575"/>
                    <a:pt x="1595" y="16895"/>
                  </a:cubicBezTo>
                  <a:cubicBezTo>
                    <a:pt x="3191" y="7215"/>
                    <a:pt x="8334" y="0"/>
                    <a:pt x="13097" y="78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691150" y="1150875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26146" y="4298"/>
                  </a:moveTo>
                  <a:cubicBezTo>
                    <a:pt x="22575" y="5763"/>
                    <a:pt x="17705" y="6251"/>
                    <a:pt x="12538" y="5406"/>
                  </a:cubicBezTo>
                  <a:cubicBezTo>
                    <a:pt x="7358" y="4548"/>
                    <a:pt x="2917" y="253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94700" y="1687550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1" y="1953"/>
                  </a:moveTo>
                  <a:cubicBezTo>
                    <a:pt x="3573" y="488"/>
                    <a:pt x="8442" y="0"/>
                    <a:pt x="13610" y="845"/>
                  </a:cubicBezTo>
                  <a:cubicBezTo>
                    <a:pt x="18777" y="1703"/>
                    <a:pt x="23230" y="3727"/>
                    <a:pt x="26147" y="62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16"/>
          <p:cNvSpPr/>
          <p:nvPr/>
        </p:nvSpPr>
        <p:spPr>
          <a:xfrm>
            <a:off x="11064832" y="5754332"/>
            <a:ext cx="1015277" cy="1015989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6"/>
          <p:cNvSpPr/>
          <p:nvPr/>
        </p:nvSpPr>
        <p:spPr>
          <a:xfrm>
            <a:off x="170366" y="5405732"/>
            <a:ext cx="1015277" cy="1015989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555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 txBox="1">
            <a:spLocks noGrp="1"/>
          </p:cNvSpPr>
          <p:nvPr>
            <p:ph type="subTitle" idx="1"/>
          </p:nvPr>
        </p:nvSpPr>
        <p:spPr>
          <a:xfrm>
            <a:off x="1177133" y="4408067"/>
            <a:ext cx="6188800" cy="86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1177133" y="2516901"/>
            <a:ext cx="6188800" cy="18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182" name="Google Shape;182;p17"/>
          <p:cNvGrpSpPr/>
          <p:nvPr/>
        </p:nvGrpSpPr>
        <p:grpSpPr>
          <a:xfrm rot="615235">
            <a:off x="4786269" y="-993091"/>
            <a:ext cx="2619465" cy="2619532"/>
            <a:chOff x="481600" y="1009175"/>
            <a:chExt cx="976325" cy="976350"/>
          </a:xfrm>
        </p:grpSpPr>
        <p:sp>
          <p:nvSpPr>
            <p:cNvPr id="183" name="Google Shape;183;p17"/>
            <p:cNvSpPr/>
            <p:nvPr/>
          </p:nvSpPr>
          <p:spPr>
            <a:xfrm>
              <a:off x="481600" y="1009175"/>
              <a:ext cx="976325" cy="976350"/>
            </a:xfrm>
            <a:custGeom>
              <a:avLst/>
              <a:gdLst/>
              <a:ahLst/>
              <a:cxnLst/>
              <a:rect l="l" t="t" r="r" b="b"/>
              <a:pathLst>
                <a:path w="39053" h="39054" fill="none" extrusionOk="0">
                  <a:moveTo>
                    <a:pt x="32100" y="6942"/>
                  </a:moveTo>
                  <a:cubicBezTo>
                    <a:pt x="39053" y="13895"/>
                    <a:pt x="39053" y="25159"/>
                    <a:pt x="32100" y="32112"/>
                  </a:cubicBezTo>
                  <a:cubicBezTo>
                    <a:pt x="25158" y="39053"/>
                    <a:pt x="13895" y="39053"/>
                    <a:pt x="6942" y="32112"/>
                  </a:cubicBezTo>
                  <a:cubicBezTo>
                    <a:pt x="0" y="25159"/>
                    <a:pt x="0" y="13895"/>
                    <a:pt x="6942" y="6942"/>
                  </a:cubicBezTo>
                  <a:cubicBezTo>
                    <a:pt x="13895" y="1"/>
                    <a:pt x="25158" y="1"/>
                    <a:pt x="32100" y="69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897425" y="1058600"/>
              <a:ext cx="144375" cy="877500"/>
            </a:xfrm>
            <a:custGeom>
              <a:avLst/>
              <a:gdLst/>
              <a:ahLst/>
              <a:cxnLst/>
              <a:rect l="l" t="t" r="r" b="b"/>
              <a:pathLst>
                <a:path w="5775" h="35100" fill="none" extrusionOk="0">
                  <a:moveTo>
                    <a:pt x="0" y="35100"/>
                  </a:moveTo>
                  <a:lnTo>
                    <a:pt x="5775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531000" y="1425000"/>
              <a:ext cx="877525" cy="144400"/>
            </a:xfrm>
            <a:custGeom>
              <a:avLst/>
              <a:gdLst/>
              <a:ahLst/>
              <a:cxnLst/>
              <a:rect l="l" t="t" r="r" b="b"/>
              <a:pathLst>
                <a:path w="35101" h="5776" fill="none" extrusionOk="0">
                  <a:moveTo>
                    <a:pt x="1" y="1"/>
                  </a:moveTo>
                  <a:lnTo>
                    <a:pt x="35100" y="57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720625" y="1039850"/>
              <a:ext cx="510500" cy="915600"/>
            </a:xfrm>
            <a:custGeom>
              <a:avLst/>
              <a:gdLst/>
              <a:ahLst/>
              <a:cxnLst/>
              <a:rect l="l" t="t" r="r" b="b"/>
              <a:pathLst>
                <a:path w="20420" h="36624" fill="none" extrusionOk="0">
                  <a:moveTo>
                    <a:pt x="13097" y="786"/>
                  </a:moveTo>
                  <a:cubicBezTo>
                    <a:pt x="17859" y="1572"/>
                    <a:pt x="20419" y="10049"/>
                    <a:pt x="18836" y="19729"/>
                  </a:cubicBezTo>
                  <a:cubicBezTo>
                    <a:pt x="17240" y="29409"/>
                    <a:pt x="12085" y="36624"/>
                    <a:pt x="7334" y="35838"/>
                  </a:cubicBezTo>
                  <a:cubicBezTo>
                    <a:pt x="2572" y="35052"/>
                    <a:pt x="0" y="26575"/>
                    <a:pt x="1595" y="16895"/>
                  </a:cubicBezTo>
                  <a:cubicBezTo>
                    <a:pt x="3191" y="7215"/>
                    <a:pt x="8334" y="0"/>
                    <a:pt x="13097" y="78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691150" y="1150875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26146" y="4298"/>
                  </a:moveTo>
                  <a:cubicBezTo>
                    <a:pt x="22575" y="5763"/>
                    <a:pt x="17705" y="6251"/>
                    <a:pt x="12538" y="5406"/>
                  </a:cubicBezTo>
                  <a:cubicBezTo>
                    <a:pt x="7358" y="4548"/>
                    <a:pt x="2917" y="253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594700" y="1687550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1" y="1953"/>
                  </a:moveTo>
                  <a:cubicBezTo>
                    <a:pt x="3573" y="488"/>
                    <a:pt x="8442" y="0"/>
                    <a:pt x="13610" y="845"/>
                  </a:cubicBezTo>
                  <a:cubicBezTo>
                    <a:pt x="18777" y="1703"/>
                    <a:pt x="23230" y="3727"/>
                    <a:pt x="26147" y="62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" name="Google Shape;189;p17"/>
          <p:cNvGrpSpPr/>
          <p:nvPr/>
        </p:nvGrpSpPr>
        <p:grpSpPr>
          <a:xfrm>
            <a:off x="5" y="5334275"/>
            <a:ext cx="1414145" cy="1293964"/>
            <a:chOff x="166778" y="1814256"/>
            <a:chExt cx="1060609" cy="970473"/>
          </a:xfrm>
        </p:grpSpPr>
        <p:sp>
          <p:nvSpPr>
            <p:cNvPr id="190" name="Google Shape;190;p17"/>
            <p:cNvSpPr/>
            <p:nvPr/>
          </p:nvSpPr>
          <p:spPr>
            <a:xfrm>
              <a:off x="166778" y="1814256"/>
              <a:ext cx="835639" cy="836225"/>
            </a:xfrm>
            <a:custGeom>
              <a:avLst/>
              <a:gdLst/>
              <a:ahLst/>
              <a:cxnLst/>
              <a:rect l="l" t="t" r="r" b="b"/>
              <a:pathLst>
                <a:path w="17122" h="17134" extrusionOk="0">
                  <a:moveTo>
                    <a:pt x="8561" y="1"/>
                  </a:moveTo>
                  <a:cubicBezTo>
                    <a:pt x="8561" y="8573"/>
                    <a:pt x="8561" y="8573"/>
                    <a:pt x="1" y="8573"/>
                  </a:cubicBezTo>
                  <a:cubicBezTo>
                    <a:pt x="8561" y="8573"/>
                    <a:pt x="8561" y="8573"/>
                    <a:pt x="8561" y="17134"/>
                  </a:cubicBezTo>
                  <a:cubicBezTo>
                    <a:pt x="8561" y="8573"/>
                    <a:pt x="8561" y="8573"/>
                    <a:pt x="17122" y="8573"/>
                  </a:cubicBezTo>
                  <a:cubicBezTo>
                    <a:pt x="8561" y="8573"/>
                    <a:pt x="8561" y="8573"/>
                    <a:pt x="8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638348" y="2195277"/>
              <a:ext cx="589040" cy="589452"/>
            </a:xfrm>
            <a:custGeom>
              <a:avLst/>
              <a:gdLst/>
              <a:ahLst/>
              <a:cxnLst/>
              <a:rect l="l" t="t" r="r" b="b"/>
              <a:pathLst>
                <a:path w="17122" h="17134" extrusionOk="0">
                  <a:moveTo>
                    <a:pt x="8561" y="1"/>
                  </a:moveTo>
                  <a:cubicBezTo>
                    <a:pt x="8561" y="8573"/>
                    <a:pt x="8561" y="8573"/>
                    <a:pt x="1" y="8573"/>
                  </a:cubicBezTo>
                  <a:cubicBezTo>
                    <a:pt x="8561" y="8573"/>
                    <a:pt x="8561" y="8573"/>
                    <a:pt x="8561" y="17134"/>
                  </a:cubicBezTo>
                  <a:cubicBezTo>
                    <a:pt x="8561" y="8573"/>
                    <a:pt x="8561" y="8573"/>
                    <a:pt x="17122" y="8573"/>
                  </a:cubicBezTo>
                  <a:cubicBezTo>
                    <a:pt x="8561" y="8573"/>
                    <a:pt x="8561" y="8573"/>
                    <a:pt x="8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" name="Google Shape;192;p17"/>
          <p:cNvGrpSpPr/>
          <p:nvPr/>
        </p:nvGrpSpPr>
        <p:grpSpPr>
          <a:xfrm rot="1249421">
            <a:off x="10285622" y="-3106"/>
            <a:ext cx="3059105" cy="1554305"/>
            <a:chOff x="2878325" y="2965375"/>
            <a:chExt cx="1033475" cy="525100"/>
          </a:xfrm>
        </p:grpSpPr>
        <p:sp>
          <p:nvSpPr>
            <p:cNvPr id="193" name="Google Shape;193;p17"/>
            <p:cNvSpPr/>
            <p:nvPr/>
          </p:nvSpPr>
          <p:spPr>
            <a:xfrm>
              <a:off x="2878325" y="3187725"/>
              <a:ext cx="1033475" cy="302750"/>
            </a:xfrm>
            <a:custGeom>
              <a:avLst/>
              <a:gdLst/>
              <a:ahLst/>
              <a:cxnLst/>
              <a:rect l="l" t="t" r="r" b="b"/>
              <a:pathLst>
                <a:path w="41339" h="12110" fill="none" extrusionOk="0">
                  <a:moveTo>
                    <a:pt x="41339" y="6061"/>
                  </a:moveTo>
                  <a:cubicBezTo>
                    <a:pt x="41339" y="9394"/>
                    <a:pt x="32088" y="12109"/>
                    <a:pt x="20670" y="12109"/>
                  </a:cubicBezTo>
                  <a:cubicBezTo>
                    <a:pt x="9252" y="12109"/>
                    <a:pt x="0" y="9394"/>
                    <a:pt x="0" y="6061"/>
                  </a:cubicBezTo>
                  <a:cubicBezTo>
                    <a:pt x="0" y="2715"/>
                    <a:pt x="9252" y="0"/>
                    <a:pt x="20670" y="0"/>
                  </a:cubicBezTo>
                  <a:cubicBezTo>
                    <a:pt x="32088" y="0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2878325" y="3076400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2878325" y="2965375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" name="Google Shape;196;p17"/>
          <p:cNvSpPr/>
          <p:nvPr/>
        </p:nvSpPr>
        <p:spPr>
          <a:xfrm>
            <a:off x="606568" y="439083"/>
            <a:ext cx="807552" cy="808363"/>
          </a:xfrm>
          <a:custGeom>
            <a:avLst/>
            <a:gdLst/>
            <a:ahLst/>
            <a:cxnLst/>
            <a:rect l="l" t="t" r="r" b="b"/>
            <a:pathLst>
              <a:path w="11419" h="11431" fill="none" extrusionOk="0">
                <a:moveTo>
                  <a:pt x="5716" y="11431"/>
                </a:moveTo>
                <a:cubicBezTo>
                  <a:pt x="5716" y="5716"/>
                  <a:pt x="5716" y="5716"/>
                  <a:pt x="1" y="5716"/>
                </a:cubicBezTo>
                <a:cubicBezTo>
                  <a:pt x="5716" y="5716"/>
                  <a:pt x="5716" y="5716"/>
                  <a:pt x="5716" y="1"/>
                </a:cubicBezTo>
                <a:cubicBezTo>
                  <a:pt x="5716" y="5716"/>
                  <a:pt x="5716" y="5716"/>
                  <a:pt x="11419" y="5716"/>
                </a:cubicBezTo>
                <a:cubicBezTo>
                  <a:pt x="5716" y="5716"/>
                  <a:pt x="5716" y="5716"/>
                  <a:pt x="5716" y="114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3989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>
            <a:spLocks noGrp="1"/>
          </p:cNvSpPr>
          <p:nvPr>
            <p:ph type="subTitle" idx="1"/>
          </p:nvPr>
        </p:nvSpPr>
        <p:spPr>
          <a:xfrm>
            <a:off x="3364900" y="2874733"/>
            <a:ext cx="4773200" cy="5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00" name="Google Shape;200;p18"/>
          <p:cNvGrpSpPr/>
          <p:nvPr/>
        </p:nvGrpSpPr>
        <p:grpSpPr>
          <a:xfrm rot="796878">
            <a:off x="-1153837" y="5531788"/>
            <a:ext cx="3059052" cy="1225648"/>
            <a:chOff x="2878325" y="3076400"/>
            <a:chExt cx="1033475" cy="414075"/>
          </a:xfrm>
        </p:grpSpPr>
        <p:sp>
          <p:nvSpPr>
            <p:cNvPr id="201" name="Google Shape;201;p18"/>
            <p:cNvSpPr/>
            <p:nvPr/>
          </p:nvSpPr>
          <p:spPr>
            <a:xfrm>
              <a:off x="2878325" y="3187725"/>
              <a:ext cx="1033475" cy="302750"/>
            </a:xfrm>
            <a:custGeom>
              <a:avLst/>
              <a:gdLst/>
              <a:ahLst/>
              <a:cxnLst/>
              <a:rect l="l" t="t" r="r" b="b"/>
              <a:pathLst>
                <a:path w="41339" h="12110" fill="none" extrusionOk="0">
                  <a:moveTo>
                    <a:pt x="41339" y="6061"/>
                  </a:moveTo>
                  <a:cubicBezTo>
                    <a:pt x="41339" y="9394"/>
                    <a:pt x="32088" y="12109"/>
                    <a:pt x="20670" y="12109"/>
                  </a:cubicBezTo>
                  <a:cubicBezTo>
                    <a:pt x="9252" y="12109"/>
                    <a:pt x="0" y="9394"/>
                    <a:pt x="0" y="6061"/>
                  </a:cubicBezTo>
                  <a:cubicBezTo>
                    <a:pt x="0" y="2715"/>
                    <a:pt x="9252" y="0"/>
                    <a:pt x="20670" y="0"/>
                  </a:cubicBezTo>
                  <a:cubicBezTo>
                    <a:pt x="32088" y="0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2878325" y="3076400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title" idx="2"/>
          </p:nvPr>
        </p:nvSpPr>
        <p:spPr>
          <a:xfrm>
            <a:off x="3364900" y="2262693"/>
            <a:ext cx="23544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11074032" y="75268"/>
            <a:ext cx="961971" cy="962645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10549300" y="-64934"/>
            <a:ext cx="689104" cy="689587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" name="Google Shape;207;p18"/>
          <p:cNvGrpSpPr/>
          <p:nvPr/>
        </p:nvGrpSpPr>
        <p:grpSpPr>
          <a:xfrm rot="615235">
            <a:off x="10413169" y="5033042"/>
            <a:ext cx="2619465" cy="2619532"/>
            <a:chOff x="481600" y="1009175"/>
            <a:chExt cx="976325" cy="976350"/>
          </a:xfrm>
        </p:grpSpPr>
        <p:sp>
          <p:nvSpPr>
            <p:cNvPr id="208" name="Google Shape;208;p18"/>
            <p:cNvSpPr/>
            <p:nvPr/>
          </p:nvSpPr>
          <p:spPr>
            <a:xfrm>
              <a:off x="481600" y="1009175"/>
              <a:ext cx="976325" cy="976350"/>
            </a:xfrm>
            <a:custGeom>
              <a:avLst/>
              <a:gdLst/>
              <a:ahLst/>
              <a:cxnLst/>
              <a:rect l="l" t="t" r="r" b="b"/>
              <a:pathLst>
                <a:path w="39053" h="39054" fill="none" extrusionOk="0">
                  <a:moveTo>
                    <a:pt x="32100" y="6942"/>
                  </a:moveTo>
                  <a:cubicBezTo>
                    <a:pt x="39053" y="13895"/>
                    <a:pt x="39053" y="25159"/>
                    <a:pt x="32100" y="32112"/>
                  </a:cubicBezTo>
                  <a:cubicBezTo>
                    <a:pt x="25158" y="39053"/>
                    <a:pt x="13895" y="39053"/>
                    <a:pt x="6942" y="32112"/>
                  </a:cubicBezTo>
                  <a:cubicBezTo>
                    <a:pt x="0" y="25159"/>
                    <a:pt x="0" y="13895"/>
                    <a:pt x="6942" y="6942"/>
                  </a:cubicBezTo>
                  <a:cubicBezTo>
                    <a:pt x="13895" y="1"/>
                    <a:pt x="25158" y="1"/>
                    <a:pt x="32100" y="69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897425" y="1058600"/>
              <a:ext cx="144375" cy="877500"/>
            </a:xfrm>
            <a:custGeom>
              <a:avLst/>
              <a:gdLst/>
              <a:ahLst/>
              <a:cxnLst/>
              <a:rect l="l" t="t" r="r" b="b"/>
              <a:pathLst>
                <a:path w="5775" h="35100" fill="none" extrusionOk="0">
                  <a:moveTo>
                    <a:pt x="0" y="35100"/>
                  </a:moveTo>
                  <a:lnTo>
                    <a:pt x="5775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531000" y="1425000"/>
              <a:ext cx="877525" cy="144400"/>
            </a:xfrm>
            <a:custGeom>
              <a:avLst/>
              <a:gdLst/>
              <a:ahLst/>
              <a:cxnLst/>
              <a:rect l="l" t="t" r="r" b="b"/>
              <a:pathLst>
                <a:path w="35101" h="5776" fill="none" extrusionOk="0">
                  <a:moveTo>
                    <a:pt x="1" y="1"/>
                  </a:moveTo>
                  <a:lnTo>
                    <a:pt x="35100" y="57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720625" y="1039850"/>
              <a:ext cx="510500" cy="915600"/>
            </a:xfrm>
            <a:custGeom>
              <a:avLst/>
              <a:gdLst/>
              <a:ahLst/>
              <a:cxnLst/>
              <a:rect l="l" t="t" r="r" b="b"/>
              <a:pathLst>
                <a:path w="20420" h="36624" fill="none" extrusionOk="0">
                  <a:moveTo>
                    <a:pt x="13097" y="786"/>
                  </a:moveTo>
                  <a:cubicBezTo>
                    <a:pt x="17859" y="1572"/>
                    <a:pt x="20419" y="10049"/>
                    <a:pt x="18836" y="19729"/>
                  </a:cubicBezTo>
                  <a:cubicBezTo>
                    <a:pt x="17240" y="29409"/>
                    <a:pt x="12085" y="36624"/>
                    <a:pt x="7334" y="35838"/>
                  </a:cubicBezTo>
                  <a:cubicBezTo>
                    <a:pt x="2572" y="35052"/>
                    <a:pt x="0" y="26575"/>
                    <a:pt x="1595" y="16895"/>
                  </a:cubicBezTo>
                  <a:cubicBezTo>
                    <a:pt x="3191" y="7215"/>
                    <a:pt x="8334" y="0"/>
                    <a:pt x="13097" y="78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691150" y="1150875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26146" y="4298"/>
                  </a:moveTo>
                  <a:cubicBezTo>
                    <a:pt x="22575" y="5763"/>
                    <a:pt x="17705" y="6251"/>
                    <a:pt x="12538" y="5406"/>
                  </a:cubicBezTo>
                  <a:cubicBezTo>
                    <a:pt x="7358" y="4548"/>
                    <a:pt x="2917" y="253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594700" y="1687550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1" y="1953"/>
                  </a:moveTo>
                  <a:cubicBezTo>
                    <a:pt x="3573" y="488"/>
                    <a:pt x="8442" y="0"/>
                    <a:pt x="13610" y="845"/>
                  </a:cubicBezTo>
                  <a:cubicBezTo>
                    <a:pt x="18777" y="1703"/>
                    <a:pt x="23230" y="3727"/>
                    <a:pt x="26147" y="62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8"/>
          <p:cNvSpPr txBox="1">
            <a:spLocks noGrp="1"/>
          </p:cNvSpPr>
          <p:nvPr>
            <p:ph type="subTitle" idx="3"/>
          </p:nvPr>
        </p:nvSpPr>
        <p:spPr>
          <a:xfrm>
            <a:off x="6075167" y="5223700"/>
            <a:ext cx="4773200" cy="5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title" idx="4"/>
          </p:nvPr>
        </p:nvSpPr>
        <p:spPr>
          <a:xfrm>
            <a:off x="6075167" y="4611660"/>
            <a:ext cx="23544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ubTitle" idx="5"/>
          </p:nvPr>
        </p:nvSpPr>
        <p:spPr>
          <a:xfrm>
            <a:off x="3364905" y="2874717"/>
            <a:ext cx="4614800" cy="5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4710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19"/>
          <p:cNvGrpSpPr/>
          <p:nvPr/>
        </p:nvGrpSpPr>
        <p:grpSpPr>
          <a:xfrm rot="796878">
            <a:off x="-1153837" y="5531788"/>
            <a:ext cx="3059052" cy="1225648"/>
            <a:chOff x="2878325" y="3076400"/>
            <a:chExt cx="1033475" cy="414075"/>
          </a:xfrm>
        </p:grpSpPr>
        <p:sp>
          <p:nvSpPr>
            <p:cNvPr id="220" name="Google Shape;220;p19"/>
            <p:cNvSpPr/>
            <p:nvPr/>
          </p:nvSpPr>
          <p:spPr>
            <a:xfrm>
              <a:off x="2878325" y="3187725"/>
              <a:ext cx="1033475" cy="302750"/>
            </a:xfrm>
            <a:custGeom>
              <a:avLst/>
              <a:gdLst/>
              <a:ahLst/>
              <a:cxnLst/>
              <a:rect l="l" t="t" r="r" b="b"/>
              <a:pathLst>
                <a:path w="41339" h="12110" fill="none" extrusionOk="0">
                  <a:moveTo>
                    <a:pt x="41339" y="6061"/>
                  </a:moveTo>
                  <a:cubicBezTo>
                    <a:pt x="41339" y="9394"/>
                    <a:pt x="32088" y="12109"/>
                    <a:pt x="20670" y="12109"/>
                  </a:cubicBezTo>
                  <a:cubicBezTo>
                    <a:pt x="9252" y="12109"/>
                    <a:pt x="0" y="9394"/>
                    <a:pt x="0" y="6061"/>
                  </a:cubicBezTo>
                  <a:cubicBezTo>
                    <a:pt x="0" y="2715"/>
                    <a:pt x="9252" y="0"/>
                    <a:pt x="20670" y="0"/>
                  </a:cubicBezTo>
                  <a:cubicBezTo>
                    <a:pt x="32088" y="0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2878325" y="3076400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953600" y="713333"/>
            <a:ext cx="102848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11074032" y="75268"/>
            <a:ext cx="961971" cy="962645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/>
          <p:nvPr/>
        </p:nvSpPr>
        <p:spPr>
          <a:xfrm>
            <a:off x="10549300" y="-64934"/>
            <a:ext cx="689104" cy="689587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" name="Google Shape;225;p19"/>
          <p:cNvGrpSpPr/>
          <p:nvPr/>
        </p:nvGrpSpPr>
        <p:grpSpPr>
          <a:xfrm rot="615235">
            <a:off x="10413169" y="5033042"/>
            <a:ext cx="2619465" cy="2619532"/>
            <a:chOff x="481600" y="1009175"/>
            <a:chExt cx="976325" cy="976350"/>
          </a:xfrm>
        </p:grpSpPr>
        <p:sp>
          <p:nvSpPr>
            <p:cNvPr id="226" name="Google Shape;226;p19"/>
            <p:cNvSpPr/>
            <p:nvPr/>
          </p:nvSpPr>
          <p:spPr>
            <a:xfrm>
              <a:off x="481600" y="1009175"/>
              <a:ext cx="976325" cy="976350"/>
            </a:xfrm>
            <a:custGeom>
              <a:avLst/>
              <a:gdLst/>
              <a:ahLst/>
              <a:cxnLst/>
              <a:rect l="l" t="t" r="r" b="b"/>
              <a:pathLst>
                <a:path w="39053" h="39054" fill="none" extrusionOk="0">
                  <a:moveTo>
                    <a:pt x="32100" y="6942"/>
                  </a:moveTo>
                  <a:cubicBezTo>
                    <a:pt x="39053" y="13895"/>
                    <a:pt x="39053" y="25159"/>
                    <a:pt x="32100" y="32112"/>
                  </a:cubicBezTo>
                  <a:cubicBezTo>
                    <a:pt x="25158" y="39053"/>
                    <a:pt x="13895" y="39053"/>
                    <a:pt x="6942" y="32112"/>
                  </a:cubicBezTo>
                  <a:cubicBezTo>
                    <a:pt x="0" y="25159"/>
                    <a:pt x="0" y="13895"/>
                    <a:pt x="6942" y="6942"/>
                  </a:cubicBezTo>
                  <a:cubicBezTo>
                    <a:pt x="13895" y="1"/>
                    <a:pt x="25158" y="1"/>
                    <a:pt x="32100" y="69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897425" y="1058600"/>
              <a:ext cx="144375" cy="877500"/>
            </a:xfrm>
            <a:custGeom>
              <a:avLst/>
              <a:gdLst/>
              <a:ahLst/>
              <a:cxnLst/>
              <a:rect l="l" t="t" r="r" b="b"/>
              <a:pathLst>
                <a:path w="5775" h="35100" fill="none" extrusionOk="0">
                  <a:moveTo>
                    <a:pt x="0" y="35100"/>
                  </a:moveTo>
                  <a:lnTo>
                    <a:pt x="5775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531000" y="1425000"/>
              <a:ext cx="877525" cy="144400"/>
            </a:xfrm>
            <a:custGeom>
              <a:avLst/>
              <a:gdLst/>
              <a:ahLst/>
              <a:cxnLst/>
              <a:rect l="l" t="t" r="r" b="b"/>
              <a:pathLst>
                <a:path w="35101" h="5776" fill="none" extrusionOk="0">
                  <a:moveTo>
                    <a:pt x="1" y="1"/>
                  </a:moveTo>
                  <a:lnTo>
                    <a:pt x="35100" y="57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720625" y="1039850"/>
              <a:ext cx="510500" cy="915600"/>
            </a:xfrm>
            <a:custGeom>
              <a:avLst/>
              <a:gdLst/>
              <a:ahLst/>
              <a:cxnLst/>
              <a:rect l="l" t="t" r="r" b="b"/>
              <a:pathLst>
                <a:path w="20420" h="36624" fill="none" extrusionOk="0">
                  <a:moveTo>
                    <a:pt x="13097" y="786"/>
                  </a:moveTo>
                  <a:cubicBezTo>
                    <a:pt x="17859" y="1572"/>
                    <a:pt x="20419" y="10049"/>
                    <a:pt x="18836" y="19729"/>
                  </a:cubicBezTo>
                  <a:cubicBezTo>
                    <a:pt x="17240" y="29409"/>
                    <a:pt x="12085" y="36624"/>
                    <a:pt x="7334" y="35838"/>
                  </a:cubicBezTo>
                  <a:cubicBezTo>
                    <a:pt x="2572" y="35052"/>
                    <a:pt x="0" y="26575"/>
                    <a:pt x="1595" y="16895"/>
                  </a:cubicBezTo>
                  <a:cubicBezTo>
                    <a:pt x="3191" y="7215"/>
                    <a:pt x="8334" y="0"/>
                    <a:pt x="13097" y="78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691150" y="1150875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26146" y="4298"/>
                  </a:moveTo>
                  <a:cubicBezTo>
                    <a:pt x="22575" y="5763"/>
                    <a:pt x="17705" y="6251"/>
                    <a:pt x="12538" y="5406"/>
                  </a:cubicBezTo>
                  <a:cubicBezTo>
                    <a:pt x="7358" y="4548"/>
                    <a:pt x="2917" y="253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594700" y="1687550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1" y="1953"/>
                  </a:moveTo>
                  <a:cubicBezTo>
                    <a:pt x="3573" y="488"/>
                    <a:pt x="8442" y="0"/>
                    <a:pt x="13610" y="845"/>
                  </a:cubicBezTo>
                  <a:cubicBezTo>
                    <a:pt x="18777" y="1703"/>
                    <a:pt x="23230" y="3727"/>
                    <a:pt x="26147" y="62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6199333" y="2364023"/>
            <a:ext cx="5039200" cy="357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365751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3" name="Google Shape;233;p19"/>
          <p:cNvSpPr txBox="1">
            <a:spLocks noGrp="1"/>
          </p:cNvSpPr>
          <p:nvPr>
            <p:ph type="body" idx="2"/>
          </p:nvPr>
        </p:nvSpPr>
        <p:spPr>
          <a:xfrm>
            <a:off x="1408633" y="2364033"/>
            <a:ext cx="4590400" cy="357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365751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5323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20"/>
          <p:cNvGrpSpPr/>
          <p:nvPr/>
        </p:nvGrpSpPr>
        <p:grpSpPr>
          <a:xfrm>
            <a:off x="953467" y="713333"/>
            <a:ext cx="10284800" cy="5424400"/>
            <a:chOff x="715100" y="535000"/>
            <a:chExt cx="7713600" cy="4068300"/>
          </a:xfrm>
        </p:grpSpPr>
        <p:grpSp>
          <p:nvGrpSpPr>
            <p:cNvPr id="237" name="Google Shape;237;p20"/>
            <p:cNvGrpSpPr/>
            <p:nvPr/>
          </p:nvGrpSpPr>
          <p:grpSpPr>
            <a:xfrm>
              <a:off x="715100" y="535000"/>
              <a:ext cx="7713600" cy="4068300"/>
              <a:chOff x="715100" y="535000"/>
              <a:chExt cx="7713600" cy="4068300"/>
            </a:xfrm>
          </p:grpSpPr>
          <p:sp>
            <p:nvSpPr>
              <p:cNvPr id="238" name="Google Shape;238;p20"/>
              <p:cNvSpPr/>
              <p:nvPr/>
            </p:nvSpPr>
            <p:spPr>
              <a:xfrm>
                <a:off x="715100" y="535000"/>
                <a:ext cx="7713600" cy="4068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39" name="Google Shape;239;p20"/>
              <p:cNvGrpSpPr/>
              <p:nvPr/>
            </p:nvGrpSpPr>
            <p:grpSpPr>
              <a:xfrm>
                <a:off x="8026357" y="664454"/>
                <a:ext cx="241900" cy="238545"/>
                <a:chOff x="6241855" y="108656"/>
                <a:chExt cx="137147" cy="135237"/>
              </a:xfrm>
            </p:grpSpPr>
            <p:sp>
              <p:nvSpPr>
                <p:cNvPr id="240" name="Google Shape;240;p20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1"/>
                      </a:moveTo>
                      <a:lnTo>
                        <a:pt x="2585" y="254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" name="Google Shape;241;p20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2549"/>
                      </a:moveTo>
                      <a:lnTo>
                        <a:pt x="258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42" name="Google Shape;242;p20"/>
            <p:cNvGrpSpPr/>
            <p:nvPr/>
          </p:nvGrpSpPr>
          <p:grpSpPr>
            <a:xfrm>
              <a:off x="8026357" y="664454"/>
              <a:ext cx="241900" cy="238545"/>
              <a:chOff x="6241855" y="108656"/>
              <a:chExt cx="137147" cy="135237"/>
            </a:xfrm>
          </p:grpSpPr>
          <p:sp>
            <p:nvSpPr>
              <p:cNvPr id="243" name="Google Shape;243;p20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1"/>
                    </a:moveTo>
                    <a:lnTo>
                      <a:pt x="2585" y="25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0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2549"/>
                    </a:moveTo>
                    <a:lnTo>
                      <a:pt x="258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1124729" y="3545473"/>
            <a:ext cx="2842800" cy="57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subTitle" idx="1"/>
          </p:nvPr>
        </p:nvSpPr>
        <p:spPr>
          <a:xfrm>
            <a:off x="1124729" y="4195340"/>
            <a:ext cx="2842800" cy="9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 idx="2"/>
          </p:nvPr>
        </p:nvSpPr>
        <p:spPr>
          <a:xfrm>
            <a:off x="4674589" y="3534107"/>
            <a:ext cx="2842800" cy="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ubTitle" idx="3"/>
          </p:nvPr>
        </p:nvSpPr>
        <p:spPr>
          <a:xfrm>
            <a:off x="4674589" y="4183973"/>
            <a:ext cx="28428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title" idx="4"/>
          </p:nvPr>
        </p:nvSpPr>
        <p:spPr>
          <a:xfrm>
            <a:off x="8224465" y="3553840"/>
            <a:ext cx="2842800" cy="57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subTitle" idx="5"/>
          </p:nvPr>
        </p:nvSpPr>
        <p:spPr>
          <a:xfrm>
            <a:off x="8224465" y="4203707"/>
            <a:ext cx="2842800" cy="9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1" name="Google Shape;251;p20"/>
          <p:cNvSpPr txBox="1">
            <a:spLocks noGrp="1"/>
          </p:cNvSpPr>
          <p:nvPr>
            <p:ph type="title" idx="6"/>
          </p:nvPr>
        </p:nvSpPr>
        <p:spPr>
          <a:xfrm>
            <a:off x="953467" y="713333"/>
            <a:ext cx="102848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52" name="Google Shape;252;p20"/>
          <p:cNvGrpSpPr/>
          <p:nvPr/>
        </p:nvGrpSpPr>
        <p:grpSpPr>
          <a:xfrm>
            <a:off x="293636" y="209949"/>
            <a:ext cx="1319657" cy="994040"/>
            <a:chOff x="4772826" y="46062"/>
            <a:chExt cx="989743" cy="745530"/>
          </a:xfrm>
        </p:grpSpPr>
        <p:sp>
          <p:nvSpPr>
            <p:cNvPr id="253" name="Google Shape;253;p20"/>
            <p:cNvSpPr/>
            <p:nvPr/>
          </p:nvSpPr>
          <p:spPr>
            <a:xfrm>
              <a:off x="4772826" y="46062"/>
              <a:ext cx="605664" cy="606272"/>
            </a:xfrm>
            <a:custGeom>
              <a:avLst/>
              <a:gdLst/>
              <a:ahLst/>
              <a:cxnLst/>
              <a:rect l="l" t="t" r="r" b="b"/>
              <a:pathLst>
                <a:path w="11419" h="11431" fill="none" extrusionOk="0">
                  <a:moveTo>
                    <a:pt x="5716" y="11431"/>
                  </a:moveTo>
                  <a:cubicBezTo>
                    <a:pt x="5716" y="5716"/>
                    <a:pt x="5716" y="5716"/>
                    <a:pt x="1" y="5716"/>
                  </a:cubicBezTo>
                  <a:cubicBezTo>
                    <a:pt x="5716" y="5716"/>
                    <a:pt x="5716" y="5716"/>
                    <a:pt x="5716" y="1"/>
                  </a:cubicBezTo>
                  <a:cubicBezTo>
                    <a:pt x="5716" y="5716"/>
                    <a:pt x="5716" y="5716"/>
                    <a:pt x="11419" y="5716"/>
                  </a:cubicBezTo>
                  <a:cubicBezTo>
                    <a:pt x="5716" y="5716"/>
                    <a:pt x="5716" y="5716"/>
                    <a:pt x="5716" y="11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5312775" y="341325"/>
              <a:ext cx="449794" cy="450267"/>
            </a:xfrm>
            <a:custGeom>
              <a:avLst/>
              <a:gdLst/>
              <a:ahLst/>
              <a:cxnLst/>
              <a:rect l="l" t="t" r="r" b="b"/>
              <a:pathLst>
                <a:path w="11419" h="11431" fill="none" extrusionOk="0">
                  <a:moveTo>
                    <a:pt x="5716" y="11431"/>
                  </a:moveTo>
                  <a:cubicBezTo>
                    <a:pt x="5716" y="5716"/>
                    <a:pt x="5716" y="5716"/>
                    <a:pt x="1" y="5716"/>
                  </a:cubicBezTo>
                  <a:cubicBezTo>
                    <a:pt x="5716" y="5716"/>
                    <a:pt x="5716" y="5716"/>
                    <a:pt x="5716" y="1"/>
                  </a:cubicBezTo>
                  <a:cubicBezTo>
                    <a:pt x="5716" y="5716"/>
                    <a:pt x="5716" y="5716"/>
                    <a:pt x="11419" y="5716"/>
                  </a:cubicBezTo>
                  <a:cubicBezTo>
                    <a:pt x="5716" y="5716"/>
                    <a:pt x="5716" y="5716"/>
                    <a:pt x="5716" y="11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0"/>
          <p:cNvGrpSpPr/>
          <p:nvPr/>
        </p:nvGrpSpPr>
        <p:grpSpPr>
          <a:xfrm rot="-658604">
            <a:off x="9886269" y="5913534"/>
            <a:ext cx="2964908" cy="1125765"/>
            <a:chOff x="-67075" y="4786050"/>
            <a:chExt cx="1998167" cy="758697"/>
          </a:xfrm>
        </p:grpSpPr>
        <p:sp>
          <p:nvSpPr>
            <p:cNvPr id="256" name="Google Shape;256;p20"/>
            <p:cNvSpPr/>
            <p:nvPr/>
          </p:nvSpPr>
          <p:spPr>
            <a:xfrm>
              <a:off x="-67075" y="4786050"/>
              <a:ext cx="1845767" cy="606297"/>
            </a:xfrm>
            <a:custGeom>
              <a:avLst/>
              <a:gdLst/>
              <a:ahLst/>
              <a:cxnLst/>
              <a:rect l="l" t="t" r="r" b="b"/>
              <a:pathLst>
                <a:path w="54734" h="17979" fill="none" extrusionOk="0">
                  <a:moveTo>
                    <a:pt x="54733" y="8990"/>
                  </a:moveTo>
                  <a:cubicBezTo>
                    <a:pt x="54733" y="13943"/>
                    <a:pt x="42482" y="17979"/>
                    <a:pt x="27361" y="17979"/>
                  </a:cubicBezTo>
                  <a:cubicBezTo>
                    <a:pt x="12252" y="17979"/>
                    <a:pt x="0" y="13943"/>
                    <a:pt x="0" y="8990"/>
                  </a:cubicBezTo>
                  <a:cubicBezTo>
                    <a:pt x="0" y="4025"/>
                    <a:pt x="12252" y="0"/>
                    <a:pt x="27361" y="0"/>
                  </a:cubicBezTo>
                  <a:cubicBezTo>
                    <a:pt x="42482" y="0"/>
                    <a:pt x="54733" y="4025"/>
                    <a:pt x="54733" y="899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85325" y="4938450"/>
              <a:ext cx="1845767" cy="606297"/>
            </a:xfrm>
            <a:custGeom>
              <a:avLst/>
              <a:gdLst/>
              <a:ahLst/>
              <a:cxnLst/>
              <a:rect l="l" t="t" r="r" b="b"/>
              <a:pathLst>
                <a:path w="54734" h="17979" fill="none" extrusionOk="0">
                  <a:moveTo>
                    <a:pt x="54733" y="8990"/>
                  </a:moveTo>
                  <a:cubicBezTo>
                    <a:pt x="54733" y="13943"/>
                    <a:pt x="42482" y="17979"/>
                    <a:pt x="27361" y="17979"/>
                  </a:cubicBezTo>
                  <a:cubicBezTo>
                    <a:pt x="12252" y="17979"/>
                    <a:pt x="0" y="13943"/>
                    <a:pt x="0" y="8990"/>
                  </a:cubicBezTo>
                  <a:cubicBezTo>
                    <a:pt x="0" y="4025"/>
                    <a:pt x="12252" y="0"/>
                    <a:pt x="27361" y="0"/>
                  </a:cubicBezTo>
                  <a:cubicBezTo>
                    <a:pt x="42482" y="0"/>
                    <a:pt x="54733" y="4025"/>
                    <a:pt x="54733" y="899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452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3263800" y="4803251"/>
            <a:ext cx="5664400" cy="50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rot="1046280">
            <a:off x="8362555" y="-864868"/>
            <a:ext cx="2157000" cy="2156936"/>
          </a:xfrm>
          <a:custGeom>
            <a:avLst/>
            <a:gdLst/>
            <a:ahLst/>
            <a:cxnLst/>
            <a:rect l="l" t="t" r="r" b="b"/>
            <a:pathLst>
              <a:path w="33684" h="33683" fill="none" extrusionOk="0">
                <a:moveTo>
                  <a:pt x="30004" y="22622"/>
                </a:moveTo>
                <a:cubicBezTo>
                  <a:pt x="30862" y="20693"/>
                  <a:pt x="33600" y="19181"/>
                  <a:pt x="33636" y="17193"/>
                </a:cubicBezTo>
                <a:cubicBezTo>
                  <a:pt x="33683" y="15133"/>
                  <a:pt x="30981" y="13514"/>
                  <a:pt x="30242" y="11621"/>
                </a:cubicBezTo>
                <a:cubicBezTo>
                  <a:pt x="29504" y="9728"/>
                  <a:pt x="30385" y="6703"/>
                  <a:pt x="28968" y="5215"/>
                </a:cubicBezTo>
                <a:cubicBezTo>
                  <a:pt x="27587" y="3786"/>
                  <a:pt x="24551" y="4525"/>
                  <a:pt x="22622" y="3679"/>
                </a:cubicBezTo>
                <a:cubicBezTo>
                  <a:pt x="20682" y="2822"/>
                  <a:pt x="19182" y="84"/>
                  <a:pt x="17205" y="48"/>
                </a:cubicBezTo>
                <a:cubicBezTo>
                  <a:pt x="15133" y="0"/>
                  <a:pt x="13514" y="2703"/>
                  <a:pt x="11621" y="3441"/>
                </a:cubicBezTo>
                <a:cubicBezTo>
                  <a:pt x="9728" y="4179"/>
                  <a:pt x="6716" y="3286"/>
                  <a:pt x="5227" y="4715"/>
                </a:cubicBezTo>
                <a:cubicBezTo>
                  <a:pt x="3787" y="6084"/>
                  <a:pt x="4537" y="9120"/>
                  <a:pt x="3680" y="11061"/>
                </a:cubicBezTo>
                <a:cubicBezTo>
                  <a:pt x="2834" y="12990"/>
                  <a:pt x="84" y="14490"/>
                  <a:pt x="36" y="16490"/>
                </a:cubicBezTo>
                <a:cubicBezTo>
                  <a:pt x="1" y="18550"/>
                  <a:pt x="2703" y="20169"/>
                  <a:pt x="3441" y="22062"/>
                </a:cubicBezTo>
                <a:cubicBezTo>
                  <a:pt x="4180" y="23956"/>
                  <a:pt x="3287" y="26980"/>
                  <a:pt x="4715" y="28468"/>
                </a:cubicBezTo>
                <a:cubicBezTo>
                  <a:pt x="6085" y="29897"/>
                  <a:pt x="9121" y="29159"/>
                  <a:pt x="11061" y="30004"/>
                </a:cubicBezTo>
                <a:cubicBezTo>
                  <a:pt x="12990" y="30849"/>
                  <a:pt x="14490" y="33588"/>
                  <a:pt x="16491" y="33635"/>
                </a:cubicBezTo>
                <a:cubicBezTo>
                  <a:pt x="18550" y="33683"/>
                  <a:pt x="20170" y="30980"/>
                  <a:pt x="22063" y="30242"/>
                </a:cubicBezTo>
                <a:cubicBezTo>
                  <a:pt x="23956" y="29492"/>
                  <a:pt x="26968" y="30385"/>
                  <a:pt x="28456" y="28968"/>
                </a:cubicBezTo>
                <a:cubicBezTo>
                  <a:pt x="29909" y="27587"/>
                  <a:pt x="29159" y="24563"/>
                  <a:pt x="30004" y="2262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" name="Google Shape;22;p3"/>
          <p:cNvGrpSpPr/>
          <p:nvPr/>
        </p:nvGrpSpPr>
        <p:grpSpPr>
          <a:xfrm>
            <a:off x="-631404" y="6254308"/>
            <a:ext cx="2965013" cy="1125805"/>
            <a:chOff x="-67075" y="4786050"/>
            <a:chExt cx="1998167" cy="758697"/>
          </a:xfrm>
        </p:grpSpPr>
        <p:sp>
          <p:nvSpPr>
            <p:cNvPr id="23" name="Google Shape;23;p3"/>
            <p:cNvSpPr/>
            <p:nvPr/>
          </p:nvSpPr>
          <p:spPr>
            <a:xfrm>
              <a:off x="-67075" y="4786050"/>
              <a:ext cx="1845767" cy="606297"/>
            </a:xfrm>
            <a:custGeom>
              <a:avLst/>
              <a:gdLst/>
              <a:ahLst/>
              <a:cxnLst/>
              <a:rect l="l" t="t" r="r" b="b"/>
              <a:pathLst>
                <a:path w="54734" h="17979" fill="none" extrusionOk="0">
                  <a:moveTo>
                    <a:pt x="54733" y="8990"/>
                  </a:moveTo>
                  <a:cubicBezTo>
                    <a:pt x="54733" y="13943"/>
                    <a:pt x="42482" y="17979"/>
                    <a:pt x="27361" y="17979"/>
                  </a:cubicBezTo>
                  <a:cubicBezTo>
                    <a:pt x="12252" y="17979"/>
                    <a:pt x="0" y="13943"/>
                    <a:pt x="0" y="8990"/>
                  </a:cubicBezTo>
                  <a:cubicBezTo>
                    <a:pt x="0" y="4025"/>
                    <a:pt x="12252" y="0"/>
                    <a:pt x="27361" y="0"/>
                  </a:cubicBezTo>
                  <a:cubicBezTo>
                    <a:pt x="42482" y="0"/>
                    <a:pt x="54733" y="4025"/>
                    <a:pt x="54733" y="899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5325" y="4938450"/>
              <a:ext cx="1845767" cy="606297"/>
            </a:xfrm>
            <a:custGeom>
              <a:avLst/>
              <a:gdLst/>
              <a:ahLst/>
              <a:cxnLst/>
              <a:rect l="l" t="t" r="r" b="b"/>
              <a:pathLst>
                <a:path w="54734" h="17979" fill="none" extrusionOk="0">
                  <a:moveTo>
                    <a:pt x="54733" y="8990"/>
                  </a:moveTo>
                  <a:cubicBezTo>
                    <a:pt x="54733" y="13943"/>
                    <a:pt x="42482" y="17979"/>
                    <a:pt x="27361" y="17979"/>
                  </a:cubicBezTo>
                  <a:cubicBezTo>
                    <a:pt x="12252" y="17979"/>
                    <a:pt x="0" y="13943"/>
                    <a:pt x="0" y="8990"/>
                  </a:cubicBezTo>
                  <a:cubicBezTo>
                    <a:pt x="0" y="4025"/>
                    <a:pt x="12252" y="0"/>
                    <a:pt x="27361" y="0"/>
                  </a:cubicBezTo>
                  <a:cubicBezTo>
                    <a:pt x="42482" y="0"/>
                    <a:pt x="54733" y="4025"/>
                    <a:pt x="54733" y="899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3"/>
          <p:cNvSpPr/>
          <p:nvPr/>
        </p:nvSpPr>
        <p:spPr>
          <a:xfrm rot="1046280">
            <a:off x="8464155" y="-763268"/>
            <a:ext cx="2157000" cy="2156936"/>
          </a:xfrm>
          <a:custGeom>
            <a:avLst/>
            <a:gdLst/>
            <a:ahLst/>
            <a:cxnLst/>
            <a:rect l="l" t="t" r="r" b="b"/>
            <a:pathLst>
              <a:path w="33684" h="33683" fill="none" extrusionOk="0">
                <a:moveTo>
                  <a:pt x="30004" y="22622"/>
                </a:moveTo>
                <a:cubicBezTo>
                  <a:pt x="30862" y="20693"/>
                  <a:pt x="33600" y="19181"/>
                  <a:pt x="33636" y="17193"/>
                </a:cubicBezTo>
                <a:cubicBezTo>
                  <a:pt x="33683" y="15133"/>
                  <a:pt x="30981" y="13514"/>
                  <a:pt x="30242" y="11621"/>
                </a:cubicBezTo>
                <a:cubicBezTo>
                  <a:pt x="29504" y="9728"/>
                  <a:pt x="30385" y="6703"/>
                  <a:pt x="28968" y="5215"/>
                </a:cubicBezTo>
                <a:cubicBezTo>
                  <a:pt x="27587" y="3786"/>
                  <a:pt x="24551" y="4525"/>
                  <a:pt x="22622" y="3679"/>
                </a:cubicBezTo>
                <a:cubicBezTo>
                  <a:pt x="20682" y="2822"/>
                  <a:pt x="19182" y="84"/>
                  <a:pt x="17205" y="48"/>
                </a:cubicBezTo>
                <a:cubicBezTo>
                  <a:pt x="15133" y="0"/>
                  <a:pt x="13514" y="2703"/>
                  <a:pt x="11621" y="3441"/>
                </a:cubicBezTo>
                <a:cubicBezTo>
                  <a:pt x="9728" y="4179"/>
                  <a:pt x="6716" y="3286"/>
                  <a:pt x="5227" y="4715"/>
                </a:cubicBezTo>
                <a:cubicBezTo>
                  <a:pt x="3787" y="6084"/>
                  <a:pt x="4537" y="9120"/>
                  <a:pt x="3680" y="11061"/>
                </a:cubicBezTo>
                <a:cubicBezTo>
                  <a:pt x="2834" y="12990"/>
                  <a:pt x="84" y="14490"/>
                  <a:pt x="36" y="16490"/>
                </a:cubicBezTo>
                <a:cubicBezTo>
                  <a:pt x="1" y="18550"/>
                  <a:pt x="2703" y="20169"/>
                  <a:pt x="3441" y="22062"/>
                </a:cubicBezTo>
                <a:cubicBezTo>
                  <a:pt x="4180" y="23956"/>
                  <a:pt x="3287" y="26980"/>
                  <a:pt x="4715" y="28468"/>
                </a:cubicBezTo>
                <a:cubicBezTo>
                  <a:pt x="6085" y="29897"/>
                  <a:pt x="9121" y="29159"/>
                  <a:pt x="11061" y="30004"/>
                </a:cubicBezTo>
                <a:cubicBezTo>
                  <a:pt x="12990" y="30849"/>
                  <a:pt x="14490" y="33588"/>
                  <a:pt x="16491" y="33635"/>
                </a:cubicBezTo>
                <a:cubicBezTo>
                  <a:pt x="18550" y="33683"/>
                  <a:pt x="20170" y="30980"/>
                  <a:pt x="22063" y="30242"/>
                </a:cubicBezTo>
                <a:cubicBezTo>
                  <a:pt x="23956" y="29492"/>
                  <a:pt x="26968" y="30385"/>
                  <a:pt x="28456" y="28968"/>
                </a:cubicBezTo>
                <a:cubicBezTo>
                  <a:pt x="29909" y="27587"/>
                  <a:pt x="29159" y="24563"/>
                  <a:pt x="30004" y="2262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989000" y="3667684"/>
            <a:ext cx="62140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5146800" y="2626259"/>
            <a:ext cx="1898400" cy="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/>
          <p:nvPr/>
        </p:nvSpPr>
        <p:spPr>
          <a:xfrm>
            <a:off x="381532" y="430234"/>
            <a:ext cx="769405" cy="769945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6182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1"/>
          <p:cNvGrpSpPr/>
          <p:nvPr/>
        </p:nvGrpSpPr>
        <p:grpSpPr>
          <a:xfrm>
            <a:off x="953467" y="713333"/>
            <a:ext cx="10284800" cy="5424400"/>
            <a:chOff x="715100" y="535000"/>
            <a:chExt cx="7713600" cy="4068300"/>
          </a:xfrm>
        </p:grpSpPr>
        <p:grpSp>
          <p:nvGrpSpPr>
            <p:cNvPr id="261" name="Google Shape;261;p21"/>
            <p:cNvGrpSpPr/>
            <p:nvPr/>
          </p:nvGrpSpPr>
          <p:grpSpPr>
            <a:xfrm>
              <a:off x="715100" y="535000"/>
              <a:ext cx="7713600" cy="4068300"/>
              <a:chOff x="715100" y="535000"/>
              <a:chExt cx="7713600" cy="4068300"/>
            </a:xfrm>
          </p:grpSpPr>
          <p:sp>
            <p:nvSpPr>
              <p:cNvPr id="262" name="Google Shape;262;p21"/>
              <p:cNvSpPr/>
              <p:nvPr/>
            </p:nvSpPr>
            <p:spPr>
              <a:xfrm>
                <a:off x="715100" y="535000"/>
                <a:ext cx="7713600" cy="4068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63" name="Google Shape;263;p21"/>
              <p:cNvGrpSpPr/>
              <p:nvPr/>
            </p:nvGrpSpPr>
            <p:grpSpPr>
              <a:xfrm>
                <a:off x="8026357" y="664454"/>
                <a:ext cx="241900" cy="238545"/>
                <a:chOff x="6241855" y="108656"/>
                <a:chExt cx="137147" cy="135237"/>
              </a:xfrm>
            </p:grpSpPr>
            <p:sp>
              <p:nvSpPr>
                <p:cNvPr id="264" name="Google Shape;264;p21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1"/>
                      </a:moveTo>
                      <a:lnTo>
                        <a:pt x="2585" y="254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1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2549"/>
                      </a:moveTo>
                      <a:lnTo>
                        <a:pt x="258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66" name="Google Shape;266;p21"/>
            <p:cNvGrpSpPr/>
            <p:nvPr/>
          </p:nvGrpSpPr>
          <p:grpSpPr>
            <a:xfrm>
              <a:off x="8026357" y="664454"/>
              <a:ext cx="241900" cy="238545"/>
              <a:chOff x="6241855" y="108656"/>
              <a:chExt cx="137147" cy="135237"/>
            </a:xfrm>
          </p:grpSpPr>
          <p:sp>
            <p:nvSpPr>
              <p:cNvPr id="267" name="Google Shape;267;p21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1"/>
                    </a:moveTo>
                    <a:lnTo>
                      <a:pt x="2585" y="25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2549"/>
                    </a:moveTo>
                    <a:lnTo>
                      <a:pt x="258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69" name="Google Shape;269;p21"/>
          <p:cNvSpPr/>
          <p:nvPr/>
        </p:nvSpPr>
        <p:spPr>
          <a:xfrm rot="1046148">
            <a:off x="-588690" y="4637017"/>
            <a:ext cx="1971028" cy="1970969"/>
          </a:xfrm>
          <a:custGeom>
            <a:avLst/>
            <a:gdLst/>
            <a:ahLst/>
            <a:cxnLst/>
            <a:rect l="l" t="t" r="r" b="b"/>
            <a:pathLst>
              <a:path w="33684" h="33683" fill="none" extrusionOk="0">
                <a:moveTo>
                  <a:pt x="30004" y="22622"/>
                </a:moveTo>
                <a:cubicBezTo>
                  <a:pt x="30862" y="20693"/>
                  <a:pt x="33600" y="19181"/>
                  <a:pt x="33636" y="17193"/>
                </a:cubicBezTo>
                <a:cubicBezTo>
                  <a:pt x="33683" y="15133"/>
                  <a:pt x="30981" y="13514"/>
                  <a:pt x="30242" y="11621"/>
                </a:cubicBezTo>
                <a:cubicBezTo>
                  <a:pt x="29504" y="9728"/>
                  <a:pt x="30385" y="6703"/>
                  <a:pt x="28968" y="5215"/>
                </a:cubicBezTo>
                <a:cubicBezTo>
                  <a:pt x="27587" y="3786"/>
                  <a:pt x="24551" y="4525"/>
                  <a:pt x="22622" y="3679"/>
                </a:cubicBezTo>
                <a:cubicBezTo>
                  <a:pt x="20682" y="2822"/>
                  <a:pt x="19182" y="84"/>
                  <a:pt x="17205" y="48"/>
                </a:cubicBezTo>
                <a:cubicBezTo>
                  <a:pt x="15133" y="0"/>
                  <a:pt x="13514" y="2703"/>
                  <a:pt x="11621" y="3441"/>
                </a:cubicBezTo>
                <a:cubicBezTo>
                  <a:pt x="9728" y="4179"/>
                  <a:pt x="6716" y="3286"/>
                  <a:pt x="5227" y="4715"/>
                </a:cubicBezTo>
                <a:cubicBezTo>
                  <a:pt x="3787" y="6084"/>
                  <a:pt x="4537" y="9120"/>
                  <a:pt x="3680" y="11061"/>
                </a:cubicBezTo>
                <a:cubicBezTo>
                  <a:pt x="2834" y="12990"/>
                  <a:pt x="84" y="14490"/>
                  <a:pt x="36" y="16490"/>
                </a:cubicBezTo>
                <a:cubicBezTo>
                  <a:pt x="1" y="18550"/>
                  <a:pt x="2703" y="20169"/>
                  <a:pt x="3441" y="22062"/>
                </a:cubicBezTo>
                <a:cubicBezTo>
                  <a:pt x="4180" y="23956"/>
                  <a:pt x="3287" y="26980"/>
                  <a:pt x="4715" y="28468"/>
                </a:cubicBezTo>
                <a:cubicBezTo>
                  <a:pt x="6085" y="29897"/>
                  <a:pt x="9121" y="29159"/>
                  <a:pt x="11061" y="30004"/>
                </a:cubicBezTo>
                <a:cubicBezTo>
                  <a:pt x="12990" y="30849"/>
                  <a:pt x="14490" y="33588"/>
                  <a:pt x="16491" y="33635"/>
                </a:cubicBezTo>
                <a:cubicBezTo>
                  <a:pt x="18550" y="33683"/>
                  <a:pt x="20170" y="30980"/>
                  <a:pt x="22063" y="30242"/>
                </a:cubicBezTo>
                <a:cubicBezTo>
                  <a:pt x="23956" y="29492"/>
                  <a:pt x="26968" y="30385"/>
                  <a:pt x="28456" y="28968"/>
                </a:cubicBezTo>
                <a:cubicBezTo>
                  <a:pt x="29909" y="27587"/>
                  <a:pt x="29159" y="24563"/>
                  <a:pt x="30004" y="2262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1"/>
          <p:cNvSpPr/>
          <p:nvPr/>
        </p:nvSpPr>
        <p:spPr>
          <a:xfrm rot="1046148">
            <a:off x="-487090" y="4738617"/>
            <a:ext cx="1971028" cy="1970969"/>
          </a:xfrm>
          <a:custGeom>
            <a:avLst/>
            <a:gdLst/>
            <a:ahLst/>
            <a:cxnLst/>
            <a:rect l="l" t="t" r="r" b="b"/>
            <a:pathLst>
              <a:path w="33684" h="33683" fill="none" extrusionOk="0">
                <a:moveTo>
                  <a:pt x="30004" y="22622"/>
                </a:moveTo>
                <a:cubicBezTo>
                  <a:pt x="30862" y="20693"/>
                  <a:pt x="33600" y="19181"/>
                  <a:pt x="33636" y="17193"/>
                </a:cubicBezTo>
                <a:cubicBezTo>
                  <a:pt x="33683" y="15133"/>
                  <a:pt x="30981" y="13514"/>
                  <a:pt x="30242" y="11621"/>
                </a:cubicBezTo>
                <a:cubicBezTo>
                  <a:pt x="29504" y="9728"/>
                  <a:pt x="30385" y="6703"/>
                  <a:pt x="28968" y="5215"/>
                </a:cubicBezTo>
                <a:cubicBezTo>
                  <a:pt x="27587" y="3786"/>
                  <a:pt x="24551" y="4525"/>
                  <a:pt x="22622" y="3679"/>
                </a:cubicBezTo>
                <a:cubicBezTo>
                  <a:pt x="20682" y="2822"/>
                  <a:pt x="19182" y="84"/>
                  <a:pt x="17205" y="48"/>
                </a:cubicBezTo>
                <a:cubicBezTo>
                  <a:pt x="15133" y="0"/>
                  <a:pt x="13514" y="2703"/>
                  <a:pt x="11621" y="3441"/>
                </a:cubicBezTo>
                <a:cubicBezTo>
                  <a:pt x="9728" y="4179"/>
                  <a:pt x="6716" y="3286"/>
                  <a:pt x="5227" y="4715"/>
                </a:cubicBezTo>
                <a:cubicBezTo>
                  <a:pt x="3787" y="6084"/>
                  <a:pt x="4537" y="9120"/>
                  <a:pt x="3680" y="11061"/>
                </a:cubicBezTo>
                <a:cubicBezTo>
                  <a:pt x="2834" y="12990"/>
                  <a:pt x="84" y="14490"/>
                  <a:pt x="36" y="16490"/>
                </a:cubicBezTo>
                <a:cubicBezTo>
                  <a:pt x="1" y="18550"/>
                  <a:pt x="2703" y="20169"/>
                  <a:pt x="3441" y="22062"/>
                </a:cubicBezTo>
                <a:cubicBezTo>
                  <a:pt x="4180" y="23956"/>
                  <a:pt x="3287" y="26980"/>
                  <a:pt x="4715" y="28468"/>
                </a:cubicBezTo>
                <a:cubicBezTo>
                  <a:pt x="6085" y="29897"/>
                  <a:pt x="9121" y="29159"/>
                  <a:pt x="11061" y="30004"/>
                </a:cubicBezTo>
                <a:cubicBezTo>
                  <a:pt x="12990" y="30849"/>
                  <a:pt x="14490" y="33588"/>
                  <a:pt x="16491" y="33635"/>
                </a:cubicBezTo>
                <a:cubicBezTo>
                  <a:pt x="18550" y="33683"/>
                  <a:pt x="20170" y="30980"/>
                  <a:pt x="22063" y="30242"/>
                </a:cubicBezTo>
                <a:cubicBezTo>
                  <a:pt x="23956" y="29492"/>
                  <a:pt x="26968" y="30385"/>
                  <a:pt x="28456" y="28968"/>
                </a:cubicBezTo>
                <a:cubicBezTo>
                  <a:pt x="29909" y="27587"/>
                  <a:pt x="29159" y="24563"/>
                  <a:pt x="30004" y="2262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21"/>
          <p:cNvSpPr/>
          <p:nvPr/>
        </p:nvSpPr>
        <p:spPr>
          <a:xfrm>
            <a:off x="11105235" y="65949"/>
            <a:ext cx="807552" cy="808363"/>
          </a:xfrm>
          <a:custGeom>
            <a:avLst/>
            <a:gdLst/>
            <a:ahLst/>
            <a:cxnLst/>
            <a:rect l="l" t="t" r="r" b="b"/>
            <a:pathLst>
              <a:path w="11419" h="11431" fill="none" extrusionOk="0">
                <a:moveTo>
                  <a:pt x="5716" y="11431"/>
                </a:moveTo>
                <a:cubicBezTo>
                  <a:pt x="5716" y="5716"/>
                  <a:pt x="5716" y="5716"/>
                  <a:pt x="1" y="5716"/>
                </a:cubicBezTo>
                <a:cubicBezTo>
                  <a:pt x="5716" y="5716"/>
                  <a:pt x="5716" y="5716"/>
                  <a:pt x="5716" y="1"/>
                </a:cubicBezTo>
                <a:cubicBezTo>
                  <a:pt x="5716" y="5716"/>
                  <a:pt x="5716" y="5716"/>
                  <a:pt x="11419" y="5716"/>
                </a:cubicBezTo>
                <a:cubicBezTo>
                  <a:pt x="5716" y="5716"/>
                  <a:pt x="5716" y="5716"/>
                  <a:pt x="5716" y="114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1269933" y="3055767"/>
            <a:ext cx="284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subTitle" idx="1"/>
          </p:nvPr>
        </p:nvSpPr>
        <p:spPr>
          <a:xfrm>
            <a:off x="1269933" y="3773827"/>
            <a:ext cx="2842400" cy="8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title" idx="2"/>
          </p:nvPr>
        </p:nvSpPr>
        <p:spPr>
          <a:xfrm>
            <a:off x="4674733" y="3653133"/>
            <a:ext cx="284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subTitle" idx="3"/>
          </p:nvPr>
        </p:nvSpPr>
        <p:spPr>
          <a:xfrm>
            <a:off x="4674733" y="4371193"/>
            <a:ext cx="2842400" cy="8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title" idx="4"/>
          </p:nvPr>
        </p:nvSpPr>
        <p:spPr>
          <a:xfrm>
            <a:off x="8079533" y="3055767"/>
            <a:ext cx="284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ubTitle" idx="5"/>
          </p:nvPr>
        </p:nvSpPr>
        <p:spPr>
          <a:xfrm>
            <a:off x="8079533" y="3773827"/>
            <a:ext cx="2842400" cy="8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title" idx="6"/>
          </p:nvPr>
        </p:nvSpPr>
        <p:spPr>
          <a:xfrm>
            <a:off x="947033" y="713333"/>
            <a:ext cx="102848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9" name="Google Shape;279;p21"/>
          <p:cNvSpPr/>
          <p:nvPr/>
        </p:nvSpPr>
        <p:spPr>
          <a:xfrm>
            <a:off x="10218930" y="-133831"/>
            <a:ext cx="703087" cy="703579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4777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22"/>
          <p:cNvGrpSpPr/>
          <p:nvPr/>
        </p:nvGrpSpPr>
        <p:grpSpPr>
          <a:xfrm>
            <a:off x="953467" y="713333"/>
            <a:ext cx="10284800" cy="5424400"/>
            <a:chOff x="715100" y="535000"/>
            <a:chExt cx="7713600" cy="4068300"/>
          </a:xfrm>
        </p:grpSpPr>
        <p:grpSp>
          <p:nvGrpSpPr>
            <p:cNvPr id="283" name="Google Shape;283;p22"/>
            <p:cNvGrpSpPr/>
            <p:nvPr/>
          </p:nvGrpSpPr>
          <p:grpSpPr>
            <a:xfrm>
              <a:off x="715100" y="535000"/>
              <a:ext cx="7713600" cy="4068300"/>
              <a:chOff x="715100" y="535000"/>
              <a:chExt cx="7713600" cy="4068300"/>
            </a:xfrm>
          </p:grpSpPr>
          <p:sp>
            <p:nvSpPr>
              <p:cNvPr id="284" name="Google Shape;284;p22"/>
              <p:cNvSpPr/>
              <p:nvPr/>
            </p:nvSpPr>
            <p:spPr>
              <a:xfrm>
                <a:off x="715100" y="535000"/>
                <a:ext cx="7713600" cy="4068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85" name="Google Shape;285;p22"/>
              <p:cNvGrpSpPr/>
              <p:nvPr/>
            </p:nvGrpSpPr>
            <p:grpSpPr>
              <a:xfrm>
                <a:off x="8026357" y="664454"/>
                <a:ext cx="241900" cy="238545"/>
                <a:chOff x="6241855" y="108656"/>
                <a:chExt cx="137147" cy="135237"/>
              </a:xfrm>
            </p:grpSpPr>
            <p:sp>
              <p:nvSpPr>
                <p:cNvPr id="286" name="Google Shape;286;p22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1"/>
                      </a:moveTo>
                      <a:lnTo>
                        <a:pt x="2585" y="254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" name="Google Shape;287;p22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2549"/>
                      </a:moveTo>
                      <a:lnTo>
                        <a:pt x="258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88" name="Google Shape;288;p22"/>
            <p:cNvGrpSpPr/>
            <p:nvPr/>
          </p:nvGrpSpPr>
          <p:grpSpPr>
            <a:xfrm>
              <a:off x="8026357" y="664454"/>
              <a:ext cx="241900" cy="238545"/>
              <a:chOff x="6241855" y="108656"/>
              <a:chExt cx="137147" cy="135237"/>
            </a:xfrm>
          </p:grpSpPr>
          <p:sp>
            <p:nvSpPr>
              <p:cNvPr id="289" name="Google Shape;289;p22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1"/>
                    </a:moveTo>
                    <a:lnTo>
                      <a:pt x="2585" y="25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2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2549"/>
                    </a:moveTo>
                    <a:lnTo>
                      <a:pt x="258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1" name="Google Shape;291;p22"/>
          <p:cNvSpPr txBox="1">
            <a:spLocks noGrp="1"/>
          </p:cNvSpPr>
          <p:nvPr>
            <p:ph type="title"/>
          </p:nvPr>
        </p:nvSpPr>
        <p:spPr>
          <a:xfrm>
            <a:off x="2388051" y="2241567"/>
            <a:ext cx="3361600" cy="5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subTitle" idx="1"/>
          </p:nvPr>
        </p:nvSpPr>
        <p:spPr>
          <a:xfrm>
            <a:off x="2388051" y="2705667"/>
            <a:ext cx="33616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2"/>
          </p:nvPr>
        </p:nvSpPr>
        <p:spPr>
          <a:xfrm>
            <a:off x="7428591" y="2241567"/>
            <a:ext cx="3361600" cy="5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3"/>
          </p:nvPr>
        </p:nvSpPr>
        <p:spPr>
          <a:xfrm>
            <a:off x="7428399" y="2705667"/>
            <a:ext cx="33616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4"/>
          </p:nvPr>
        </p:nvSpPr>
        <p:spPr>
          <a:xfrm>
            <a:off x="2388051" y="3960623"/>
            <a:ext cx="3361600" cy="5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5"/>
          </p:nvPr>
        </p:nvSpPr>
        <p:spPr>
          <a:xfrm>
            <a:off x="2388051" y="4466312"/>
            <a:ext cx="33616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title" idx="6"/>
          </p:nvPr>
        </p:nvSpPr>
        <p:spPr>
          <a:xfrm>
            <a:off x="7428016" y="3960623"/>
            <a:ext cx="3361600" cy="5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7"/>
          </p:nvPr>
        </p:nvSpPr>
        <p:spPr>
          <a:xfrm>
            <a:off x="7428016" y="4466312"/>
            <a:ext cx="33616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title" idx="8"/>
          </p:nvPr>
        </p:nvSpPr>
        <p:spPr>
          <a:xfrm>
            <a:off x="953467" y="713333"/>
            <a:ext cx="102848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0" name="Google Shape;300;p22"/>
          <p:cNvSpPr/>
          <p:nvPr/>
        </p:nvSpPr>
        <p:spPr>
          <a:xfrm>
            <a:off x="10637085" y="5055001"/>
            <a:ext cx="2369863" cy="2333215"/>
          </a:xfrm>
          <a:custGeom>
            <a:avLst/>
            <a:gdLst/>
            <a:ahLst/>
            <a:cxnLst/>
            <a:rect l="l" t="t" r="r" b="b"/>
            <a:pathLst>
              <a:path w="36148" h="35589" fill="none" extrusionOk="0">
                <a:moveTo>
                  <a:pt x="18074" y="8764"/>
                </a:moveTo>
                <a:lnTo>
                  <a:pt x="21217" y="1"/>
                </a:lnTo>
                <a:lnTo>
                  <a:pt x="21170" y="9300"/>
                </a:lnTo>
                <a:lnTo>
                  <a:pt x="27111" y="2144"/>
                </a:lnTo>
                <a:lnTo>
                  <a:pt x="23884" y="10871"/>
                </a:lnTo>
                <a:lnTo>
                  <a:pt x="31921" y="6180"/>
                </a:lnTo>
                <a:lnTo>
                  <a:pt x="25896" y="13276"/>
                </a:lnTo>
                <a:lnTo>
                  <a:pt x="35052" y="11609"/>
                </a:lnTo>
                <a:lnTo>
                  <a:pt x="26968" y="16229"/>
                </a:lnTo>
                <a:lnTo>
                  <a:pt x="36148" y="17789"/>
                </a:lnTo>
                <a:lnTo>
                  <a:pt x="26968" y="19360"/>
                </a:lnTo>
                <a:lnTo>
                  <a:pt x="35052" y="23980"/>
                </a:lnTo>
                <a:lnTo>
                  <a:pt x="25896" y="22313"/>
                </a:lnTo>
                <a:lnTo>
                  <a:pt x="31921" y="29409"/>
                </a:lnTo>
                <a:lnTo>
                  <a:pt x="23884" y="24718"/>
                </a:lnTo>
                <a:lnTo>
                  <a:pt x="27111" y="33445"/>
                </a:lnTo>
                <a:lnTo>
                  <a:pt x="21170" y="26290"/>
                </a:lnTo>
                <a:lnTo>
                  <a:pt x="21217" y="35588"/>
                </a:lnTo>
                <a:lnTo>
                  <a:pt x="18074" y="26825"/>
                </a:lnTo>
                <a:lnTo>
                  <a:pt x="14931" y="35588"/>
                </a:lnTo>
                <a:lnTo>
                  <a:pt x="14978" y="26290"/>
                </a:lnTo>
                <a:lnTo>
                  <a:pt x="9037" y="33445"/>
                </a:lnTo>
                <a:lnTo>
                  <a:pt x="12264" y="24718"/>
                </a:lnTo>
                <a:lnTo>
                  <a:pt x="4227" y="29409"/>
                </a:lnTo>
                <a:lnTo>
                  <a:pt x="10252" y="22313"/>
                </a:lnTo>
                <a:lnTo>
                  <a:pt x="1096" y="23980"/>
                </a:lnTo>
                <a:lnTo>
                  <a:pt x="9180" y="19360"/>
                </a:lnTo>
                <a:lnTo>
                  <a:pt x="0" y="17789"/>
                </a:lnTo>
                <a:lnTo>
                  <a:pt x="9180" y="16229"/>
                </a:lnTo>
                <a:lnTo>
                  <a:pt x="1096" y="11609"/>
                </a:lnTo>
                <a:lnTo>
                  <a:pt x="10252" y="13276"/>
                </a:lnTo>
                <a:lnTo>
                  <a:pt x="4227" y="6180"/>
                </a:lnTo>
                <a:lnTo>
                  <a:pt x="12264" y="10871"/>
                </a:lnTo>
                <a:lnTo>
                  <a:pt x="9037" y="2144"/>
                </a:lnTo>
                <a:lnTo>
                  <a:pt x="14978" y="9300"/>
                </a:lnTo>
                <a:lnTo>
                  <a:pt x="14931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1" name="Google Shape;301;p22"/>
          <p:cNvGrpSpPr/>
          <p:nvPr/>
        </p:nvGrpSpPr>
        <p:grpSpPr>
          <a:xfrm rot="-1239979">
            <a:off x="-854061" y="-388665"/>
            <a:ext cx="2647977" cy="1060945"/>
            <a:chOff x="2878325" y="2965375"/>
            <a:chExt cx="1033475" cy="414075"/>
          </a:xfrm>
        </p:grpSpPr>
        <p:sp>
          <p:nvSpPr>
            <p:cNvPr id="302" name="Google Shape;302;p22"/>
            <p:cNvSpPr/>
            <p:nvPr/>
          </p:nvSpPr>
          <p:spPr>
            <a:xfrm>
              <a:off x="2878325" y="3076400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2878325" y="2965375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" name="Google Shape;304;p22"/>
          <p:cNvSpPr/>
          <p:nvPr/>
        </p:nvSpPr>
        <p:spPr>
          <a:xfrm>
            <a:off x="11077805" y="-49792"/>
            <a:ext cx="1114185" cy="1114967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2298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23"/>
          <p:cNvGrpSpPr/>
          <p:nvPr/>
        </p:nvGrpSpPr>
        <p:grpSpPr>
          <a:xfrm>
            <a:off x="469867" y="713333"/>
            <a:ext cx="11246000" cy="5431200"/>
            <a:chOff x="352450" y="534950"/>
            <a:chExt cx="8434500" cy="4073400"/>
          </a:xfrm>
        </p:grpSpPr>
        <p:sp>
          <p:nvSpPr>
            <p:cNvPr id="308" name="Google Shape;308;p23"/>
            <p:cNvSpPr/>
            <p:nvPr/>
          </p:nvSpPr>
          <p:spPr>
            <a:xfrm>
              <a:off x="352450" y="534950"/>
              <a:ext cx="8434500" cy="4073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9" name="Google Shape;309;p23"/>
            <p:cNvGrpSpPr/>
            <p:nvPr/>
          </p:nvGrpSpPr>
          <p:grpSpPr>
            <a:xfrm>
              <a:off x="8389007" y="659979"/>
              <a:ext cx="241900" cy="238545"/>
              <a:chOff x="8026357" y="664454"/>
              <a:chExt cx="241900" cy="238545"/>
            </a:xfrm>
          </p:grpSpPr>
          <p:grpSp>
            <p:nvGrpSpPr>
              <p:cNvPr id="310" name="Google Shape;310;p23"/>
              <p:cNvGrpSpPr/>
              <p:nvPr/>
            </p:nvGrpSpPr>
            <p:grpSpPr>
              <a:xfrm>
                <a:off x="8026357" y="664454"/>
                <a:ext cx="241900" cy="238545"/>
                <a:chOff x="6241855" y="108656"/>
                <a:chExt cx="137147" cy="135237"/>
              </a:xfrm>
            </p:grpSpPr>
            <p:sp>
              <p:nvSpPr>
                <p:cNvPr id="311" name="Google Shape;311;p23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1"/>
                      </a:moveTo>
                      <a:lnTo>
                        <a:pt x="2585" y="254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2549"/>
                      </a:moveTo>
                      <a:lnTo>
                        <a:pt x="258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13" name="Google Shape;313;p23"/>
              <p:cNvGrpSpPr/>
              <p:nvPr/>
            </p:nvGrpSpPr>
            <p:grpSpPr>
              <a:xfrm>
                <a:off x="8026357" y="664454"/>
                <a:ext cx="241900" cy="238545"/>
                <a:chOff x="6241855" y="108656"/>
                <a:chExt cx="137147" cy="135237"/>
              </a:xfrm>
            </p:grpSpPr>
            <p:sp>
              <p:nvSpPr>
                <p:cNvPr id="314" name="Google Shape;314;p23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1"/>
                      </a:moveTo>
                      <a:lnTo>
                        <a:pt x="2585" y="254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" name="Google Shape;315;p23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2549"/>
                      </a:moveTo>
                      <a:lnTo>
                        <a:pt x="258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16" name="Google Shape;316;p23"/>
          <p:cNvSpPr txBox="1">
            <a:spLocks noGrp="1"/>
          </p:cNvSpPr>
          <p:nvPr>
            <p:ph type="title"/>
          </p:nvPr>
        </p:nvSpPr>
        <p:spPr>
          <a:xfrm>
            <a:off x="1069500" y="2405457"/>
            <a:ext cx="28488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7" name="Google Shape;317;p23"/>
          <p:cNvSpPr txBox="1">
            <a:spLocks noGrp="1"/>
          </p:cNvSpPr>
          <p:nvPr>
            <p:ph type="subTitle" idx="1"/>
          </p:nvPr>
        </p:nvSpPr>
        <p:spPr>
          <a:xfrm>
            <a:off x="1069500" y="2821196"/>
            <a:ext cx="2848800" cy="8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2"/>
          </p:nvPr>
        </p:nvSpPr>
        <p:spPr>
          <a:xfrm>
            <a:off x="4668533" y="2405457"/>
            <a:ext cx="28488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subTitle" idx="3"/>
          </p:nvPr>
        </p:nvSpPr>
        <p:spPr>
          <a:xfrm>
            <a:off x="4668536" y="2821196"/>
            <a:ext cx="2848800" cy="8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title" idx="4"/>
          </p:nvPr>
        </p:nvSpPr>
        <p:spPr>
          <a:xfrm>
            <a:off x="1069500" y="4506247"/>
            <a:ext cx="28488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5"/>
          </p:nvPr>
        </p:nvSpPr>
        <p:spPr>
          <a:xfrm>
            <a:off x="1069500" y="4921919"/>
            <a:ext cx="2848800" cy="8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6"/>
          </p:nvPr>
        </p:nvSpPr>
        <p:spPr>
          <a:xfrm>
            <a:off x="4668533" y="4506247"/>
            <a:ext cx="28488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3" name="Google Shape;323;p23"/>
          <p:cNvSpPr txBox="1">
            <a:spLocks noGrp="1"/>
          </p:cNvSpPr>
          <p:nvPr>
            <p:ph type="subTitle" idx="7"/>
          </p:nvPr>
        </p:nvSpPr>
        <p:spPr>
          <a:xfrm>
            <a:off x="4668536" y="4921919"/>
            <a:ext cx="2848800" cy="8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title" idx="8"/>
          </p:nvPr>
        </p:nvSpPr>
        <p:spPr>
          <a:xfrm>
            <a:off x="8267567" y="2405457"/>
            <a:ext cx="28488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8267571" y="2821196"/>
            <a:ext cx="2848800" cy="8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/>
          </p:nvPr>
        </p:nvSpPr>
        <p:spPr>
          <a:xfrm>
            <a:off x="8267567" y="4506247"/>
            <a:ext cx="28488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7" name="Google Shape;327;p23"/>
          <p:cNvSpPr txBox="1">
            <a:spLocks noGrp="1"/>
          </p:cNvSpPr>
          <p:nvPr>
            <p:ph type="subTitle" idx="14"/>
          </p:nvPr>
        </p:nvSpPr>
        <p:spPr>
          <a:xfrm>
            <a:off x="8267571" y="4921919"/>
            <a:ext cx="2848800" cy="8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28" name="Google Shape;328;p23"/>
          <p:cNvSpPr txBox="1">
            <a:spLocks noGrp="1"/>
          </p:cNvSpPr>
          <p:nvPr>
            <p:ph type="title" idx="15"/>
          </p:nvPr>
        </p:nvSpPr>
        <p:spPr>
          <a:xfrm>
            <a:off x="469933" y="713333"/>
            <a:ext cx="112460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329" name="Google Shape;329;p23"/>
          <p:cNvGrpSpPr/>
          <p:nvPr/>
        </p:nvGrpSpPr>
        <p:grpSpPr>
          <a:xfrm rot="-953456">
            <a:off x="-1550198" y="-369984"/>
            <a:ext cx="2964820" cy="1125731"/>
            <a:chOff x="-67075" y="4786050"/>
            <a:chExt cx="1998167" cy="758697"/>
          </a:xfrm>
        </p:grpSpPr>
        <p:sp>
          <p:nvSpPr>
            <p:cNvPr id="330" name="Google Shape;330;p23"/>
            <p:cNvSpPr/>
            <p:nvPr/>
          </p:nvSpPr>
          <p:spPr>
            <a:xfrm>
              <a:off x="-67075" y="4786050"/>
              <a:ext cx="1845767" cy="606297"/>
            </a:xfrm>
            <a:custGeom>
              <a:avLst/>
              <a:gdLst/>
              <a:ahLst/>
              <a:cxnLst/>
              <a:rect l="l" t="t" r="r" b="b"/>
              <a:pathLst>
                <a:path w="54734" h="17979" fill="none" extrusionOk="0">
                  <a:moveTo>
                    <a:pt x="54733" y="8990"/>
                  </a:moveTo>
                  <a:cubicBezTo>
                    <a:pt x="54733" y="13943"/>
                    <a:pt x="42482" y="17979"/>
                    <a:pt x="27361" y="17979"/>
                  </a:cubicBezTo>
                  <a:cubicBezTo>
                    <a:pt x="12252" y="17979"/>
                    <a:pt x="0" y="13943"/>
                    <a:pt x="0" y="8990"/>
                  </a:cubicBezTo>
                  <a:cubicBezTo>
                    <a:pt x="0" y="4025"/>
                    <a:pt x="12252" y="0"/>
                    <a:pt x="27361" y="0"/>
                  </a:cubicBezTo>
                  <a:cubicBezTo>
                    <a:pt x="42482" y="0"/>
                    <a:pt x="54733" y="4025"/>
                    <a:pt x="54733" y="899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85325" y="4938450"/>
              <a:ext cx="1845767" cy="606297"/>
            </a:xfrm>
            <a:custGeom>
              <a:avLst/>
              <a:gdLst/>
              <a:ahLst/>
              <a:cxnLst/>
              <a:rect l="l" t="t" r="r" b="b"/>
              <a:pathLst>
                <a:path w="54734" h="17979" fill="none" extrusionOk="0">
                  <a:moveTo>
                    <a:pt x="54733" y="8990"/>
                  </a:moveTo>
                  <a:cubicBezTo>
                    <a:pt x="54733" y="13943"/>
                    <a:pt x="42482" y="17979"/>
                    <a:pt x="27361" y="17979"/>
                  </a:cubicBezTo>
                  <a:cubicBezTo>
                    <a:pt x="12252" y="17979"/>
                    <a:pt x="0" y="13943"/>
                    <a:pt x="0" y="8990"/>
                  </a:cubicBezTo>
                  <a:cubicBezTo>
                    <a:pt x="0" y="4025"/>
                    <a:pt x="12252" y="0"/>
                    <a:pt x="27361" y="0"/>
                  </a:cubicBezTo>
                  <a:cubicBezTo>
                    <a:pt x="42482" y="0"/>
                    <a:pt x="54733" y="4025"/>
                    <a:pt x="54733" y="899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2" name="Google Shape;332;p23"/>
          <p:cNvSpPr/>
          <p:nvPr/>
        </p:nvSpPr>
        <p:spPr>
          <a:xfrm>
            <a:off x="11548844" y="6144500"/>
            <a:ext cx="643160" cy="643611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3"/>
          <p:cNvSpPr/>
          <p:nvPr/>
        </p:nvSpPr>
        <p:spPr>
          <a:xfrm>
            <a:off x="11015844" y="6065300"/>
            <a:ext cx="643160" cy="643611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432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4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48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7" name="Google Shape;337;p24"/>
          <p:cNvSpPr/>
          <p:nvPr/>
        </p:nvSpPr>
        <p:spPr>
          <a:xfrm rot="1046280">
            <a:off x="11236088" y="-777968"/>
            <a:ext cx="2157000" cy="2156936"/>
          </a:xfrm>
          <a:custGeom>
            <a:avLst/>
            <a:gdLst/>
            <a:ahLst/>
            <a:cxnLst/>
            <a:rect l="l" t="t" r="r" b="b"/>
            <a:pathLst>
              <a:path w="33684" h="33683" fill="none" extrusionOk="0">
                <a:moveTo>
                  <a:pt x="30004" y="22622"/>
                </a:moveTo>
                <a:cubicBezTo>
                  <a:pt x="30862" y="20693"/>
                  <a:pt x="33600" y="19181"/>
                  <a:pt x="33636" y="17193"/>
                </a:cubicBezTo>
                <a:cubicBezTo>
                  <a:pt x="33683" y="15133"/>
                  <a:pt x="30981" y="13514"/>
                  <a:pt x="30242" y="11621"/>
                </a:cubicBezTo>
                <a:cubicBezTo>
                  <a:pt x="29504" y="9728"/>
                  <a:pt x="30385" y="6703"/>
                  <a:pt x="28968" y="5215"/>
                </a:cubicBezTo>
                <a:cubicBezTo>
                  <a:pt x="27587" y="3786"/>
                  <a:pt x="24551" y="4525"/>
                  <a:pt x="22622" y="3679"/>
                </a:cubicBezTo>
                <a:cubicBezTo>
                  <a:pt x="20682" y="2822"/>
                  <a:pt x="19182" y="84"/>
                  <a:pt x="17205" y="48"/>
                </a:cubicBezTo>
                <a:cubicBezTo>
                  <a:pt x="15133" y="0"/>
                  <a:pt x="13514" y="2703"/>
                  <a:pt x="11621" y="3441"/>
                </a:cubicBezTo>
                <a:cubicBezTo>
                  <a:pt x="9728" y="4179"/>
                  <a:pt x="6716" y="3286"/>
                  <a:pt x="5227" y="4715"/>
                </a:cubicBezTo>
                <a:cubicBezTo>
                  <a:pt x="3787" y="6084"/>
                  <a:pt x="4537" y="9120"/>
                  <a:pt x="3680" y="11061"/>
                </a:cubicBezTo>
                <a:cubicBezTo>
                  <a:pt x="2834" y="12990"/>
                  <a:pt x="84" y="14490"/>
                  <a:pt x="36" y="16490"/>
                </a:cubicBezTo>
                <a:cubicBezTo>
                  <a:pt x="1" y="18550"/>
                  <a:pt x="2703" y="20169"/>
                  <a:pt x="3441" y="22062"/>
                </a:cubicBezTo>
                <a:cubicBezTo>
                  <a:pt x="4180" y="23956"/>
                  <a:pt x="3287" y="26980"/>
                  <a:pt x="4715" y="28468"/>
                </a:cubicBezTo>
                <a:cubicBezTo>
                  <a:pt x="6085" y="29897"/>
                  <a:pt x="9121" y="29159"/>
                  <a:pt x="11061" y="30004"/>
                </a:cubicBezTo>
                <a:cubicBezTo>
                  <a:pt x="12990" y="30849"/>
                  <a:pt x="14490" y="33588"/>
                  <a:pt x="16491" y="33635"/>
                </a:cubicBezTo>
                <a:cubicBezTo>
                  <a:pt x="18550" y="33683"/>
                  <a:pt x="20170" y="30980"/>
                  <a:pt x="22063" y="30242"/>
                </a:cubicBezTo>
                <a:cubicBezTo>
                  <a:pt x="23956" y="29492"/>
                  <a:pt x="26968" y="30385"/>
                  <a:pt x="28456" y="28968"/>
                </a:cubicBezTo>
                <a:cubicBezTo>
                  <a:pt x="29909" y="27587"/>
                  <a:pt x="29159" y="24563"/>
                  <a:pt x="30004" y="2262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4"/>
          <p:cNvSpPr/>
          <p:nvPr/>
        </p:nvSpPr>
        <p:spPr>
          <a:xfrm rot="1046280">
            <a:off x="11337688" y="-676368"/>
            <a:ext cx="2157000" cy="2156936"/>
          </a:xfrm>
          <a:custGeom>
            <a:avLst/>
            <a:gdLst/>
            <a:ahLst/>
            <a:cxnLst/>
            <a:rect l="l" t="t" r="r" b="b"/>
            <a:pathLst>
              <a:path w="33684" h="33683" fill="none" extrusionOk="0">
                <a:moveTo>
                  <a:pt x="30004" y="22622"/>
                </a:moveTo>
                <a:cubicBezTo>
                  <a:pt x="30862" y="20693"/>
                  <a:pt x="33600" y="19181"/>
                  <a:pt x="33636" y="17193"/>
                </a:cubicBezTo>
                <a:cubicBezTo>
                  <a:pt x="33683" y="15133"/>
                  <a:pt x="30981" y="13514"/>
                  <a:pt x="30242" y="11621"/>
                </a:cubicBezTo>
                <a:cubicBezTo>
                  <a:pt x="29504" y="9728"/>
                  <a:pt x="30385" y="6703"/>
                  <a:pt x="28968" y="5215"/>
                </a:cubicBezTo>
                <a:cubicBezTo>
                  <a:pt x="27587" y="3786"/>
                  <a:pt x="24551" y="4525"/>
                  <a:pt x="22622" y="3679"/>
                </a:cubicBezTo>
                <a:cubicBezTo>
                  <a:pt x="20682" y="2822"/>
                  <a:pt x="19182" y="84"/>
                  <a:pt x="17205" y="48"/>
                </a:cubicBezTo>
                <a:cubicBezTo>
                  <a:pt x="15133" y="0"/>
                  <a:pt x="13514" y="2703"/>
                  <a:pt x="11621" y="3441"/>
                </a:cubicBezTo>
                <a:cubicBezTo>
                  <a:pt x="9728" y="4179"/>
                  <a:pt x="6716" y="3286"/>
                  <a:pt x="5227" y="4715"/>
                </a:cubicBezTo>
                <a:cubicBezTo>
                  <a:pt x="3787" y="6084"/>
                  <a:pt x="4537" y="9120"/>
                  <a:pt x="3680" y="11061"/>
                </a:cubicBezTo>
                <a:cubicBezTo>
                  <a:pt x="2834" y="12990"/>
                  <a:pt x="84" y="14490"/>
                  <a:pt x="36" y="16490"/>
                </a:cubicBezTo>
                <a:cubicBezTo>
                  <a:pt x="1" y="18550"/>
                  <a:pt x="2703" y="20169"/>
                  <a:pt x="3441" y="22062"/>
                </a:cubicBezTo>
                <a:cubicBezTo>
                  <a:pt x="4180" y="23956"/>
                  <a:pt x="3287" y="26980"/>
                  <a:pt x="4715" y="28468"/>
                </a:cubicBezTo>
                <a:cubicBezTo>
                  <a:pt x="6085" y="29897"/>
                  <a:pt x="9121" y="29159"/>
                  <a:pt x="11061" y="30004"/>
                </a:cubicBezTo>
                <a:cubicBezTo>
                  <a:pt x="12990" y="30849"/>
                  <a:pt x="14490" y="33588"/>
                  <a:pt x="16491" y="33635"/>
                </a:cubicBezTo>
                <a:cubicBezTo>
                  <a:pt x="18550" y="33683"/>
                  <a:pt x="20170" y="30980"/>
                  <a:pt x="22063" y="30242"/>
                </a:cubicBezTo>
                <a:cubicBezTo>
                  <a:pt x="23956" y="29492"/>
                  <a:pt x="26968" y="30385"/>
                  <a:pt x="28456" y="28968"/>
                </a:cubicBezTo>
                <a:cubicBezTo>
                  <a:pt x="29909" y="27587"/>
                  <a:pt x="29159" y="24563"/>
                  <a:pt x="30004" y="2262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9" name="Google Shape;339;p24"/>
          <p:cNvGrpSpPr/>
          <p:nvPr/>
        </p:nvGrpSpPr>
        <p:grpSpPr>
          <a:xfrm>
            <a:off x="191602" y="5799949"/>
            <a:ext cx="1319657" cy="994040"/>
            <a:chOff x="4772826" y="46062"/>
            <a:chExt cx="989743" cy="745530"/>
          </a:xfrm>
        </p:grpSpPr>
        <p:sp>
          <p:nvSpPr>
            <p:cNvPr id="340" name="Google Shape;340;p24"/>
            <p:cNvSpPr/>
            <p:nvPr/>
          </p:nvSpPr>
          <p:spPr>
            <a:xfrm>
              <a:off x="4772826" y="46062"/>
              <a:ext cx="605664" cy="606272"/>
            </a:xfrm>
            <a:custGeom>
              <a:avLst/>
              <a:gdLst/>
              <a:ahLst/>
              <a:cxnLst/>
              <a:rect l="l" t="t" r="r" b="b"/>
              <a:pathLst>
                <a:path w="11419" h="11431" fill="none" extrusionOk="0">
                  <a:moveTo>
                    <a:pt x="5716" y="11431"/>
                  </a:moveTo>
                  <a:cubicBezTo>
                    <a:pt x="5716" y="5716"/>
                    <a:pt x="5716" y="5716"/>
                    <a:pt x="1" y="5716"/>
                  </a:cubicBezTo>
                  <a:cubicBezTo>
                    <a:pt x="5716" y="5716"/>
                    <a:pt x="5716" y="5716"/>
                    <a:pt x="5716" y="1"/>
                  </a:cubicBezTo>
                  <a:cubicBezTo>
                    <a:pt x="5716" y="5716"/>
                    <a:pt x="5716" y="5716"/>
                    <a:pt x="11419" y="5716"/>
                  </a:cubicBezTo>
                  <a:cubicBezTo>
                    <a:pt x="5716" y="5716"/>
                    <a:pt x="5716" y="5716"/>
                    <a:pt x="5716" y="11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5312775" y="341325"/>
              <a:ext cx="449794" cy="450267"/>
            </a:xfrm>
            <a:custGeom>
              <a:avLst/>
              <a:gdLst/>
              <a:ahLst/>
              <a:cxnLst/>
              <a:rect l="l" t="t" r="r" b="b"/>
              <a:pathLst>
                <a:path w="11419" h="11431" fill="none" extrusionOk="0">
                  <a:moveTo>
                    <a:pt x="5716" y="11431"/>
                  </a:moveTo>
                  <a:cubicBezTo>
                    <a:pt x="5716" y="5716"/>
                    <a:pt x="5716" y="5716"/>
                    <a:pt x="1" y="5716"/>
                  </a:cubicBezTo>
                  <a:cubicBezTo>
                    <a:pt x="5716" y="5716"/>
                    <a:pt x="5716" y="5716"/>
                    <a:pt x="5716" y="1"/>
                  </a:cubicBezTo>
                  <a:cubicBezTo>
                    <a:pt x="5716" y="5716"/>
                    <a:pt x="5716" y="5716"/>
                    <a:pt x="11419" y="5716"/>
                  </a:cubicBezTo>
                  <a:cubicBezTo>
                    <a:pt x="5716" y="5716"/>
                    <a:pt x="5716" y="5716"/>
                    <a:pt x="5716" y="11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7236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952500" y="713333"/>
            <a:ext cx="102856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 flipH="1">
            <a:off x="10610341" y="-4"/>
            <a:ext cx="1510499" cy="759856"/>
            <a:chOff x="4772826" y="2959"/>
            <a:chExt cx="1290877" cy="649375"/>
          </a:xfrm>
        </p:grpSpPr>
        <p:sp>
          <p:nvSpPr>
            <p:cNvPr id="346" name="Google Shape;346;p25"/>
            <p:cNvSpPr/>
            <p:nvPr/>
          </p:nvSpPr>
          <p:spPr>
            <a:xfrm>
              <a:off x="4772826" y="46062"/>
              <a:ext cx="605664" cy="606272"/>
            </a:xfrm>
            <a:custGeom>
              <a:avLst/>
              <a:gdLst/>
              <a:ahLst/>
              <a:cxnLst/>
              <a:rect l="l" t="t" r="r" b="b"/>
              <a:pathLst>
                <a:path w="11419" h="11431" fill="none" extrusionOk="0">
                  <a:moveTo>
                    <a:pt x="5716" y="11431"/>
                  </a:moveTo>
                  <a:cubicBezTo>
                    <a:pt x="5716" y="5716"/>
                    <a:pt x="5716" y="5716"/>
                    <a:pt x="1" y="5716"/>
                  </a:cubicBezTo>
                  <a:cubicBezTo>
                    <a:pt x="5716" y="5716"/>
                    <a:pt x="5716" y="5716"/>
                    <a:pt x="5716" y="1"/>
                  </a:cubicBezTo>
                  <a:cubicBezTo>
                    <a:pt x="5716" y="5716"/>
                    <a:pt x="5716" y="5716"/>
                    <a:pt x="11419" y="5716"/>
                  </a:cubicBezTo>
                  <a:cubicBezTo>
                    <a:pt x="5716" y="5716"/>
                    <a:pt x="5716" y="5716"/>
                    <a:pt x="5716" y="11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5613909" y="2959"/>
              <a:ext cx="449794" cy="450267"/>
            </a:xfrm>
            <a:custGeom>
              <a:avLst/>
              <a:gdLst/>
              <a:ahLst/>
              <a:cxnLst/>
              <a:rect l="l" t="t" r="r" b="b"/>
              <a:pathLst>
                <a:path w="11419" h="11431" fill="none" extrusionOk="0">
                  <a:moveTo>
                    <a:pt x="5716" y="11431"/>
                  </a:moveTo>
                  <a:cubicBezTo>
                    <a:pt x="5716" y="5716"/>
                    <a:pt x="5716" y="5716"/>
                    <a:pt x="1" y="5716"/>
                  </a:cubicBezTo>
                  <a:cubicBezTo>
                    <a:pt x="5716" y="5716"/>
                    <a:pt x="5716" y="5716"/>
                    <a:pt x="5716" y="1"/>
                  </a:cubicBezTo>
                  <a:cubicBezTo>
                    <a:pt x="5716" y="5716"/>
                    <a:pt x="5716" y="5716"/>
                    <a:pt x="11419" y="5716"/>
                  </a:cubicBezTo>
                  <a:cubicBezTo>
                    <a:pt x="5716" y="5716"/>
                    <a:pt x="5716" y="5716"/>
                    <a:pt x="5716" y="11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" name="Google Shape;348;p25"/>
          <p:cNvSpPr/>
          <p:nvPr/>
        </p:nvSpPr>
        <p:spPr>
          <a:xfrm>
            <a:off x="-1305449" y="5089001"/>
            <a:ext cx="2369863" cy="2333215"/>
          </a:xfrm>
          <a:custGeom>
            <a:avLst/>
            <a:gdLst/>
            <a:ahLst/>
            <a:cxnLst/>
            <a:rect l="l" t="t" r="r" b="b"/>
            <a:pathLst>
              <a:path w="36148" h="35589" fill="none" extrusionOk="0">
                <a:moveTo>
                  <a:pt x="18074" y="8764"/>
                </a:moveTo>
                <a:lnTo>
                  <a:pt x="21217" y="1"/>
                </a:lnTo>
                <a:lnTo>
                  <a:pt x="21170" y="9300"/>
                </a:lnTo>
                <a:lnTo>
                  <a:pt x="27111" y="2144"/>
                </a:lnTo>
                <a:lnTo>
                  <a:pt x="23884" y="10871"/>
                </a:lnTo>
                <a:lnTo>
                  <a:pt x="31921" y="6180"/>
                </a:lnTo>
                <a:lnTo>
                  <a:pt x="25896" y="13276"/>
                </a:lnTo>
                <a:lnTo>
                  <a:pt x="35052" y="11609"/>
                </a:lnTo>
                <a:lnTo>
                  <a:pt x="26968" y="16229"/>
                </a:lnTo>
                <a:lnTo>
                  <a:pt x="36148" y="17789"/>
                </a:lnTo>
                <a:lnTo>
                  <a:pt x="26968" y="19360"/>
                </a:lnTo>
                <a:lnTo>
                  <a:pt x="35052" y="23980"/>
                </a:lnTo>
                <a:lnTo>
                  <a:pt x="25896" y="22313"/>
                </a:lnTo>
                <a:lnTo>
                  <a:pt x="31921" y="29409"/>
                </a:lnTo>
                <a:lnTo>
                  <a:pt x="23884" y="24718"/>
                </a:lnTo>
                <a:lnTo>
                  <a:pt x="27111" y="33445"/>
                </a:lnTo>
                <a:lnTo>
                  <a:pt x="21170" y="26290"/>
                </a:lnTo>
                <a:lnTo>
                  <a:pt x="21217" y="35588"/>
                </a:lnTo>
                <a:lnTo>
                  <a:pt x="18074" y="26825"/>
                </a:lnTo>
                <a:lnTo>
                  <a:pt x="14931" y="35588"/>
                </a:lnTo>
                <a:lnTo>
                  <a:pt x="14978" y="26290"/>
                </a:lnTo>
                <a:lnTo>
                  <a:pt x="9037" y="33445"/>
                </a:lnTo>
                <a:lnTo>
                  <a:pt x="12264" y="24718"/>
                </a:lnTo>
                <a:lnTo>
                  <a:pt x="4227" y="29409"/>
                </a:lnTo>
                <a:lnTo>
                  <a:pt x="10252" y="22313"/>
                </a:lnTo>
                <a:lnTo>
                  <a:pt x="1096" y="23980"/>
                </a:lnTo>
                <a:lnTo>
                  <a:pt x="9180" y="19360"/>
                </a:lnTo>
                <a:lnTo>
                  <a:pt x="0" y="17789"/>
                </a:lnTo>
                <a:lnTo>
                  <a:pt x="9180" y="16229"/>
                </a:lnTo>
                <a:lnTo>
                  <a:pt x="1096" y="11609"/>
                </a:lnTo>
                <a:lnTo>
                  <a:pt x="10252" y="13276"/>
                </a:lnTo>
                <a:lnTo>
                  <a:pt x="4227" y="6180"/>
                </a:lnTo>
                <a:lnTo>
                  <a:pt x="12264" y="10871"/>
                </a:lnTo>
                <a:lnTo>
                  <a:pt x="9037" y="2144"/>
                </a:lnTo>
                <a:lnTo>
                  <a:pt x="14978" y="9300"/>
                </a:lnTo>
                <a:lnTo>
                  <a:pt x="14931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5"/>
          <p:cNvSpPr/>
          <p:nvPr/>
        </p:nvSpPr>
        <p:spPr>
          <a:xfrm>
            <a:off x="201630" y="108336"/>
            <a:ext cx="703087" cy="703579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87510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26"/>
          <p:cNvGrpSpPr/>
          <p:nvPr/>
        </p:nvGrpSpPr>
        <p:grpSpPr>
          <a:xfrm>
            <a:off x="469933" y="713333"/>
            <a:ext cx="11246000" cy="5431200"/>
            <a:chOff x="352450" y="535000"/>
            <a:chExt cx="8434500" cy="4073400"/>
          </a:xfrm>
        </p:grpSpPr>
        <p:grpSp>
          <p:nvGrpSpPr>
            <p:cNvPr id="353" name="Google Shape;353;p26"/>
            <p:cNvGrpSpPr/>
            <p:nvPr/>
          </p:nvGrpSpPr>
          <p:grpSpPr>
            <a:xfrm>
              <a:off x="8389007" y="653479"/>
              <a:ext cx="241900" cy="238545"/>
              <a:chOff x="6241855" y="108656"/>
              <a:chExt cx="137147" cy="135237"/>
            </a:xfrm>
          </p:grpSpPr>
          <p:sp>
            <p:nvSpPr>
              <p:cNvPr id="354" name="Google Shape;354;p26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1"/>
                    </a:moveTo>
                    <a:lnTo>
                      <a:pt x="2585" y="25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6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2549"/>
                    </a:moveTo>
                    <a:lnTo>
                      <a:pt x="258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6" name="Google Shape;356;p26"/>
            <p:cNvSpPr/>
            <p:nvPr/>
          </p:nvSpPr>
          <p:spPr>
            <a:xfrm>
              <a:off x="352450" y="535000"/>
              <a:ext cx="8434500" cy="4073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7" name="Google Shape;357;p26"/>
          <p:cNvSpPr txBox="1">
            <a:spLocks noGrp="1"/>
          </p:cNvSpPr>
          <p:nvPr>
            <p:ph type="title"/>
          </p:nvPr>
        </p:nvSpPr>
        <p:spPr>
          <a:xfrm>
            <a:off x="469933" y="713333"/>
            <a:ext cx="112460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8" name="Google Shape;358;p26"/>
          <p:cNvSpPr/>
          <p:nvPr/>
        </p:nvSpPr>
        <p:spPr>
          <a:xfrm>
            <a:off x="10459999" y="5094248"/>
            <a:ext cx="2511684" cy="2472843"/>
          </a:xfrm>
          <a:custGeom>
            <a:avLst/>
            <a:gdLst/>
            <a:ahLst/>
            <a:cxnLst/>
            <a:rect l="l" t="t" r="r" b="b"/>
            <a:pathLst>
              <a:path w="36148" h="35589" fill="none" extrusionOk="0">
                <a:moveTo>
                  <a:pt x="18074" y="8764"/>
                </a:moveTo>
                <a:lnTo>
                  <a:pt x="21217" y="1"/>
                </a:lnTo>
                <a:lnTo>
                  <a:pt x="21170" y="9300"/>
                </a:lnTo>
                <a:lnTo>
                  <a:pt x="27111" y="2144"/>
                </a:lnTo>
                <a:lnTo>
                  <a:pt x="23884" y="10871"/>
                </a:lnTo>
                <a:lnTo>
                  <a:pt x="31921" y="6180"/>
                </a:lnTo>
                <a:lnTo>
                  <a:pt x="25896" y="13276"/>
                </a:lnTo>
                <a:lnTo>
                  <a:pt x="35052" y="11609"/>
                </a:lnTo>
                <a:lnTo>
                  <a:pt x="26968" y="16229"/>
                </a:lnTo>
                <a:lnTo>
                  <a:pt x="36148" y="17789"/>
                </a:lnTo>
                <a:lnTo>
                  <a:pt x="26968" y="19360"/>
                </a:lnTo>
                <a:lnTo>
                  <a:pt x="35052" y="23980"/>
                </a:lnTo>
                <a:lnTo>
                  <a:pt x="25896" y="22313"/>
                </a:lnTo>
                <a:lnTo>
                  <a:pt x="31921" y="29409"/>
                </a:lnTo>
                <a:lnTo>
                  <a:pt x="23884" y="24718"/>
                </a:lnTo>
                <a:lnTo>
                  <a:pt x="27111" y="33445"/>
                </a:lnTo>
                <a:lnTo>
                  <a:pt x="21170" y="26290"/>
                </a:lnTo>
                <a:lnTo>
                  <a:pt x="21217" y="35588"/>
                </a:lnTo>
                <a:lnTo>
                  <a:pt x="18074" y="26825"/>
                </a:lnTo>
                <a:lnTo>
                  <a:pt x="14931" y="35588"/>
                </a:lnTo>
                <a:lnTo>
                  <a:pt x="14978" y="26290"/>
                </a:lnTo>
                <a:lnTo>
                  <a:pt x="9037" y="33445"/>
                </a:lnTo>
                <a:lnTo>
                  <a:pt x="12264" y="24718"/>
                </a:lnTo>
                <a:lnTo>
                  <a:pt x="4227" y="29409"/>
                </a:lnTo>
                <a:lnTo>
                  <a:pt x="10252" y="22313"/>
                </a:lnTo>
                <a:lnTo>
                  <a:pt x="1096" y="23980"/>
                </a:lnTo>
                <a:lnTo>
                  <a:pt x="9180" y="19360"/>
                </a:lnTo>
                <a:lnTo>
                  <a:pt x="0" y="17789"/>
                </a:lnTo>
                <a:lnTo>
                  <a:pt x="9180" y="16229"/>
                </a:lnTo>
                <a:lnTo>
                  <a:pt x="1096" y="11609"/>
                </a:lnTo>
                <a:lnTo>
                  <a:pt x="10252" y="13276"/>
                </a:lnTo>
                <a:lnTo>
                  <a:pt x="4227" y="6180"/>
                </a:lnTo>
                <a:lnTo>
                  <a:pt x="12264" y="10871"/>
                </a:lnTo>
                <a:lnTo>
                  <a:pt x="9037" y="2144"/>
                </a:lnTo>
                <a:lnTo>
                  <a:pt x="14978" y="9300"/>
                </a:lnTo>
                <a:lnTo>
                  <a:pt x="14931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6"/>
          <p:cNvSpPr/>
          <p:nvPr/>
        </p:nvSpPr>
        <p:spPr>
          <a:xfrm>
            <a:off x="134767" y="-109900"/>
            <a:ext cx="1129124" cy="1116267"/>
          </a:xfrm>
          <a:custGeom>
            <a:avLst/>
            <a:gdLst/>
            <a:ahLst/>
            <a:cxnLst/>
            <a:rect l="l" t="t" r="r" b="b"/>
            <a:pathLst>
              <a:path w="21956" h="21706" extrusionOk="0">
                <a:moveTo>
                  <a:pt x="13395" y="4572"/>
                </a:moveTo>
                <a:cubicBezTo>
                  <a:pt x="13395" y="6163"/>
                  <a:pt x="13395" y="7458"/>
                  <a:pt x="13341" y="8514"/>
                </a:cubicBezTo>
                <a:lnTo>
                  <a:pt x="13341" y="8514"/>
                </a:lnTo>
                <a:cubicBezTo>
                  <a:pt x="13377" y="8515"/>
                  <a:pt x="13413" y="8517"/>
                  <a:pt x="13450" y="8518"/>
                </a:cubicBezTo>
                <a:lnTo>
                  <a:pt x="13450" y="8518"/>
                </a:lnTo>
                <a:cubicBezTo>
                  <a:pt x="13395" y="7462"/>
                  <a:pt x="13395" y="6165"/>
                  <a:pt x="13395" y="4572"/>
                </a:cubicBezTo>
                <a:close/>
                <a:moveTo>
                  <a:pt x="13450" y="8518"/>
                </a:moveTo>
                <a:cubicBezTo>
                  <a:pt x="13452" y="8547"/>
                  <a:pt x="13453" y="8575"/>
                  <a:pt x="13455" y="8603"/>
                </a:cubicBezTo>
                <a:lnTo>
                  <a:pt x="13455" y="8603"/>
                </a:lnTo>
                <a:cubicBezTo>
                  <a:pt x="14458" y="8561"/>
                  <a:pt x="15666" y="8561"/>
                  <a:pt x="17122" y="8561"/>
                </a:cubicBezTo>
                <a:cubicBezTo>
                  <a:pt x="15664" y="8561"/>
                  <a:pt x="14454" y="8561"/>
                  <a:pt x="13450" y="8518"/>
                </a:cubicBezTo>
                <a:close/>
                <a:moveTo>
                  <a:pt x="8502" y="13102"/>
                </a:moveTo>
                <a:cubicBezTo>
                  <a:pt x="7496" y="13145"/>
                  <a:pt x="6284" y="13145"/>
                  <a:pt x="4823" y="13145"/>
                </a:cubicBezTo>
                <a:cubicBezTo>
                  <a:pt x="6286" y="13145"/>
                  <a:pt x="7500" y="13145"/>
                  <a:pt x="8506" y="13187"/>
                </a:cubicBezTo>
                <a:lnTo>
                  <a:pt x="8506" y="13187"/>
                </a:lnTo>
                <a:cubicBezTo>
                  <a:pt x="8505" y="13159"/>
                  <a:pt x="8503" y="13130"/>
                  <a:pt x="8502" y="13102"/>
                </a:cubicBezTo>
                <a:close/>
                <a:moveTo>
                  <a:pt x="8506" y="13187"/>
                </a:moveTo>
                <a:cubicBezTo>
                  <a:pt x="8561" y="14243"/>
                  <a:pt x="8561" y="15540"/>
                  <a:pt x="8561" y="17133"/>
                </a:cubicBezTo>
                <a:cubicBezTo>
                  <a:pt x="8561" y="15543"/>
                  <a:pt x="8561" y="14247"/>
                  <a:pt x="8616" y="13192"/>
                </a:cubicBezTo>
                <a:lnTo>
                  <a:pt x="8616" y="13192"/>
                </a:lnTo>
                <a:cubicBezTo>
                  <a:pt x="8580" y="13190"/>
                  <a:pt x="8543" y="13189"/>
                  <a:pt x="8506" y="13187"/>
                </a:cubicBezTo>
                <a:close/>
                <a:moveTo>
                  <a:pt x="8561" y="0"/>
                </a:moveTo>
                <a:cubicBezTo>
                  <a:pt x="8561" y="8561"/>
                  <a:pt x="8561" y="8561"/>
                  <a:pt x="1" y="8561"/>
                </a:cubicBezTo>
                <a:cubicBezTo>
                  <a:pt x="6928" y="8561"/>
                  <a:pt x="8250" y="8561"/>
                  <a:pt x="8502" y="13102"/>
                </a:cubicBezTo>
                <a:lnTo>
                  <a:pt x="8502" y="13102"/>
                </a:lnTo>
                <a:cubicBezTo>
                  <a:pt x="8542" y="13100"/>
                  <a:pt x="8582" y="13099"/>
                  <a:pt x="8621" y="13097"/>
                </a:cubicBezTo>
                <a:lnTo>
                  <a:pt x="8621" y="13097"/>
                </a:lnTo>
                <a:cubicBezTo>
                  <a:pt x="8619" y="13128"/>
                  <a:pt x="8618" y="13160"/>
                  <a:pt x="8616" y="13192"/>
                </a:cubicBezTo>
                <a:lnTo>
                  <a:pt x="8616" y="13192"/>
                </a:lnTo>
                <a:cubicBezTo>
                  <a:pt x="13395" y="13413"/>
                  <a:pt x="13395" y="14659"/>
                  <a:pt x="13395" y="21705"/>
                </a:cubicBezTo>
                <a:cubicBezTo>
                  <a:pt x="13395" y="13145"/>
                  <a:pt x="13395" y="13145"/>
                  <a:pt x="21956" y="13145"/>
                </a:cubicBezTo>
                <a:cubicBezTo>
                  <a:pt x="15029" y="13145"/>
                  <a:pt x="13707" y="13145"/>
                  <a:pt x="13455" y="8603"/>
                </a:cubicBezTo>
                <a:lnTo>
                  <a:pt x="13455" y="8603"/>
                </a:lnTo>
                <a:cubicBezTo>
                  <a:pt x="13415" y="8605"/>
                  <a:pt x="13375" y="8606"/>
                  <a:pt x="13335" y="8608"/>
                </a:cubicBezTo>
                <a:lnTo>
                  <a:pt x="13335" y="8608"/>
                </a:lnTo>
                <a:cubicBezTo>
                  <a:pt x="13138" y="12150"/>
                  <a:pt x="12286" y="12927"/>
                  <a:pt x="8621" y="13097"/>
                </a:cubicBezTo>
                <a:lnTo>
                  <a:pt x="8621" y="13097"/>
                </a:lnTo>
                <a:cubicBezTo>
                  <a:pt x="8819" y="9553"/>
                  <a:pt x="9670" y="8778"/>
                  <a:pt x="13335" y="8608"/>
                </a:cubicBezTo>
                <a:lnTo>
                  <a:pt x="13335" y="8608"/>
                </a:lnTo>
                <a:cubicBezTo>
                  <a:pt x="13337" y="8577"/>
                  <a:pt x="13339" y="8545"/>
                  <a:pt x="13341" y="8514"/>
                </a:cubicBezTo>
                <a:lnTo>
                  <a:pt x="13341" y="8514"/>
                </a:lnTo>
                <a:cubicBezTo>
                  <a:pt x="8561" y="8294"/>
                  <a:pt x="8561" y="7049"/>
                  <a:pt x="85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12892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 txBox="1">
            <a:spLocks noGrp="1"/>
          </p:cNvSpPr>
          <p:nvPr>
            <p:ph type="title"/>
          </p:nvPr>
        </p:nvSpPr>
        <p:spPr>
          <a:xfrm>
            <a:off x="953384" y="716417"/>
            <a:ext cx="10285200" cy="643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pic>
        <p:nvPicPr>
          <p:cNvPr id="362" name="Google Shape;36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27"/>
          <p:cNvGrpSpPr/>
          <p:nvPr/>
        </p:nvGrpSpPr>
        <p:grpSpPr>
          <a:xfrm>
            <a:off x="2" y="-93051"/>
            <a:ext cx="882191" cy="1354307"/>
            <a:chOff x="4772826" y="46062"/>
            <a:chExt cx="661643" cy="1015730"/>
          </a:xfrm>
        </p:grpSpPr>
        <p:sp>
          <p:nvSpPr>
            <p:cNvPr id="364" name="Google Shape;364;p27"/>
            <p:cNvSpPr/>
            <p:nvPr/>
          </p:nvSpPr>
          <p:spPr>
            <a:xfrm>
              <a:off x="4772826" y="46062"/>
              <a:ext cx="605664" cy="606272"/>
            </a:xfrm>
            <a:custGeom>
              <a:avLst/>
              <a:gdLst/>
              <a:ahLst/>
              <a:cxnLst/>
              <a:rect l="l" t="t" r="r" b="b"/>
              <a:pathLst>
                <a:path w="11419" h="11431" fill="none" extrusionOk="0">
                  <a:moveTo>
                    <a:pt x="5716" y="11431"/>
                  </a:moveTo>
                  <a:cubicBezTo>
                    <a:pt x="5716" y="5716"/>
                    <a:pt x="5716" y="5716"/>
                    <a:pt x="1" y="5716"/>
                  </a:cubicBezTo>
                  <a:cubicBezTo>
                    <a:pt x="5716" y="5716"/>
                    <a:pt x="5716" y="5716"/>
                    <a:pt x="5716" y="1"/>
                  </a:cubicBezTo>
                  <a:cubicBezTo>
                    <a:pt x="5716" y="5716"/>
                    <a:pt x="5716" y="5716"/>
                    <a:pt x="11419" y="5716"/>
                  </a:cubicBezTo>
                  <a:cubicBezTo>
                    <a:pt x="5716" y="5716"/>
                    <a:pt x="5716" y="5716"/>
                    <a:pt x="5716" y="11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4984675" y="611525"/>
              <a:ext cx="449794" cy="450267"/>
            </a:xfrm>
            <a:custGeom>
              <a:avLst/>
              <a:gdLst/>
              <a:ahLst/>
              <a:cxnLst/>
              <a:rect l="l" t="t" r="r" b="b"/>
              <a:pathLst>
                <a:path w="11419" h="11431" fill="none" extrusionOk="0">
                  <a:moveTo>
                    <a:pt x="5716" y="11431"/>
                  </a:moveTo>
                  <a:cubicBezTo>
                    <a:pt x="5716" y="5716"/>
                    <a:pt x="5716" y="5716"/>
                    <a:pt x="1" y="5716"/>
                  </a:cubicBezTo>
                  <a:cubicBezTo>
                    <a:pt x="5716" y="5716"/>
                    <a:pt x="5716" y="5716"/>
                    <a:pt x="5716" y="1"/>
                  </a:cubicBezTo>
                  <a:cubicBezTo>
                    <a:pt x="5716" y="5716"/>
                    <a:pt x="5716" y="5716"/>
                    <a:pt x="11419" y="5716"/>
                  </a:cubicBezTo>
                  <a:cubicBezTo>
                    <a:pt x="5716" y="5716"/>
                    <a:pt x="5716" y="5716"/>
                    <a:pt x="5716" y="11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27"/>
          <p:cNvSpPr txBox="1">
            <a:spLocks noGrp="1"/>
          </p:cNvSpPr>
          <p:nvPr>
            <p:ph type="title" idx="2"/>
          </p:nvPr>
        </p:nvSpPr>
        <p:spPr>
          <a:xfrm>
            <a:off x="953467" y="713333"/>
            <a:ext cx="102848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7" name="Google Shape;367;p27"/>
          <p:cNvSpPr/>
          <p:nvPr/>
        </p:nvSpPr>
        <p:spPr>
          <a:xfrm>
            <a:off x="11376111" y="146567"/>
            <a:ext cx="643160" cy="643611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8600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372731" y="2504904"/>
            <a:ext cx="2342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1"/>
          </p:nvPr>
        </p:nvSpPr>
        <p:spPr>
          <a:xfrm>
            <a:off x="1216733" y="4826500"/>
            <a:ext cx="2654000" cy="7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title" idx="2"/>
          </p:nvPr>
        </p:nvSpPr>
        <p:spPr>
          <a:xfrm>
            <a:off x="1216733" y="4403000"/>
            <a:ext cx="26540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3" hasCustomPrompt="1"/>
          </p:nvPr>
        </p:nvSpPr>
        <p:spPr>
          <a:xfrm>
            <a:off x="4924867" y="2504904"/>
            <a:ext cx="2342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4"/>
          </p:nvPr>
        </p:nvSpPr>
        <p:spPr>
          <a:xfrm>
            <a:off x="4768867" y="4826500"/>
            <a:ext cx="2654000" cy="7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title" idx="5"/>
          </p:nvPr>
        </p:nvSpPr>
        <p:spPr>
          <a:xfrm>
            <a:off x="4768867" y="4403000"/>
            <a:ext cx="26540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6" hasCustomPrompt="1"/>
          </p:nvPr>
        </p:nvSpPr>
        <p:spPr>
          <a:xfrm>
            <a:off x="8477000" y="2504904"/>
            <a:ext cx="2342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7" name="Google Shape;377;p28"/>
          <p:cNvSpPr txBox="1">
            <a:spLocks noGrp="1"/>
          </p:cNvSpPr>
          <p:nvPr>
            <p:ph type="subTitle" idx="7"/>
          </p:nvPr>
        </p:nvSpPr>
        <p:spPr>
          <a:xfrm>
            <a:off x="8321133" y="4730400"/>
            <a:ext cx="2654000" cy="7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78" name="Google Shape;378;p28"/>
          <p:cNvSpPr txBox="1">
            <a:spLocks noGrp="1"/>
          </p:cNvSpPr>
          <p:nvPr>
            <p:ph type="title" idx="8"/>
          </p:nvPr>
        </p:nvSpPr>
        <p:spPr>
          <a:xfrm>
            <a:off x="8321000" y="4403000"/>
            <a:ext cx="26540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9" name="Google Shape;379;p28"/>
          <p:cNvSpPr txBox="1">
            <a:spLocks noGrp="1"/>
          </p:cNvSpPr>
          <p:nvPr>
            <p:ph type="title" idx="9"/>
          </p:nvPr>
        </p:nvSpPr>
        <p:spPr>
          <a:xfrm>
            <a:off x="953467" y="713333"/>
            <a:ext cx="10284800" cy="64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8095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9"/>
          <p:cNvGrpSpPr/>
          <p:nvPr/>
        </p:nvGrpSpPr>
        <p:grpSpPr>
          <a:xfrm>
            <a:off x="953467" y="713333"/>
            <a:ext cx="10285200" cy="5431200"/>
            <a:chOff x="715100" y="535000"/>
            <a:chExt cx="7713900" cy="4073400"/>
          </a:xfrm>
        </p:grpSpPr>
        <p:grpSp>
          <p:nvGrpSpPr>
            <p:cNvPr id="382" name="Google Shape;382;p29"/>
            <p:cNvGrpSpPr/>
            <p:nvPr/>
          </p:nvGrpSpPr>
          <p:grpSpPr>
            <a:xfrm>
              <a:off x="715175" y="535000"/>
              <a:ext cx="7713759" cy="315000"/>
              <a:chOff x="715237" y="535000"/>
              <a:chExt cx="7723800" cy="315000"/>
            </a:xfrm>
          </p:grpSpPr>
          <p:sp>
            <p:nvSpPr>
              <p:cNvPr id="383" name="Google Shape;383;p29"/>
              <p:cNvSpPr/>
              <p:nvPr/>
            </p:nvSpPr>
            <p:spPr>
              <a:xfrm>
                <a:off x="715237" y="535000"/>
                <a:ext cx="7723800" cy="3150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84" name="Google Shape;384;p29"/>
              <p:cNvGrpSpPr/>
              <p:nvPr/>
            </p:nvGrpSpPr>
            <p:grpSpPr>
              <a:xfrm>
                <a:off x="8131105" y="629256"/>
                <a:ext cx="137147" cy="135237"/>
                <a:chOff x="6241855" y="108656"/>
                <a:chExt cx="137147" cy="135237"/>
              </a:xfrm>
            </p:grpSpPr>
            <p:sp>
              <p:nvSpPr>
                <p:cNvPr id="385" name="Google Shape;385;p29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1"/>
                      </a:moveTo>
                      <a:lnTo>
                        <a:pt x="2585" y="254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6" name="Google Shape;386;p29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2549"/>
                      </a:moveTo>
                      <a:lnTo>
                        <a:pt x="258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87" name="Google Shape;387;p29"/>
            <p:cNvSpPr/>
            <p:nvPr/>
          </p:nvSpPr>
          <p:spPr>
            <a:xfrm>
              <a:off x="715100" y="850000"/>
              <a:ext cx="7713900" cy="3758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88" name="Google Shape;388;p29"/>
          <p:cNvPicPr preferRelativeResize="0"/>
          <p:nvPr/>
        </p:nvPicPr>
        <p:blipFill rotWithShape="1">
          <a:blip r:embed="rId2">
            <a:alphaModFix/>
          </a:blip>
          <a:srcRect b="675"/>
          <a:stretch/>
        </p:blipFill>
        <p:spPr>
          <a:xfrm>
            <a:off x="-81699" y="-46500"/>
            <a:ext cx="12273699" cy="698586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9"/>
          <p:cNvSpPr/>
          <p:nvPr/>
        </p:nvSpPr>
        <p:spPr>
          <a:xfrm>
            <a:off x="-814899" y="92467"/>
            <a:ext cx="3011489" cy="2964920"/>
          </a:xfrm>
          <a:custGeom>
            <a:avLst/>
            <a:gdLst/>
            <a:ahLst/>
            <a:cxnLst/>
            <a:rect l="l" t="t" r="r" b="b"/>
            <a:pathLst>
              <a:path w="36148" h="35589" fill="none" extrusionOk="0">
                <a:moveTo>
                  <a:pt x="18074" y="8764"/>
                </a:moveTo>
                <a:lnTo>
                  <a:pt x="21217" y="1"/>
                </a:lnTo>
                <a:lnTo>
                  <a:pt x="21170" y="9300"/>
                </a:lnTo>
                <a:lnTo>
                  <a:pt x="27111" y="2144"/>
                </a:lnTo>
                <a:lnTo>
                  <a:pt x="23884" y="10871"/>
                </a:lnTo>
                <a:lnTo>
                  <a:pt x="31921" y="6180"/>
                </a:lnTo>
                <a:lnTo>
                  <a:pt x="25896" y="13276"/>
                </a:lnTo>
                <a:lnTo>
                  <a:pt x="35052" y="11609"/>
                </a:lnTo>
                <a:lnTo>
                  <a:pt x="26968" y="16229"/>
                </a:lnTo>
                <a:lnTo>
                  <a:pt x="36148" y="17789"/>
                </a:lnTo>
                <a:lnTo>
                  <a:pt x="26968" y="19360"/>
                </a:lnTo>
                <a:lnTo>
                  <a:pt x="35052" y="23980"/>
                </a:lnTo>
                <a:lnTo>
                  <a:pt x="25896" y="22313"/>
                </a:lnTo>
                <a:lnTo>
                  <a:pt x="31921" y="29409"/>
                </a:lnTo>
                <a:lnTo>
                  <a:pt x="23884" y="24718"/>
                </a:lnTo>
                <a:lnTo>
                  <a:pt x="27111" y="33445"/>
                </a:lnTo>
                <a:lnTo>
                  <a:pt x="21170" y="26290"/>
                </a:lnTo>
                <a:lnTo>
                  <a:pt x="21217" y="35588"/>
                </a:lnTo>
                <a:lnTo>
                  <a:pt x="18074" y="26825"/>
                </a:lnTo>
                <a:lnTo>
                  <a:pt x="14931" y="35588"/>
                </a:lnTo>
                <a:lnTo>
                  <a:pt x="14978" y="26290"/>
                </a:lnTo>
                <a:lnTo>
                  <a:pt x="9037" y="33445"/>
                </a:lnTo>
                <a:lnTo>
                  <a:pt x="12264" y="24718"/>
                </a:lnTo>
                <a:lnTo>
                  <a:pt x="4227" y="29409"/>
                </a:lnTo>
                <a:lnTo>
                  <a:pt x="10252" y="22313"/>
                </a:lnTo>
                <a:lnTo>
                  <a:pt x="1096" y="23980"/>
                </a:lnTo>
                <a:lnTo>
                  <a:pt x="9180" y="19360"/>
                </a:lnTo>
                <a:lnTo>
                  <a:pt x="0" y="17789"/>
                </a:lnTo>
                <a:lnTo>
                  <a:pt x="9180" y="16229"/>
                </a:lnTo>
                <a:lnTo>
                  <a:pt x="1096" y="11609"/>
                </a:lnTo>
                <a:lnTo>
                  <a:pt x="10252" y="13276"/>
                </a:lnTo>
                <a:lnTo>
                  <a:pt x="4227" y="6180"/>
                </a:lnTo>
                <a:lnTo>
                  <a:pt x="12264" y="10871"/>
                </a:lnTo>
                <a:lnTo>
                  <a:pt x="9037" y="2144"/>
                </a:lnTo>
                <a:lnTo>
                  <a:pt x="14978" y="9300"/>
                </a:lnTo>
                <a:lnTo>
                  <a:pt x="14931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0" name="Google Shape;390;p29"/>
          <p:cNvGrpSpPr/>
          <p:nvPr/>
        </p:nvGrpSpPr>
        <p:grpSpPr>
          <a:xfrm rot="337813">
            <a:off x="10343339" y="5706278"/>
            <a:ext cx="3059100" cy="1554303"/>
            <a:chOff x="2878325" y="2965375"/>
            <a:chExt cx="1033475" cy="525100"/>
          </a:xfrm>
        </p:grpSpPr>
        <p:sp>
          <p:nvSpPr>
            <p:cNvPr id="391" name="Google Shape;391;p29"/>
            <p:cNvSpPr/>
            <p:nvPr/>
          </p:nvSpPr>
          <p:spPr>
            <a:xfrm>
              <a:off x="2878325" y="3187725"/>
              <a:ext cx="1033475" cy="302750"/>
            </a:xfrm>
            <a:custGeom>
              <a:avLst/>
              <a:gdLst/>
              <a:ahLst/>
              <a:cxnLst/>
              <a:rect l="l" t="t" r="r" b="b"/>
              <a:pathLst>
                <a:path w="41339" h="12110" fill="none" extrusionOk="0">
                  <a:moveTo>
                    <a:pt x="41339" y="6061"/>
                  </a:moveTo>
                  <a:cubicBezTo>
                    <a:pt x="41339" y="9394"/>
                    <a:pt x="32088" y="12109"/>
                    <a:pt x="20670" y="12109"/>
                  </a:cubicBezTo>
                  <a:cubicBezTo>
                    <a:pt x="9252" y="12109"/>
                    <a:pt x="0" y="9394"/>
                    <a:pt x="0" y="6061"/>
                  </a:cubicBezTo>
                  <a:cubicBezTo>
                    <a:pt x="0" y="2715"/>
                    <a:pt x="9252" y="0"/>
                    <a:pt x="20670" y="0"/>
                  </a:cubicBezTo>
                  <a:cubicBezTo>
                    <a:pt x="32088" y="0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2878325" y="3076400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2878325" y="2965375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9"/>
          <p:cNvGrpSpPr/>
          <p:nvPr/>
        </p:nvGrpSpPr>
        <p:grpSpPr>
          <a:xfrm>
            <a:off x="216359" y="5086502"/>
            <a:ext cx="3082396" cy="3082455"/>
            <a:chOff x="7526839" y="3128950"/>
            <a:chExt cx="2510095" cy="2510143"/>
          </a:xfrm>
        </p:grpSpPr>
        <p:sp>
          <p:nvSpPr>
            <p:cNvPr id="395" name="Google Shape;395;p29"/>
            <p:cNvSpPr/>
            <p:nvPr/>
          </p:nvSpPr>
          <p:spPr>
            <a:xfrm rot="1046366">
              <a:off x="7765375" y="3367550"/>
              <a:ext cx="1880622" cy="1880541"/>
            </a:xfrm>
            <a:custGeom>
              <a:avLst/>
              <a:gdLst/>
              <a:ahLst/>
              <a:cxnLst/>
              <a:rect l="l" t="t" r="r" b="b"/>
              <a:pathLst>
                <a:path w="33684" h="33683" fill="none" extrusionOk="0">
                  <a:moveTo>
                    <a:pt x="30004" y="22622"/>
                  </a:moveTo>
                  <a:cubicBezTo>
                    <a:pt x="30862" y="20693"/>
                    <a:pt x="33600" y="19181"/>
                    <a:pt x="33636" y="17193"/>
                  </a:cubicBezTo>
                  <a:cubicBezTo>
                    <a:pt x="33683" y="15133"/>
                    <a:pt x="30981" y="13514"/>
                    <a:pt x="30242" y="11621"/>
                  </a:cubicBezTo>
                  <a:cubicBezTo>
                    <a:pt x="29504" y="9728"/>
                    <a:pt x="30385" y="6703"/>
                    <a:pt x="28968" y="5215"/>
                  </a:cubicBezTo>
                  <a:cubicBezTo>
                    <a:pt x="27587" y="3786"/>
                    <a:pt x="24551" y="4525"/>
                    <a:pt x="22622" y="3679"/>
                  </a:cubicBezTo>
                  <a:cubicBezTo>
                    <a:pt x="20682" y="2822"/>
                    <a:pt x="19182" y="84"/>
                    <a:pt x="17205" y="48"/>
                  </a:cubicBezTo>
                  <a:cubicBezTo>
                    <a:pt x="15133" y="0"/>
                    <a:pt x="13514" y="2703"/>
                    <a:pt x="11621" y="3441"/>
                  </a:cubicBezTo>
                  <a:cubicBezTo>
                    <a:pt x="9728" y="4179"/>
                    <a:pt x="6716" y="3286"/>
                    <a:pt x="5227" y="4715"/>
                  </a:cubicBezTo>
                  <a:cubicBezTo>
                    <a:pt x="3787" y="6084"/>
                    <a:pt x="4537" y="9120"/>
                    <a:pt x="3680" y="11061"/>
                  </a:cubicBezTo>
                  <a:cubicBezTo>
                    <a:pt x="2834" y="12990"/>
                    <a:pt x="84" y="14490"/>
                    <a:pt x="36" y="16490"/>
                  </a:cubicBezTo>
                  <a:cubicBezTo>
                    <a:pt x="1" y="18550"/>
                    <a:pt x="2703" y="20169"/>
                    <a:pt x="3441" y="22062"/>
                  </a:cubicBezTo>
                  <a:cubicBezTo>
                    <a:pt x="4180" y="23956"/>
                    <a:pt x="3287" y="26980"/>
                    <a:pt x="4715" y="28468"/>
                  </a:cubicBezTo>
                  <a:cubicBezTo>
                    <a:pt x="6085" y="29897"/>
                    <a:pt x="9121" y="29159"/>
                    <a:pt x="11061" y="30004"/>
                  </a:cubicBezTo>
                  <a:cubicBezTo>
                    <a:pt x="12990" y="30849"/>
                    <a:pt x="14490" y="33588"/>
                    <a:pt x="16491" y="33635"/>
                  </a:cubicBezTo>
                  <a:cubicBezTo>
                    <a:pt x="18550" y="33683"/>
                    <a:pt x="20170" y="30980"/>
                    <a:pt x="22063" y="30242"/>
                  </a:cubicBezTo>
                  <a:cubicBezTo>
                    <a:pt x="23956" y="29492"/>
                    <a:pt x="26968" y="30385"/>
                    <a:pt x="28456" y="28968"/>
                  </a:cubicBezTo>
                  <a:cubicBezTo>
                    <a:pt x="29909" y="27587"/>
                    <a:pt x="29159" y="24563"/>
                    <a:pt x="30004" y="226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9"/>
            <p:cNvSpPr/>
            <p:nvPr/>
          </p:nvSpPr>
          <p:spPr>
            <a:xfrm rot="1046366">
              <a:off x="7917775" y="3519950"/>
              <a:ext cx="1880622" cy="1880541"/>
            </a:xfrm>
            <a:custGeom>
              <a:avLst/>
              <a:gdLst/>
              <a:ahLst/>
              <a:cxnLst/>
              <a:rect l="l" t="t" r="r" b="b"/>
              <a:pathLst>
                <a:path w="33684" h="33683" fill="none" extrusionOk="0">
                  <a:moveTo>
                    <a:pt x="30004" y="22622"/>
                  </a:moveTo>
                  <a:cubicBezTo>
                    <a:pt x="30862" y="20693"/>
                    <a:pt x="33600" y="19181"/>
                    <a:pt x="33636" y="17193"/>
                  </a:cubicBezTo>
                  <a:cubicBezTo>
                    <a:pt x="33683" y="15133"/>
                    <a:pt x="30981" y="13514"/>
                    <a:pt x="30242" y="11621"/>
                  </a:cubicBezTo>
                  <a:cubicBezTo>
                    <a:pt x="29504" y="9728"/>
                    <a:pt x="30385" y="6703"/>
                    <a:pt x="28968" y="5215"/>
                  </a:cubicBezTo>
                  <a:cubicBezTo>
                    <a:pt x="27587" y="3786"/>
                    <a:pt x="24551" y="4525"/>
                    <a:pt x="22622" y="3679"/>
                  </a:cubicBezTo>
                  <a:cubicBezTo>
                    <a:pt x="20682" y="2822"/>
                    <a:pt x="19182" y="84"/>
                    <a:pt x="17205" y="48"/>
                  </a:cubicBezTo>
                  <a:cubicBezTo>
                    <a:pt x="15133" y="0"/>
                    <a:pt x="13514" y="2703"/>
                    <a:pt x="11621" y="3441"/>
                  </a:cubicBezTo>
                  <a:cubicBezTo>
                    <a:pt x="9728" y="4179"/>
                    <a:pt x="6716" y="3286"/>
                    <a:pt x="5227" y="4715"/>
                  </a:cubicBezTo>
                  <a:cubicBezTo>
                    <a:pt x="3787" y="6084"/>
                    <a:pt x="4537" y="9120"/>
                    <a:pt x="3680" y="11061"/>
                  </a:cubicBezTo>
                  <a:cubicBezTo>
                    <a:pt x="2834" y="12990"/>
                    <a:pt x="84" y="14490"/>
                    <a:pt x="36" y="16490"/>
                  </a:cubicBezTo>
                  <a:cubicBezTo>
                    <a:pt x="1" y="18550"/>
                    <a:pt x="2703" y="20169"/>
                    <a:pt x="3441" y="22062"/>
                  </a:cubicBezTo>
                  <a:cubicBezTo>
                    <a:pt x="4180" y="23956"/>
                    <a:pt x="3287" y="26980"/>
                    <a:pt x="4715" y="28468"/>
                  </a:cubicBezTo>
                  <a:cubicBezTo>
                    <a:pt x="6085" y="29897"/>
                    <a:pt x="9121" y="29159"/>
                    <a:pt x="11061" y="30004"/>
                  </a:cubicBezTo>
                  <a:cubicBezTo>
                    <a:pt x="12990" y="30849"/>
                    <a:pt x="14490" y="33588"/>
                    <a:pt x="16491" y="33635"/>
                  </a:cubicBezTo>
                  <a:cubicBezTo>
                    <a:pt x="18550" y="33683"/>
                    <a:pt x="20170" y="30980"/>
                    <a:pt x="22063" y="30242"/>
                  </a:cubicBezTo>
                  <a:cubicBezTo>
                    <a:pt x="23956" y="29492"/>
                    <a:pt x="26968" y="30385"/>
                    <a:pt x="28456" y="28968"/>
                  </a:cubicBezTo>
                  <a:cubicBezTo>
                    <a:pt x="29909" y="27587"/>
                    <a:pt x="29159" y="24563"/>
                    <a:pt x="30004" y="226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29"/>
          <p:cNvSpPr txBox="1">
            <a:spLocks noGrp="1"/>
          </p:cNvSpPr>
          <p:nvPr>
            <p:ph type="ctrTitle"/>
          </p:nvPr>
        </p:nvSpPr>
        <p:spPr>
          <a:xfrm>
            <a:off x="2524200" y="1292267"/>
            <a:ext cx="7143600" cy="15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8" name="Google Shape;398;p29"/>
          <p:cNvSpPr txBox="1">
            <a:spLocks noGrp="1"/>
          </p:cNvSpPr>
          <p:nvPr>
            <p:ph type="subTitle" idx="1"/>
          </p:nvPr>
        </p:nvSpPr>
        <p:spPr>
          <a:xfrm>
            <a:off x="2975000" y="2942800"/>
            <a:ext cx="6242000" cy="107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99" name="Google Shape;399;p29"/>
          <p:cNvSpPr txBox="1"/>
          <p:nvPr/>
        </p:nvSpPr>
        <p:spPr>
          <a:xfrm>
            <a:off x="3196400" y="4742933"/>
            <a:ext cx="5799200" cy="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67646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0"/>
          <p:cNvSpPr/>
          <p:nvPr/>
        </p:nvSpPr>
        <p:spPr>
          <a:xfrm>
            <a:off x="10237734" y="-1120934"/>
            <a:ext cx="2671457" cy="2630145"/>
          </a:xfrm>
          <a:custGeom>
            <a:avLst/>
            <a:gdLst/>
            <a:ahLst/>
            <a:cxnLst/>
            <a:rect l="l" t="t" r="r" b="b"/>
            <a:pathLst>
              <a:path w="36148" h="35589" fill="none" extrusionOk="0">
                <a:moveTo>
                  <a:pt x="18074" y="8764"/>
                </a:moveTo>
                <a:lnTo>
                  <a:pt x="21217" y="1"/>
                </a:lnTo>
                <a:lnTo>
                  <a:pt x="21170" y="9300"/>
                </a:lnTo>
                <a:lnTo>
                  <a:pt x="27111" y="2144"/>
                </a:lnTo>
                <a:lnTo>
                  <a:pt x="23884" y="10871"/>
                </a:lnTo>
                <a:lnTo>
                  <a:pt x="31921" y="6180"/>
                </a:lnTo>
                <a:lnTo>
                  <a:pt x="25896" y="13276"/>
                </a:lnTo>
                <a:lnTo>
                  <a:pt x="35052" y="11609"/>
                </a:lnTo>
                <a:lnTo>
                  <a:pt x="26968" y="16229"/>
                </a:lnTo>
                <a:lnTo>
                  <a:pt x="36148" y="17789"/>
                </a:lnTo>
                <a:lnTo>
                  <a:pt x="26968" y="19360"/>
                </a:lnTo>
                <a:lnTo>
                  <a:pt x="35052" y="23980"/>
                </a:lnTo>
                <a:lnTo>
                  <a:pt x="25896" y="22313"/>
                </a:lnTo>
                <a:lnTo>
                  <a:pt x="31921" y="29409"/>
                </a:lnTo>
                <a:lnTo>
                  <a:pt x="23884" y="24718"/>
                </a:lnTo>
                <a:lnTo>
                  <a:pt x="27111" y="33445"/>
                </a:lnTo>
                <a:lnTo>
                  <a:pt x="21170" y="26290"/>
                </a:lnTo>
                <a:lnTo>
                  <a:pt x="21217" y="35588"/>
                </a:lnTo>
                <a:lnTo>
                  <a:pt x="18074" y="26825"/>
                </a:lnTo>
                <a:lnTo>
                  <a:pt x="14931" y="35588"/>
                </a:lnTo>
                <a:lnTo>
                  <a:pt x="14978" y="26290"/>
                </a:lnTo>
                <a:lnTo>
                  <a:pt x="9037" y="33445"/>
                </a:lnTo>
                <a:lnTo>
                  <a:pt x="12264" y="24718"/>
                </a:lnTo>
                <a:lnTo>
                  <a:pt x="4227" y="29409"/>
                </a:lnTo>
                <a:lnTo>
                  <a:pt x="10252" y="22313"/>
                </a:lnTo>
                <a:lnTo>
                  <a:pt x="1096" y="23980"/>
                </a:lnTo>
                <a:lnTo>
                  <a:pt x="9180" y="19360"/>
                </a:lnTo>
                <a:lnTo>
                  <a:pt x="0" y="17789"/>
                </a:lnTo>
                <a:lnTo>
                  <a:pt x="9180" y="16229"/>
                </a:lnTo>
                <a:lnTo>
                  <a:pt x="1096" y="11609"/>
                </a:lnTo>
                <a:lnTo>
                  <a:pt x="10252" y="13276"/>
                </a:lnTo>
                <a:lnTo>
                  <a:pt x="4227" y="6180"/>
                </a:lnTo>
                <a:lnTo>
                  <a:pt x="12264" y="10871"/>
                </a:lnTo>
                <a:lnTo>
                  <a:pt x="9037" y="2144"/>
                </a:lnTo>
                <a:lnTo>
                  <a:pt x="14978" y="9300"/>
                </a:lnTo>
                <a:lnTo>
                  <a:pt x="14931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>
            <a:off x="114145" y="5493766"/>
            <a:ext cx="917897" cy="918785"/>
          </a:xfrm>
          <a:custGeom>
            <a:avLst/>
            <a:gdLst/>
            <a:ahLst/>
            <a:cxnLst/>
            <a:rect l="l" t="t" r="r" b="b"/>
            <a:pathLst>
              <a:path w="11419" h="11431" fill="none" extrusionOk="0">
                <a:moveTo>
                  <a:pt x="5716" y="11431"/>
                </a:moveTo>
                <a:cubicBezTo>
                  <a:pt x="5716" y="5716"/>
                  <a:pt x="5716" y="5716"/>
                  <a:pt x="1" y="5716"/>
                </a:cubicBezTo>
                <a:cubicBezTo>
                  <a:pt x="5716" y="5716"/>
                  <a:pt x="5716" y="5716"/>
                  <a:pt x="5716" y="1"/>
                </a:cubicBezTo>
                <a:cubicBezTo>
                  <a:pt x="5716" y="5716"/>
                  <a:pt x="5716" y="5716"/>
                  <a:pt x="11419" y="5716"/>
                </a:cubicBezTo>
                <a:cubicBezTo>
                  <a:pt x="5716" y="5716"/>
                  <a:pt x="5716" y="5716"/>
                  <a:pt x="5716" y="114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>
            <a:off x="682501" y="6084297"/>
            <a:ext cx="728875" cy="729603"/>
          </a:xfrm>
          <a:custGeom>
            <a:avLst/>
            <a:gdLst/>
            <a:ahLst/>
            <a:cxnLst/>
            <a:rect l="l" t="t" r="r" b="b"/>
            <a:pathLst>
              <a:path w="11419" h="11431" fill="none" extrusionOk="0">
                <a:moveTo>
                  <a:pt x="5716" y="11431"/>
                </a:moveTo>
                <a:cubicBezTo>
                  <a:pt x="5716" y="5716"/>
                  <a:pt x="5716" y="5716"/>
                  <a:pt x="1" y="5716"/>
                </a:cubicBezTo>
                <a:cubicBezTo>
                  <a:pt x="5716" y="5716"/>
                  <a:pt x="5716" y="5716"/>
                  <a:pt x="5716" y="1"/>
                </a:cubicBezTo>
                <a:cubicBezTo>
                  <a:pt x="5716" y="5716"/>
                  <a:pt x="5716" y="5716"/>
                  <a:pt x="11419" y="5716"/>
                </a:cubicBezTo>
                <a:cubicBezTo>
                  <a:pt x="5716" y="5716"/>
                  <a:pt x="5716" y="5716"/>
                  <a:pt x="5716" y="114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007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10236534" y="5462001"/>
            <a:ext cx="1684761" cy="1684712"/>
          </a:xfrm>
          <a:custGeom>
            <a:avLst/>
            <a:gdLst/>
            <a:ahLst/>
            <a:cxnLst/>
            <a:rect l="l" t="t" r="r" b="b"/>
            <a:pathLst>
              <a:path w="33684" h="33683" fill="none" extrusionOk="0">
                <a:moveTo>
                  <a:pt x="30004" y="22622"/>
                </a:moveTo>
                <a:cubicBezTo>
                  <a:pt x="30862" y="20693"/>
                  <a:pt x="33600" y="19181"/>
                  <a:pt x="33636" y="17193"/>
                </a:cubicBezTo>
                <a:cubicBezTo>
                  <a:pt x="33683" y="15133"/>
                  <a:pt x="30981" y="13514"/>
                  <a:pt x="30242" y="11621"/>
                </a:cubicBezTo>
                <a:cubicBezTo>
                  <a:pt x="29504" y="9728"/>
                  <a:pt x="30385" y="6703"/>
                  <a:pt x="28968" y="5215"/>
                </a:cubicBezTo>
                <a:cubicBezTo>
                  <a:pt x="27587" y="3786"/>
                  <a:pt x="24551" y="4525"/>
                  <a:pt x="22622" y="3679"/>
                </a:cubicBezTo>
                <a:cubicBezTo>
                  <a:pt x="20682" y="2822"/>
                  <a:pt x="19182" y="84"/>
                  <a:pt x="17205" y="48"/>
                </a:cubicBezTo>
                <a:cubicBezTo>
                  <a:pt x="15133" y="0"/>
                  <a:pt x="13514" y="2703"/>
                  <a:pt x="11621" y="3441"/>
                </a:cubicBezTo>
                <a:cubicBezTo>
                  <a:pt x="9728" y="4179"/>
                  <a:pt x="6716" y="3286"/>
                  <a:pt x="5227" y="4715"/>
                </a:cubicBezTo>
                <a:cubicBezTo>
                  <a:pt x="3787" y="6084"/>
                  <a:pt x="4537" y="9120"/>
                  <a:pt x="3680" y="11061"/>
                </a:cubicBezTo>
                <a:cubicBezTo>
                  <a:pt x="2834" y="12990"/>
                  <a:pt x="84" y="14490"/>
                  <a:pt x="36" y="16490"/>
                </a:cubicBezTo>
                <a:cubicBezTo>
                  <a:pt x="1" y="18550"/>
                  <a:pt x="2703" y="20169"/>
                  <a:pt x="3441" y="22062"/>
                </a:cubicBezTo>
                <a:cubicBezTo>
                  <a:pt x="4180" y="23956"/>
                  <a:pt x="3287" y="26980"/>
                  <a:pt x="4715" y="28468"/>
                </a:cubicBezTo>
                <a:cubicBezTo>
                  <a:pt x="6085" y="29897"/>
                  <a:pt x="9121" y="29159"/>
                  <a:pt x="11061" y="30004"/>
                </a:cubicBezTo>
                <a:cubicBezTo>
                  <a:pt x="12990" y="30849"/>
                  <a:pt x="14490" y="33588"/>
                  <a:pt x="16491" y="33635"/>
                </a:cubicBezTo>
                <a:cubicBezTo>
                  <a:pt x="18550" y="33683"/>
                  <a:pt x="20170" y="30980"/>
                  <a:pt x="22063" y="30242"/>
                </a:cubicBezTo>
                <a:cubicBezTo>
                  <a:pt x="23956" y="29492"/>
                  <a:pt x="26968" y="30385"/>
                  <a:pt x="28456" y="28968"/>
                </a:cubicBezTo>
                <a:cubicBezTo>
                  <a:pt x="29909" y="27587"/>
                  <a:pt x="29159" y="24563"/>
                  <a:pt x="30004" y="2262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>
            <a:off x="254800" y="120933"/>
            <a:ext cx="642965" cy="643604"/>
          </a:xfrm>
          <a:custGeom>
            <a:avLst/>
            <a:gdLst/>
            <a:ahLst/>
            <a:cxnLst/>
            <a:rect l="l" t="t" r="r" b="b"/>
            <a:pathLst>
              <a:path w="11419" h="11431" fill="none" extrusionOk="0">
                <a:moveTo>
                  <a:pt x="5716" y="11431"/>
                </a:moveTo>
                <a:cubicBezTo>
                  <a:pt x="5716" y="5716"/>
                  <a:pt x="5716" y="5716"/>
                  <a:pt x="1" y="5716"/>
                </a:cubicBezTo>
                <a:cubicBezTo>
                  <a:pt x="5716" y="5716"/>
                  <a:pt x="5716" y="5716"/>
                  <a:pt x="5716" y="1"/>
                </a:cubicBezTo>
                <a:cubicBezTo>
                  <a:pt x="5716" y="5716"/>
                  <a:pt x="5716" y="5716"/>
                  <a:pt x="11419" y="5716"/>
                </a:cubicBezTo>
                <a:cubicBezTo>
                  <a:pt x="5716" y="5716"/>
                  <a:pt x="5716" y="5716"/>
                  <a:pt x="5716" y="114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4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960000" y="713333"/>
            <a:ext cx="10272000" cy="543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600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AutoNum type="alphaLcPeriod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AutoNum type="romanLcPeriod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AutoNum type="arabicPeriod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AutoNum type="alphaLcPeriod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AutoNum type="romanLcPeriod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AutoNum type="arabicPeriod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AutoNum type="alphaLcPeriod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4854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31"/>
          <p:cNvGrpSpPr/>
          <p:nvPr/>
        </p:nvGrpSpPr>
        <p:grpSpPr>
          <a:xfrm>
            <a:off x="9697326" y="4603435"/>
            <a:ext cx="3082396" cy="3082455"/>
            <a:chOff x="7526839" y="3128950"/>
            <a:chExt cx="2510095" cy="2510143"/>
          </a:xfrm>
        </p:grpSpPr>
        <p:sp>
          <p:nvSpPr>
            <p:cNvPr id="408" name="Google Shape;408;p31"/>
            <p:cNvSpPr/>
            <p:nvPr/>
          </p:nvSpPr>
          <p:spPr>
            <a:xfrm rot="1046366">
              <a:off x="7765375" y="3367550"/>
              <a:ext cx="1880622" cy="1880541"/>
            </a:xfrm>
            <a:custGeom>
              <a:avLst/>
              <a:gdLst/>
              <a:ahLst/>
              <a:cxnLst/>
              <a:rect l="l" t="t" r="r" b="b"/>
              <a:pathLst>
                <a:path w="33684" h="33683" fill="none" extrusionOk="0">
                  <a:moveTo>
                    <a:pt x="30004" y="22622"/>
                  </a:moveTo>
                  <a:cubicBezTo>
                    <a:pt x="30862" y="20693"/>
                    <a:pt x="33600" y="19181"/>
                    <a:pt x="33636" y="17193"/>
                  </a:cubicBezTo>
                  <a:cubicBezTo>
                    <a:pt x="33683" y="15133"/>
                    <a:pt x="30981" y="13514"/>
                    <a:pt x="30242" y="11621"/>
                  </a:cubicBezTo>
                  <a:cubicBezTo>
                    <a:pt x="29504" y="9728"/>
                    <a:pt x="30385" y="6703"/>
                    <a:pt x="28968" y="5215"/>
                  </a:cubicBezTo>
                  <a:cubicBezTo>
                    <a:pt x="27587" y="3786"/>
                    <a:pt x="24551" y="4525"/>
                    <a:pt x="22622" y="3679"/>
                  </a:cubicBezTo>
                  <a:cubicBezTo>
                    <a:pt x="20682" y="2822"/>
                    <a:pt x="19182" y="84"/>
                    <a:pt x="17205" y="48"/>
                  </a:cubicBezTo>
                  <a:cubicBezTo>
                    <a:pt x="15133" y="0"/>
                    <a:pt x="13514" y="2703"/>
                    <a:pt x="11621" y="3441"/>
                  </a:cubicBezTo>
                  <a:cubicBezTo>
                    <a:pt x="9728" y="4179"/>
                    <a:pt x="6716" y="3286"/>
                    <a:pt x="5227" y="4715"/>
                  </a:cubicBezTo>
                  <a:cubicBezTo>
                    <a:pt x="3787" y="6084"/>
                    <a:pt x="4537" y="9120"/>
                    <a:pt x="3680" y="11061"/>
                  </a:cubicBezTo>
                  <a:cubicBezTo>
                    <a:pt x="2834" y="12990"/>
                    <a:pt x="84" y="14490"/>
                    <a:pt x="36" y="16490"/>
                  </a:cubicBezTo>
                  <a:cubicBezTo>
                    <a:pt x="1" y="18550"/>
                    <a:pt x="2703" y="20169"/>
                    <a:pt x="3441" y="22062"/>
                  </a:cubicBezTo>
                  <a:cubicBezTo>
                    <a:pt x="4180" y="23956"/>
                    <a:pt x="3287" y="26980"/>
                    <a:pt x="4715" y="28468"/>
                  </a:cubicBezTo>
                  <a:cubicBezTo>
                    <a:pt x="6085" y="29897"/>
                    <a:pt x="9121" y="29159"/>
                    <a:pt x="11061" y="30004"/>
                  </a:cubicBezTo>
                  <a:cubicBezTo>
                    <a:pt x="12990" y="30849"/>
                    <a:pt x="14490" y="33588"/>
                    <a:pt x="16491" y="33635"/>
                  </a:cubicBezTo>
                  <a:cubicBezTo>
                    <a:pt x="18550" y="33683"/>
                    <a:pt x="20170" y="30980"/>
                    <a:pt x="22063" y="30242"/>
                  </a:cubicBezTo>
                  <a:cubicBezTo>
                    <a:pt x="23956" y="29492"/>
                    <a:pt x="26968" y="30385"/>
                    <a:pt x="28456" y="28968"/>
                  </a:cubicBezTo>
                  <a:cubicBezTo>
                    <a:pt x="29909" y="27587"/>
                    <a:pt x="29159" y="24563"/>
                    <a:pt x="30004" y="226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1"/>
            <p:cNvSpPr/>
            <p:nvPr/>
          </p:nvSpPr>
          <p:spPr>
            <a:xfrm rot="1046366">
              <a:off x="7917775" y="3519950"/>
              <a:ext cx="1880622" cy="1880541"/>
            </a:xfrm>
            <a:custGeom>
              <a:avLst/>
              <a:gdLst/>
              <a:ahLst/>
              <a:cxnLst/>
              <a:rect l="l" t="t" r="r" b="b"/>
              <a:pathLst>
                <a:path w="33684" h="33683" fill="none" extrusionOk="0">
                  <a:moveTo>
                    <a:pt x="30004" y="22622"/>
                  </a:moveTo>
                  <a:cubicBezTo>
                    <a:pt x="30862" y="20693"/>
                    <a:pt x="33600" y="19181"/>
                    <a:pt x="33636" y="17193"/>
                  </a:cubicBezTo>
                  <a:cubicBezTo>
                    <a:pt x="33683" y="15133"/>
                    <a:pt x="30981" y="13514"/>
                    <a:pt x="30242" y="11621"/>
                  </a:cubicBezTo>
                  <a:cubicBezTo>
                    <a:pt x="29504" y="9728"/>
                    <a:pt x="30385" y="6703"/>
                    <a:pt x="28968" y="5215"/>
                  </a:cubicBezTo>
                  <a:cubicBezTo>
                    <a:pt x="27587" y="3786"/>
                    <a:pt x="24551" y="4525"/>
                    <a:pt x="22622" y="3679"/>
                  </a:cubicBezTo>
                  <a:cubicBezTo>
                    <a:pt x="20682" y="2822"/>
                    <a:pt x="19182" y="84"/>
                    <a:pt x="17205" y="48"/>
                  </a:cubicBezTo>
                  <a:cubicBezTo>
                    <a:pt x="15133" y="0"/>
                    <a:pt x="13514" y="2703"/>
                    <a:pt x="11621" y="3441"/>
                  </a:cubicBezTo>
                  <a:cubicBezTo>
                    <a:pt x="9728" y="4179"/>
                    <a:pt x="6716" y="3286"/>
                    <a:pt x="5227" y="4715"/>
                  </a:cubicBezTo>
                  <a:cubicBezTo>
                    <a:pt x="3787" y="6084"/>
                    <a:pt x="4537" y="9120"/>
                    <a:pt x="3680" y="11061"/>
                  </a:cubicBezTo>
                  <a:cubicBezTo>
                    <a:pt x="2834" y="12990"/>
                    <a:pt x="84" y="14490"/>
                    <a:pt x="36" y="16490"/>
                  </a:cubicBezTo>
                  <a:cubicBezTo>
                    <a:pt x="1" y="18550"/>
                    <a:pt x="2703" y="20169"/>
                    <a:pt x="3441" y="22062"/>
                  </a:cubicBezTo>
                  <a:cubicBezTo>
                    <a:pt x="4180" y="23956"/>
                    <a:pt x="3287" y="26980"/>
                    <a:pt x="4715" y="28468"/>
                  </a:cubicBezTo>
                  <a:cubicBezTo>
                    <a:pt x="6085" y="29897"/>
                    <a:pt x="9121" y="29159"/>
                    <a:pt x="11061" y="30004"/>
                  </a:cubicBezTo>
                  <a:cubicBezTo>
                    <a:pt x="12990" y="30849"/>
                    <a:pt x="14490" y="33588"/>
                    <a:pt x="16491" y="33635"/>
                  </a:cubicBezTo>
                  <a:cubicBezTo>
                    <a:pt x="18550" y="33683"/>
                    <a:pt x="20170" y="30980"/>
                    <a:pt x="22063" y="30242"/>
                  </a:cubicBezTo>
                  <a:cubicBezTo>
                    <a:pt x="23956" y="29492"/>
                    <a:pt x="26968" y="30385"/>
                    <a:pt x="28456" y="28968"/>
                  </a:cubicBezTo>
                  <a:cubicBezTo>
                    <a:pt x="29909" y="27587"/>
                    <a:pt x="29159" y="24563"/>
                    <a:pt x="30004" y="226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0" name="Google Shape;410;p31"/>
          <p:cNvSpPr/>
          <p:nvPr/>
        </p:nvSpPr>
        <p:spPr>
          <a:xfrm>
            <a:off x="114145" y="5493766"/>
            <a:ext cx="917897" cy="918785"/>
          </a:xfrm>
          <a:custGeom>
            <a:avLst/>
            <a:gdLst/>
            <a:ahLst/>
            <a:cxnLst/>
            <a:rect l="l" t="t" r="r" b="b"/>
            <a:pathLst>
              <a:path w="11419" h="11431" fill="none" extrusionOk="0">
                <a:moveTo>
                  <a:pt x="5716" y="11431"/>
                </a:moveTo>
                <a:cubicBezTo>
                  <a:pt x="5716" y="5716"/>
                  <a:pt x="5716" y="5716"/>
                  <a:pt x="1" y="5716"/>
                </a:cubicBezTo>
                <a:cubicBezTo>
                  <a:pt x="5716" y="5716"/>
                  <a:pt x="5716" y="5716"/>
                  <a:pt x="5716" y="1"/>
                </a:cubicBezTo>
                <a:cubicBezTo>
                  <a:pt x="5716" y="5716"/>
                  <a:pt x="5716" y="5716"/>
                  <a:pt x="11419" y="5716"/>
                </a:cubicBezTo>
                <a:cubicBezTo>
                  <a:pt x="5716" y="5716"/>
                  <a:pt x="5716" y="5716"/>
                  <a:pt x="5716" y="114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1"/>
          <p:cNvSpPr/>
          <p:nvPr/>
        </p:nvSpPr>
        <p:spPr>
          <a:xfrm>
            <a:off x="785167" y="5823931"/>
            <a:ext cx="918139" cy="918783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3591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 1">
  <p:cSld name="Background 1 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2"/>
          <p:cNvPicPr preferRelativeResize="0"/>
          <p:nvPr/>
        </p:nvPicPr>
        <p:blipFill rotWithShape="1">
          <a:blip r:embed="rId2">
            <a:alphaModFix/>
          </a:blip>
          <a:srcRect b="675"/>
          <a:stretch/>
        </p:blipFill>
        <p:spPr>
          <a:xfrm rot="10800000">
            <a:off x="-81699" y="-46500"/>
            <a:ext cx="12273699" cy="698586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2"/>
          <p:cNvSpPr/>
          <p:nvPr/>
        </p:nvSpPr>
        <p:spPr>
          <a:xfrm>
            <a:off x="9726301" y="-1516134"/>
            <a:ext cx="2671457" cy="2630145"/>
          </a:xfrm>
          <a:custGeom>
            <a:avLst/>
            <a:gdLst/>
            <a:ahLst/>
            <a:cxnLst/>
            <a:rect l="l" t="t" r="r" b="b"/>
            <a:pathLst>
              <a:path w="36148" h="35589" fill="none" extrusionOk="0">
                <a:moveTo>
                  <a:pt x="18074" y="8764"/>
                </a:moveTo>
                <a:lnTo>
                  <a:pt x="21217" y="1"/>
                </a:lnTo>
                <a:lnTo>
                  <a:pt x="21170" y="9300"/>
                </a:lnTo>
                <a:lnTo>
                  <a:pt x="27111" y="2144"/>
                </a:lnTo>
                <a:lnTo>
                  <a:pt x="23884" y="10871"/>
                </a:lnTo>
                <a:lnTo>
                  <a:pt x="31921" y="6180"/>
                </a:lnTo>
                <a:lnTo>
                  <a:pt x="25896" y="13276"/>
                </a:lnTo>
                <a:lnTo>
                  <a:pt x="35052" y="11609"/>
                </a:lnTo>
                <a:lnTo>
                  <a:pt x="26968" y="16229"/>
                </a:lnTo>
                <a:lnTo>
                  <a:pt x="36148" y="17789"/>
                </a:lnTo>
                <a:lnTo>
                  <a:pt x="26968" y="19360"/>
                </a:lnTo>
                <a:lnTo>
                  <a:pt x="35052" y="23980"/>
                </a:lnTo>
                <a:lnTo>
                  <a:pt x="25896" y="22313"/>
                </a:lnTo>
                <a:lnTo>
                  <a:pt x="31921" y="29409"/>
                </a:lnTo>
                <a:lnTo>
                  <a:pt x="23884" y="24718"/>
                </a:lnTo>
                <a:lnTo>
                  <a:pt x="27111" y="33445"/>
                </a:lnTo>
                <a:lnTo>
                  <a:pt x="21170" y="26290"/>
                </a:lnTo>
                <a:lnTo>
                  <a:pt x="21217" y="35588"/>
                </a:lnTo>
                <a:lnTo>
                  <a:pt x="18074" y="26825"/>
                </a:lnTo>
                <a:lnTo>
                  <a:pt x="14931" y="35588"/>
                </a:lnTo>
                <a:lnTo>
                  <a:pt x="14978" y="26290"/>
                </a:lnTo>
                <a:lnTo>
                  <a:pt x="9037" y="33445"/>
                </a:lnTo>
                <a:lnTo>
                  <a:pt x="12264" y="24718"/>
                </a:lnTo>
                <a:lnTo>
                  <a:pt x="4227" y="29409"/>
                </a:lnTo>
                <a:lnTo>
                  <a:pt x="10252" y="22313"/>
                </a:lnTo>
                <a:lnTo>
                  <a:pt x="1096" y="23980"/>
                </a:lnTo>
                <a:lnTo>
                  <a:pt x="9180" y="19360"/>
                </a:lnTo>
                <a:lnTo>
                  <a:pt x="0" y="17789"/>
                </a:lnTo>
                <a:lnTo>
                  <a:pt x="9180" y="16229"/>
                </a:lnTo>
                <a:lnTo>
                  <a:pt x="1096" y="11609"/>
                </a:lnTo>
                <a:lnTo>
                  <a:pt x="10252" y="13276"/>
                </a:lnTo>
                <a:lnTo>
                  <a:pt x="4227" y="6180"/>
                </a:lnTo>
                <a:lnTo>
                  <a:pt x="12264" y="10871"/>
                </a:lnTo>
                <a:lnTo>
                  <a:pt x="9037" y="2144"/>
                </a:lnTo>
                <a:lnTo>
                  <a:pt x="14978" y="9300"/>
                </a:lnTo>
                <a:lnTo>
                  <a:pt x="14931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2"/>
          <p:cNvSpPr/>
          <p:nvPr/>
        </p:nvSpPr>
        <p:spPr>
          <a:xfrm>
            <a:off x="81301" y="81365"/>
            <a:ext cx="836595" cy="837435"/>
          </a:xfrm>
          <a:custGeom>
            <a:avLst/>
            <a:gdLst/>
            <a:ahLst/>
            <a:cxnLst/>
            <a:rect l="l" t="t" r="r" b="b"/>
            <a:pathLst>
              <a:path w="11419" h="11431" fill="none" extrusionOk="0">
                <a:moveTo>
                  <a:pt x="5716" y="11431"/>
                </a:moveTo>
                <a:cubicBezTo>
                  <a:pt x="5716" y="5716"/>
                  <a:pt x="5716" y="5716"/>
                  <a:pt x="1" y="5716"/>
                </a:cubicBezTo>
                <a:cubicBezTo>
                  <a:pt x="5716" y="5716"/>
                  <a:pt x="5716" y="5716"/>
                  <a:pt x="5716" y="1"/>
                </a:cubicBezTo>
                <a:cubicBezTo>
                  <a:pt x="5716" y="5716"/>
                  <a:pt x="5716" y="5716"/>
                  <a:pt x="11419" y="5716"/>
                </a:cubicBezTo>
                <a:cubicBezTo>
                  <a:pt x="5716" y="5716"/>
                  <a:pt x="5716" y="5716"/>
                  <a:pt x="5716" y="114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32"/>
          <p:cNvSpPr/>
          <p:nvPr/>
        </p:nvSpPr>
        <p:spPr>
          <a:xfrm>
            <a:off x="11238534" y="918791"/>
            <a:ext cx="836581" cy="837167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32"/>
          <p:cNvSpPr/>
          <p:nvPr/>
        </p:nvSpPr>
        <p:spPr>
          <a:xfrm>
            <a:off x="1096633" y="-1"/>
            <a:ext cx="670155" cy="670625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13427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864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5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0795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87800" y="2492284"/>
            <a:ext cx="7416400" cy="19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800" y="4712984"/>
            <a:ext cx="7286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Indie Flower"/>
              <a:buNone/>
              <a:defRPr sz="4800" b="1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8900800" y="312800"/>
            <a:ext cx="23404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3200" b="1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89533" y="491800"/>
            <a:ext cx="2130000" cy="584200"/>
            <a:chOff x="3292150" y="368850"/>
            <a:chExt cx="1597500" cy="438150"/>
          </a:xfrm>
        </p:grpSpPr>
        <p:sp>
          <p:nvSpPr>
            <p:cNvPr id="13" name="Google Shape;13;p2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11110301" y="20621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95968" y="26559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81109" y="54136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765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639000" y="2731200"/>
            <a:ext cx="69140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639200" y="1695633"/>
            <a:ext cx="6914000" cy="8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639000" y="4476000"/>
            <a:ext cx="6914000" cy="73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354802" y="1498333"/>
            <a:ext cx="1482399" cy="1329644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Google Shape;23;p3"/>
          <p:cNvSpPr/>
          <p:nvPr/>
        </p:nvSpPr>
        <p:spPr>
          <a:xfrm>
            <a:off x="10044318" y="-73849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>
            <a:off x="4781109" y="53120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3"/>
          <p:cNvGrpSpPr/>
          <p:nvPr/>
        </p:nvGrpSpPr>
        <p:grpSpPr>
          <a:xfrm>
            <a:off x="950784" y="518784"/>
            <a:ext cx="2130000" cy="584200"/>
            <a:chOff x="3292150" y="368850"/>
            <a:chExt cx="1597500" cy="438150"/>
          </a:xfrm>
        </p:grpSpPr>
        <p:sp>
          <p:nvSpPr>
            <p:cNvPr id="26" name="Google Shape;26;p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/>
          <p:nvPr/>
        </p:nvSpPr>
        <p:spPr>
          <a:xfrm>
            <a:off x="8826751" y="5187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22092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81200" cy="4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Google Shape;32;p4"/>
          <p:cNvSpPr/>
          <p:nvPr/>
        </p:nvSpPr>
        <p:spPr>
          <a:xfrm rot="5400000">
            <a:off x="10723851" y="53502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4"/>
          <p:cNvGrpSpPr/>
          <p:nvPr/>
        </p:nvGrpSpPr>
        <p:grpSpPr>
          <a:xfrm>
            <a:off x="10319034" y="440251"/>
            <a:ext cx="901633" cy="1321500"/>
            <a:chOff x="281925" y="3216775"/>
            <a:chExt cx="676225" cy="991125"/>
          </a:xfrm>
        </p:grpSpPr>
        <p:sp>
          <p:nvSpPr>
            <p:cNvPr id="34" name="Google Shape;34;p4"/>
            <p:cNvSpPr/>
            <p:nvPr/>
          </p:nvSpPr>
          <p:spPr>
            <a:xfrm>
              <a:off x="290475" y="3216775"/>
              <a:ext cx="667675" cy="855775"/>
            </a:xfrm>
            <a:custGeom>
              <a:avLst/>
              <a:gdLst/>
              <a:ahLst/>
              <a:cxnLst/>
              <a:rect l="l" t="t" r="r" b="b"/>
              <a:pathLst>
                <a:path w="26707" h="34231" extrusionOk="0">
                  <a:moveTo>
                    <a:pt x="21105" y="1126"/>
                  </a:moveTo>
                  <a:cubicBezTo>
                    <a:pt x="21207" y="1126"/>
                    <a:pt x="21317" y="1142"/>
                    <a:pt x="21434" y="1163"/>
                  </a:cubicBezTo>
                  <a:cubicBezTo>
                    <a:pt x="21616" y="1208"/>
                    <a:pt x="21776" y="1231"/>
                    <a:pt x="21959" y="1277"/>
                  </a:cubicBezTo>
                  <a:cubicBezTo>
                    <a:pt x="22803" y="1437"/>
                    <a:pt x="23419" y="2053"/>
                    <a:pt x="23465" y="2898"/>
                  </a:cubicBezTo>
                  <a:cubicBezTo>
                    <a:pt x="23534" y="4176"/>
                    <a:pt x="23397" y="5454"/>
                    <a:pt x="22780" y="6572"/>
                  </a:cubicBezTo>
                  <a:cubicBezTo>
                    <a:pt x="21342" y="9197"/>
                    <a:pt x="19745" y="11754"/>
                    <a:pt x="17827" y="14105"/>
                  </a:cubicBezTo>
                  <a:cubicBezTo>
                    <a:pt x="16754" y="13991"/>
                    <a:pt x="16001" y="13329"/>
                    <a:pt x="15202" y="12781"/>
                  </a:cubicBezTo>
                  <a:cubicBezTo>
                    <a:pt x="14609" y="12347"/>
                    <a:pt x="14084" y="11822"/>
                    <a:pt x="13536" y="11297"/>
                  </a:cubicBezTo>
                  <a:cubicBezTo>
                    <a:pt x="13125" y="10909"/>
                    <a:pt x="13102" y="10749"/>
                    <a:pt x="13445" y="10270"/>
                  </a:cubicBezTo>
                  <a:cubicBezTo>
                    <a:pt x="14015" y="9494"/>
                    <a:pt x="14586" y="8718"/>
                    <a:pt x="15179" y="7988"/>
                  </a:cubicBezTo>
                  <a:cubicBezTo>
                    <a:pt x="16481" y="6367"/>
                    <a:pt x="17759" y="4769"/>
                    <a:pt x="19083" y="3171"/>
                  </a:cubicBezTo>
                  <a:cubicBezTo>
                    <a:pt x="19425" y="2761"/>
                    <a:pt x="19813" y="2373"/>
                    <a:pt x="20178" y="1985"/>
                  </a:cubicBezTo>
                  <a:cubicBezTo>
                    <a:pt x="20315" y="1848"/>
                    <a:pt x="20498" y="1711"/>
                    <a:pt x="20566" y="1551"/>
                  </a:cubicBezTo>
                  <a:cubicBezTo>
                    <a:pt x="20678" y="1215"/>
                    <a:pt x="20868" y="1126"/>
                    <a:pt x="21105" y="1126"/>
                  </a:cubicBezTo>
                  <a:close/>
                  <a:moveTo>
                    <a:pt x="12463" y="11685"/>
                  </a:moveTo>
                  <a:cubicBezTo>
                    <a:pt x="13833" y="13146"/>
                    <a:pt x="15225" y="14401"/>
                    <a:pt x="17120" y="15086"/>
                  </a:cubicBezTo>
                  <a:cubicBezTo>
                    <a:pt x="16983" y="15292"/>
                    <a:pt x="16869" y="15497"/>
                    <a:pt x="16732" y="15680"/>
                  </a:cubicBezTo>
                  <a:cubicBezTo>
                    <a:pt x="15157" y="17802"/>
                    <a:pt x="13605" y="19902"/>
                    <a:pt x="12030" y="22002"/>
                  </a:cubicBezTo>
                  <a:cubicBezTo>
                    <a:pt x="10934" y="23440"/>
                    <a:pt x="9861" y="24878"/>
                    <a:pt x="8743" y="26293"/>
                  </a:cubicBezTo>
                  <a:cubicBezTo>
                    <a:pt x="7465" y="27914"/>
                    <a:pt x="6095" y="29443"/>
                    <a:pt x="4520" y="30790"/>
                  </a:cubicBezTo>
                  <a:cubicBezTo>
                    <a:pt x="3810" y="31389"/>
                    <a:pt x="3014" y="31772"/>
                    <a:pt x="2089" y="31772"/>
                  </a:cubicBezTo>
                  <a:cubicBezTo>
                    <a:pt x="2063" y="31772"/>
                    <a:pt x="2036" y="31772"/>
                    <a:pt x="2009" y="31772"/>
                  </a:cubicBezTo>
                  <a:cubicBezTo>
                    <a:pt x="1370" y="31749"/>
                    <a:pt x="1279" y="31657"/>
                    <a:pt x="1439" y="31041"/>
                  </a:cubicBezTo>
                  <a:cubicBezTo>
                    <a:pt x="1850" y="29489"/>
                    <a:pt x="2420" y="27960"/>
                    <a:pt x="3151" y="26522"/>
                  </a:cubicBezTo>
                  <a:cubicBezTo>
                    <a:pt x="3744" y="25380"/>
                    <a:pt x="4269" y="24239"/>
                    <a:pt x="4862" y="23144"/>
                  </a:cubicBezTo>
                  <a:cubicBezTo>
                    <a:pt x="6346" y="20382"/>
                    <a:pt x="7898" y="17665"/>
                    <a:pt x="9838" y="15200"/>
                  </a:cubicBezTo>
                  <a:cubicBezTo>
                    <a:pt x="10569" y="14287"/>
                    <a:pt x="11231" y="13306"/>
                    <a:pt x="11938" y="12347"/>
                  </a:cubicBezTo>
                  <a:cubicBezTo>
                    <a:pt x="12075" y="12142"/>
                    <a:pt x="12258" y="11936"/>
                    <a:pt x="12463" y="11685"/>
                  </a:cubicBezTo>
                  <a:close/>
                  <a:moveTo>
                    <a:pt x="21039" y="0"/>
                  </a:moveTo>
                  <a:cubicBezTo>
                    <a:pt x="20887" y="0"/>
                    <a:pt x="20738" y="59"/>
                    <a:pt x="20589" y="159"/>
                  </a:cubicBezTo>
                  <a:cubicBezTo>
                    <a:pt x="20155" y="501"/>
                    <a:pt x="19676" y="820"/>
                    <a:pt x="19288" y="1208"/>
                  </a:cubicBezTo>
                  <a:cubicBezTo>
                    <a:pt x="17827" y="2578"/>
                    <a:pt x="16481" y="4062"/>
                    <a:pt x="15225" y="5637"/>
                  </a:cubicBezTo>
                  <a:cubicBezTo>
                    <a:pt x="13878" y="7326"/>
                    <a:pt x="12623" y="9083"/>
                    <a:pt x="11276" y="10795"/>
                  </a:cubicBezTo>
                  <a:cubicBezTo>
                    <a:pt x="9884" y="12553"/>
                    <a:pt x="8606" y="14401"/>
                    <a:pt x="7442" y="16296"/>
                  </a:cubicBezTo>
                  <a:cubicBezTo>
                    <a:pt x="6688" y="17506"/>
                    <a:pt x="5912" y="18693"/>
                    <a:pt x="5136" y="19902"/>
                  </a:cubicBezTo>
                  <a:cubicBezTo>
                    <a:pt x="4862" y="20313"/>
                    <a:pt x="4589" y="20724"/>
                    <a:pt x="4337" y="21181"/>
                  </a:cubicBezTo>
                  <a:cubicBezTo>
                    <a:pt x="3219" y="23212"/>
                    <a:pt x="2123" y="25266"/>
                    <a:pt x="1028" y="27298"/>
                  </a:cubicBezTo>
                  <a:cubicBezTo>
                    <a:pt x="46" y="29078"/>
                    <a:pt x="1" y="30950"/>
                    <a:pt x="526" y="32890"/>
                  </a:cubicBezTo>
                  <a:cubicBezTo>
                    <a:pt x="480" y="32958"/>
                    <a:pt x="434" y="33050"/>
                    <a:pt x="389" y="33141"/>
                  </a:cubicBezTo>
                  <a:cubicBezTo>
                    <a:pt x="343" y="33209"/>
                    <a:pt x="275" y="33301"/>
                    <a:pt x="252" y="33392"/>
                  </a:cubicBezTo>
                  <a:cubicBezTo>
                    <a:pt x="115" y="33712"/>
                    <a:pt x="160" y="34008"/>
                    <a:pt x="389" y="34145"/>
                  </a:cubicBezTo>
                  <a:cubicBezTo>
                    <a:pt x="478" y="34202"/>
                    <a:pt x="571" y="34230"/>
                    <a:pt x="663" y="34230"/>
                  </a:cubicBezTo>
                  <a:cubicBezTo>
                    <a:pt x="829" y="34230"/>
                    <a:pt x="995" y="34139"/>
                    <a:pt x="1142" y="33963"/>
                  </a:cubicBezTo>
                  <a:cubicBezTo>
                    <a:pt x="1370" y="33666"/>
                    <a:pt x="1621" y="33369"/>
                    <a:pt x="1850" y="33073"/>
                  </a:cubicBezTo>
                  <a:cubicBezTo>
                    <a:pt x="2009" y="32867"/>
                    <a:pt x="2169" y="32776"/>
                    <a:pt x="2443" y="32753"/>
                  </a:cubicBezTo>
                  <a:cubicBezTo>
                    <a:pt x="3516" y="32685"/>
                    <a:pt x="4429" y="32228"/>
                    <a:pt x="5250" y="31520"/>
                  </a:cubicBezTo>
                  <a:cubicBezTo>
                    <a:pt x="7487" y="29603"/>
                    <a:pt x="9336" y="27321"/>
                    <a:pt x="11071" y="24970"/>
                  </a:cubicBezTo>
                  <a:cubicBezTo>
                    <a:pt x="13422" y="21820"/>
                    <a:pt x="15727" y="18647"/>
                    <a:pt x="18010" y="15451"/>
                  </a:cubicBezTo>
                  <a:cubicBezTo>
                    <a:pt x="19242" y="13740"/>
                    <a:pt x="20429" y="12005"/>
                    <a:pt x="21616" y="10270"/>
                  </a:cubicBezTo>
                  <a:cubicBezTo>
                    <a:pt x="22187" y="9403"/>
                    <a:pt x="22712" y="8513"/>
                    <a:pt x="23260" y="7622"/>
                  </a:cubicBezTo>
                  <a:cubicBezTo>
                    <a:pt x="23282" y="7554"/>
                    <a:pt x="23305" y="7463"/>
                    <a:pt x="23351" y="7371"/>
                  </a:cubicBezTo>
                  <a:cubicBezTo>
                    <a:pt x="23762" y="7737"/>
                    <a:pt x="24081" y="8010"/>
                    <a:pt x="24447" y="8330"/>
                  </a:cubicBezTo>
                  <a:cubicBezTo>
                    <a:pt x="24264" y="8650"/>
                    <a:pt x="24104" y="8923"/>
                    <a:pt x="23922" y="9197"/>
                  </a:cubicBezTo>
                  <a:cubicBezTo>
                    <a:pt x="23214" y="10156"/>
                    <a:pt x="22484" y="11115"/>
                    <a:pt x="21776" y="12096"/>
                  </a:cubicBezTo>
                  <a:cubicBezTo>
                    <a:pt x="21571" y="12347"/>
                    <a:pt x="21365" y="12598"/>
                    <a:pt x="21160" y="12827"/>
                  </a:cubicBezTo>
                  <a:cubicBezTo>
                    <a:pt x="20178" y="13899"/>
                    <a:pt x="19128" y="14949"/>
                    <a:pt x="18192" y="16068"/>
                  </a:cubicBezTo>
                  <a:cubicBezTo>
                    <a:pt x="17188" y="17277"/>
                    <a:pt x="16252" y="18556"/>
                    <a:pt x="15294" y="19811"/>
                  </a:cubicBezTo>
                  <a:cubicBezTo>
                    <a:pt x="15134" y="20016"/>
                    <a:pt x="14951" y="20222"/>
                    <a:pt x="14814" y="20427"/>
                  </a:cubicBezTo>
                  <a:cubicBezTo>
                    <a:pt x="14540" y="20884"/>
                    <a:pt x="14655" y="21249"/>
                    <a:pt x="15134" y="21432"/>
                  </a:cubicBezTo>
                  <a:cubicBezTo>
                    <a:pt x="15385" y="21523"/>
                    <a:pt x="15613" y="21637"/>
                    <a:pt x="15864" y="21706"/>
                  </a:cubicBezTo>
                  <a:cubicBezTo>
                    <a:pt x="15996" y="21742"/>
                    <a:pt x="16111" y="21760"/>
                    <a:pt x="16213" y="21760"/>
                  </a:cubicBezTo>
                  <a:cubicBezTo>
                    <a:pt x="16499" y="21760"/>
                    <a:pt x="16684" y="21614"/>
                    <a:pt x="16869" y="21295"/>
                  </a:cubicBezTo>
                  <a:cubicBezTo>
                    <a:pt x="17485" y="20222"/>
                    <a:pt x="18078" y="19126"/>
                    <a:pt x="18740" y="18076"/>
                  </a:cubicBezTo>
                  <a:cubicBezTo>
                    <a:pt x="19357" y="17095"/>
                    <a:pt x="19973" y="16091"/>
                    <a:pt x="20703" y="15200"/>
                  </a:cubicBezTo>
                  <a:cubicBezTo>
                    <a:pt x="22278" y="13260"/>
                    <a:pt x="23944" y="11389"/>
                    <a:pt x="25542" y="9448"/>
                  </a:cubicBezTo>
                  <a:cubicBezTo>
                    <a:pt x="25862" y="9083"/>
                    <a:pt x="26136" y="8650"/>
                    <a:pt x="26341" y="8193"/>
                  </a:cubicBezTo>
                  <a:cubicBezTo>
                    <a:pt x="26706" y="7371"/>
                    <a:pt x="26524" y="7075"/>
                    <a:pt x="25633" y="6960"/>
                  </a:cubicBezTo>
                  <a:cubicBezTo>
                    <a:pt x="25177" y="6892"/>
                    <a:pt x="24766" y="6687"/>
                    <a:pt x="24584" y="6253"/>
                  </a:cubicBezTo>
                  <a:cubicBezTo>
                    <a:pt x="24332" y="5705"/>
                    <a:pt x="24264" y="5089"/>
                    <a:pt x="24287" y="4472"/>
                  </a:cubicBezTo>
                  <a:cubicBezTo>
                    <a:pt x="24287" y="3970"/>
                    <a:pt x="24424" y="3468"/>
                    <a:pt x="24378" y="2989"/>
                  </a:cubicBezTo>
                  <a:cubicBezTo>
                    <a:pt x="24310" y="1574"/>
                    <a:pt x="23442" y="615"/>
                    <a:pt x="22050" y="341"/>
                  </a:cubicBezTo>
                  <a:cubicBezTo>
                    <a:pt x="21844" y="295"/>
                    <a:pt x="21616" y="250"/>
                    <a:pt x="21434" y="136"/>
                  </a:cubicBezTo>
                  <a:cubicBezTo>
                    <a:pt x="21298" y="42"/>
                    <a:pt x="21168" y="0"/>
                    <a:pt x="2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81925" y="4082825"/>
              <a:ext cx="400025" cy="125075"/>
            </a:xfrm>
            <a:custGeom>
              <a:avLst/>
              <a:gdLst/>
              <a:ahLst/>
              <a:cxnLst/>
              <a:rect l="l" t="t" r="r" b="b"/>
              <a:pathLst>
                <a:path w="16001" h="5003" extrusionOk="0">
                  <a:moveTo>
                    <a:pt x="601" y="1"/>
                  </a:moveTo>
                  <a:cubicBezTo>
                    <a:pt x="546" y="1"/>
                    <a:pt x="489" y="10"/>
                    <a:pt x="434" y="28"/>
                  </a:cubicBezTo>
                  <a:cubicBezTo>
                    <a:pt x="160" y="97"/>
                    <a:pt x="0" y="371"/>
                    <a:pt x="160" y="576"/>
                  </a:cubicBezTo>
                  <a:cubicBezTo>
                    <a:pt x="502" y="941"/>
                    <a:pt x="502" y="1421"/>
                    <a:pt x="685" y="1832"/>
                  </a:cubicBezTo>
                  <a:cubicBezTo>
                    <a:pt x="822" y="2174"/>
                    <a:pt x="982" y="2562"/>
                    <a:pt x="1233" y="2813"/>
                  </a:cubicBezTo>
                  <a:cubicBezTo>
                    <a:pt x="1686" y="3255"/>
                    <a:pt x="2286" y="3472"/>
                    <a:pt x="2890" y="3472"/>
                  </a:cubicBezTo>
                  <a:cubicBezTo>
                    <a:pt x="3502" y="3472"/>
                    <a:pt x="4117" y="3249"/>
                    <a:pt x="4588" y="2813"/>
                  </a:cubicBezTo>
                  <a:cubicBezTo>
                    <a:pt x="4748" y="2676"/>
                    <a:pt x="4885" y="2516"/>
                    <a:pt x="5045" y="2425"/>
                  </a:cubicBezTo>
                  <a:cubicBezTo>
                    <a:pt x="5273" y="2311"/>
                    <a:pt x="5547" y="2265"/>
                    <a:pt x="5798" y="2220"/>
                  </a:cubicBezTo>
                  <a:cubicBezTo>
                    <a:pt x="5814" y="2218"/>
                    <a:pt x="5831" y="2217"/>
                    <a:pt x="5846" y="2217"/>
                  </a:cubicBezTo>
                  <a:cubicBezTo>
                    <a:pt x="6045" y="2217"/>
                    <a:pt x="6165" y="2350"/>
                    <a:pt x="6186" y="2562"/>
                  </a:cubicBezTo>
                  <a:cubicBezTo>
                    <a:pt x="6232" y="2813"/>
                    <a:pt x="6277" y="3087"/>
                    <a:pt x="6346" y="3338"/>
                  </a:cubicBezTo>
                  <a:cubicBezTo>
                    <a:pt x="6528" y="3977"/>
                    <a:pt x="7008" y="4342"/>
                    <a:pt x="7601" y="4593"/>
                  </a:cubicBezTo>
                  <a:cubicBezTo>
                    <a:pt x="7792" y="4667"/>
                    <a:pt x="7972" y="4703"/>
                    <a:pt x="8141" y="4703"/>
                  </a:cubicBezTo>
                  <a:cubicBezTo>
                    <a:pt x="8496" y="4703"/>
                    <a:pt x="8806" y="4545"/>
                    <a:pt x="9085" y="4251"/>
                  </a:cubicBezTo>
                  <a:cubicBezTo>
                    <a:pt x="9130" y="4205"/>
                    <a:pt x="9222" y="4160"/>
                    <a:pt x="9290" y="4114"/>
                  </a:cubicBezTo>
                  <a:cubicBezTo>
                    <a:pt x="9499" y="3975"/>
                    <a:pt x="9722" y="3915"/>
                    <a:pt x="9958" y="3915"/>
                  </a:cubicBezTo>
                  <a:cubicBezTo>
                    <a:pt x="10031" y="3915"/>
                    <a:pt x="10105" y="3921"/>
                    <a:pt x="10180" y="3931"/>
                  </a:cubicBezTo>
                  <a:cubicBezTo>
                    <a:pt x="10728" y="4023"/>
                    <a:pt x="11230" y="4183"/>
                    <a:pt x="11710" y="4479"/>
                  </a:cubicBezTo>
                  <a:cubicBezTo>
                    <a:pt x="11915" y="4639"/>
                    <a:pt x="12166" y="4730"/>
                    <a:pt x="12417" y="4799"/>
                  </a:cubicBezTo>
                  <a:cubicBezTo>
                    <a:pt x="12930" y="4929"/>
                    <a:pt x="13438" y="5003"/>
                    <a:pt x="13955" y="5003"/>
                  </a:cubicBezTo>
                  <a:cubicBezTo>
                    <a:pt x="14613" y="5003"/>
                    <a:pt x="15285" y="4884"/>
                    <a:pt x="16001" y="4616"/>
                  </a:cubicBezTo>
                  <a:cubicBezTo>
                    <a:pt x="15339" y="4479"/>
                    <a:pt x="14791" y="4365"/>
                    <a:pt x="14266" y="4228"/>
                  </a:cubicBezTo>
                  <a:cubicBezTo>
                    <a:pt x="13581" y="4068"/>
                    <a:pt x="12851" y="3931"/>
                    <a:pt x="12212" y="3612"/>
                  </a:cubicBezTo>
                  <a:cubicBezTo>
                    <a:pt x="11618" y="3338"/>
                    <a:pt x="11048" y="3110"/>
                    <a:pt x="10409" y="2996"/>
                  </a:cubicBezTo>
                  <a:cubicBezTo>
                    <a:pt x="10239" y="2962"/>
                    <a:pt x="10077" y="2945"/>
                    <a:pt x="9920" y="2945"/>
                  </a:cubicBezTo>
                  <a:cubicBezTo>
                    <a:pt x="9444" y="2945"/>
                    <a:pt x="9023" y="3103"/>
                    <a:pt x="8628" y="3429"/>
                  </a:cubicBezTo>
                  <a:cubicBezTo>
                    <a:pt x="8403" y="3602"/>
                    <a:pt x="8204" y="3789"/>
                    <a:pt x="7942" y="3789"/>
                  </a:cubicBezTo>
                  <a:cubicBezTo>
                    <a:pt x="7858" y="3789"/>
                    <a:pt x="7769" y="3770"/>
                    <a:pt x="7670" y="3726"/>
                  </a:cubicBezTo>
                  <a:cubicBezTo>
                    <a:pt x="7282" y="3566"/>
                    <a:pt x="7008" y="3338"/>
                    <a:pt x="6871" y="2950"/>
                  </a:cubicBezTo>
                  <a:cubicBezTo>
                    <a:pt x="6825" y="2790"/>
                    <a:pt x="6779" y="2653"/>
                    <a:pt x="6734" y="2493"/>
                  </a:cubicBezTo>
                  <a:cubicBezTo>
                    <a:pt x="6551" y="1877"/>
                    <a:pt x="6391" y="1786"/>
                    <a:pt x="5752" y="1717"/>
                  </a:cubicBezTo>
                  <a:cubicBezTo>
                    <a:pt x="5691" y="1711"/>
                    <a:pt x="5632" y="1708"/>
                    <a:pt x="5574" y="1708"/>
                  </a:cubicBezTo>
                  <a:cubicBezTo>
                    <a:pt x="5002" y="1708"/>
                    <a:pt x="4565" y="2000"/>
                    <a:pt x="4109" y="2311"/>
                  </a:cubicBezTo>
                  <a:cubicBezTo>
                    <a:pt x="3802" y="2536"/>
                    <a:pt x="3460" y="2640"/>
                    <a:pt x="3127" y="2640"/>
                  </a:cubicBezTo>
                  <a:cubicBezTo>
                    <a:pt x="2445" y="2640"/>
                    <a:pt x="1798" y="2202"/>
                    <a:pt x="1552" y="1466"/>
                  </a:cubicBezTo>
                  <a:cubicBezTo>
                    <a:pt x="1438" y="1101"/>
                    <a:pt x="1324" y="736"/>
                    <a:pt x="1164" y="416"/>
                  </a:cubicBezTo>
                  <a:cubicBezTo>
                    <a:pt x="1037" y="143"/>
                    <a:pt x="822" y="1"/>
                    <a:pt x="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554000" y="4494434"/>
            <a:ext cx="793600" cy="736533"/>
            <a:chOff x="8321650" y="1504325"/>
            <a:chExt cx="595200" cy="552400"/>
          </a:xfrm>
        </p:grpSpPr>
        <p:sp>
          <p:nvSpPr>
            <p:cNvPr id="37" name="Google Shape;37;p4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4"/>
          <p:cNvSpPr/>
          <p:nvPr/>
        </p:nvSpPr>
        <p:spPr>
          <a:xfrm>
            <a:off x="11664767" y="44944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774767" y="5973951"/>
            <a:ext cx="2130000" cy="584200"/>
            <a:chOff x="3292150" y="368850"/>
            <a:chExt cx="1597500" cy="438150"/>
          </a:xfrm>
        </p:grpSpPr>
        <p:sp>
          <p:nvSpPr>
            <p:cNvPr id="41" name="Google Shape;41;p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4457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8110400" cy="1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2"/>
          </p:nvPr>
        </p:nvSpPr>
        <p:spPr>
          <a:xfrm>
            <a:off x="2340400" y="4345633"/>
            <a:ext cx="3340800" cy="5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2340384" y="4833200"/>
            <a:ext cx="3340800" cy="12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3"/>
          </p:nvPr>
        </p:nvSpPr>
        <p:spPr>
          <a:xfrm>
            <a:off x="6510833" y="4345633"/>
            <a:ext cx="3340800" cy="5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6510817" y="4833200"/>
            <a:ext cx="3340800" cy="12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/>
          <p:nvPr/>
        </p:nvSpPr>
        <p:spPr>
          <a:xfrm>
            <a:off x="10811733" y="19533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5"/>
          <p:cNvSpPr/>
          <p:nvPr/>
        </p:nvSpPr>
        <p:spPr>
          <a:xfrm>
            <a:off x="834385" y="51062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" name="Google Shape;52;p5"/>
          <p:cNvGrpSpPr/>
          <p:nvPr/>
        </p:nvGrpSpPr>
        <p:grpSpPr>
          <a:xfrm>
            <a:off x="142933" y="5846684"/>
            <a:ext cx="2130000" cy="584200"/>
            <a:chOff x="3292150" y="368850"/>
            <a:chExt cx="1597500" cy="438150"/>
          </a:xfrm>
        </p:grpSpPr>
        <p:sp>
          <p:nvSpPr>
            <p:cNvPr id="53" name="Google Shape;53;p5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" name="Google Shape;55;p5"/>
          <p:cNvGrpSpPr/>
          <p:nvPr/>
        </p:nvGrpSpPr>
        <p:grpSpPr>
          <a:xfrm rot="2361791">
            <a:off x="10735667" y="5255292"/>
            <a:ext cx="852155" cy="1068976"/>
            <a:chOff x="5125000" y="2647775"/>
            <a:chExt cx="639150" cy="801775"/>
          </a:xfrm>
        </p:grpSpPr>
        <p:sp>
          <p:nvSpPr>
            <p:cNvPr id="56" name="Google Shape;56;p5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9092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>
            <a:off x="8495009" y="526145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>
            <a:off x="319467" y="498801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6"/>
          <p:cNvSpPr/>
          <p:nvPr/>
        </p:nvSpPr>
        <p:spPr>
          <a:xfrm>
            <a:off x="561501" y="19221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6"/>
          <p:cNvSpPr/>
          <p:nvPr/>
        </p:nvSpPr>
        <p:spPr>
          <a:xfrm>
            <a:off x="11124785" y="6029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6"/>
          <p:cNvSpPr/>
          <p:nvPr/>
        </p:nvSpPr>
        <p:spPr>
          <a:xfrm>
            <a:off x="225500" y="55324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6"/>
          <p:cNvGrpSpPr/>
          <p:nvPr/>
        </p:nvGrpSpPr>
        <p:grpSpPr>
          <a:xfrm>
            <a:off x="11017300" y="1634134"/>
            <a:ext cx="793600" cy="736533"/>
            <a:chOff x="8321650" y="1504325"/>
            <a:chExt cx="595200" cy="552400"/>
          </a:xfrm>
        </p:grpSpPr>
        <p:sp>
          <p:nvSpPr>
            <p:cNvPr id="67" name="Google Shape;67;p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" name="Google Shape;69;p6"/>
          <p:cNvSpPr/>
          <p:nvPr/>
        </p:nvSpPr>
        <p:spPr>
          <a:xfrm>
            <a:off x="5623818" y="2806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9454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1468000" y="2844800"/>
            <a:ext cx="5664400" cy="30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6569200" cy="14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9798234" y="0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7"/>
          <p:cNvSpPr/>
          <p:nvPr/>
        </p:nvSpPr>
        <p:spPr>
          <a:xfrm>
            <a:off x="553985" y="20319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7"/>
          <p:cNvSpPr/>
          <p:nvPr/>
        </p:nvSpPr>
        <p:spPr>
          <a:xfrm>
            <a:off x="7223751" y="4445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7"/>
          <p:cNvSpPr/>
          <p:nvPr/>
        </p:nvSpPr>
        <p:spPr>
          <a:xfrm>
            <a:off x="11551601" y="23955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076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960000" y="2236200"/>
            <a:ext cx="4805200" cy="623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 b="1">
                <a:latin typeface="Red Rose"/>
                <a:ea typeface="Red Rose"/>
                <a:cs typeface="Red Rose"/>
                <a:sym typeface="Red Ros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960000" y="2236200"/>
            <a:ext cx="4805200" cy="344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6575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6426800" y="2236200"/>
            <a:ext cx="4805200" cy="623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 b="1">
                <a:latin typeface="Red Rose"/>
                <a:ea typeface="Red Rose"/>
                <a:cs typeface="Red Rose"/>
                <a:sym typeface="Red Ro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d Rose"/>
              <a:buNone/>
              <a:defRPr sz="2667">
                <a:latin typeface="Red Rose"/>
                <a:ea typeface="Red Rose"/>
                <a:cs typeface="Red Rose"/>
                <a:sym typeface="Red Rose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6426800" y="2236200"/>
            <a:ext cx="4805200" cy="344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6575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1293151" y="5835308"/>
            <a:ext cx="845371" cy="845963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10628166" y="6088068"/>
            <a:ext cx="769405" cy="769945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" name="Google Shape;44;p5"/>
          <p:cNvGrpSpPr/>
          <p:nvPr/>
        </p:nvGrpSpPr>
        <p:grpSpPr>
          <a:xfrm>
            <a:off x="-1216691" y="4596335"/>
            <a:ext cx="2315713" cy="2315772"/>
            <a:chOff x="481600" y="1009175"/>
            <a:chExt cx="976325" cy="976350"/>
          </a:xfrm>
        </p:grpSpPr>
        <p:sp>
          <p:nvSpPr>
            <p:cNvPr id="45" name="Google Shape;45;p5"/>
            <p:cNvSpPr/>
            <p:nvPr/>
          </p:nvSpPr>
          <p:spPr>
            <a:xfrm>
              <a:off x="481600" y="1009175"/>
              <a:ext cx="976325" cy="976350"/>
            </a:xfrm>
            <a:custGeom>
              <a:avLst/>
              <a:gdLst/>
              <a:ahLst/>
              <a:cxnLst/>
              <a:rect l="l" t="t" r="r" b="b"/>
              <a:pathLst>
                <a:path w="39053" h="39054" fill="none" extrusionOk="0">
                  <a:moveTo>
                    <a:pt x="32100" y="6942"/>
                  </a:moveTo>
                  <a:cubicBezTo>
                    <a:pt x="39053" y="13895"/>
                    <a:pt x="39053" y="25159"/>
                    <a:pt x="32100" y="32112"/>
                  </a:cubicBezTo>
                  <a:cubicBezTo>
                    <a:pt x="25158" y="39053"/>
                    <a:pt x="13895" y="39053"/>
                    <a:pt x="6942" y="32112"/>
                  </a:cubicBezTo>
                  <a:cubicBezTo>
                    <a:pt x="0" y="25159"/>
                    <a:pt x="0" y="13895"/>
                    <a:pt x="6942" y="6942"/>
                  </a:cubicBezTo>
                  <a:cubicBezTo>
                    <a:pt x="13895" y="1"/>
                    <a:pt x="25158" y="1"/>
                    <a:pt x="32100" y="69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897425" y="1058600"/>
              <a:ext cx="144375" cy="877500"/>
            </a:xfrm>
            <a:custGeom>
              <a:avLst/>
              <a:gdLst/>
              <a:ahLst/>
              <a:cxnLst/>
              <a:rect l="l" t="t" r="r" b="b"/>
              <a:pathLst>
                <a:path w="5775" h="35100" fill="none" extrusionOk="0">
                  <a:moveTo>
                    <a:pt x="0" y="35100"/>
                  </a:moveTo>
                  <a:lnTo>
                    <a:pt x="5775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531000" y="1425000"/>
              <a:ext cx="877525" cy="144400"/>
            </a:xfrm>
            <a:custGeom>
              <a:avLst/>
              <a:gdLst/>
              <a:ahLst/>
              <a:cxnLst/>
              <a:rect l="l" t="t" r="r" b="b"/>
              <a:pathLst>
                <a:path w="35101" h="5776" fill="none" extrusionOk="0">
                  <a:moveTo>
                    <a:pt x="1" y="1"/>
                  </a:moveTo>
                  <a:lnTo>
                    <a:pt x="35100" y="57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720625" y="1039850"/>
              <a:ext cx="510500" cy="915600"/>
            </a:xfrm>
            <a:custGeom>
              <a:avLst/>
              <a:gdLst/>
              <a:ahLst/>
              <a:cxnLst/>
              <a:rect l="l" t="t" r="r" b="b"/>
              <a:pathLst>
                <a:path w="20420" h="36624" fill="none" extrusionOk="0">
                  <a:moveTo>
                    <a:pt x="13097" y="786"/>
                  </a:moveTo>
                  <a:cubicBezTo>
                    <a:pt x="17859" y="1572"/>
                    <a:pt x="20419" y="10049"/>
                    <a:pt x="18836" y="19729"/>
                  </a:cubicBezTo>
                  <a:cubicBezTo>
                    <a:pt x="17240" y="29409"/>
                    <a:pt x="12085" y="36624"/>
                    <a:pt x="7334" y="35838"/>
                  </a:cubicBezTo>
                  <a:cubicBezTo>
                    <a:pt x="2572" y="35052"/>
                    <a:pt x="0" y="26575"/>
                    <a:pt x="1595" y="16895"/>
                  </a:cubicBezTo>
                  <a:cubicBezTo>
                    <a:pt x="3191" y="7215"/>
                    <a:pt x="8334" y="0"/>
                    <a:pt x="13097" y="78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691150" y="1150875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26146" y="4298"/>
                  </a:moveTo>
                  <a:cubicBezTo>
                    <a:pt x="22575" y="5763"/>
                    <a:pt x="17705" y="6251"/>
                    <a:pt x="12538" y="5406"/>
                  </a:cubicBezTo>
                  <a:cubicBezTo>
                    <a:pt x="7358" y="4548"/>
                    <a:pt x="2917" y="253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594700" y="1687550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1" y="1953"/>
                  </a:moveTo>
                  <a:cubicBezTo>
                    <a:pt x="3573" y="488"/>
                    <a:pt x="8442" y="0"/>
                    <a:pt x="13610" y="845"/>
                  </a:cubicBezTo>
                  <a:cubicBezTo>
                    <a:pt x="18777" y="1703"/>
                    <a:pt x="23230" y="3727"/>
                    <a:pt x="26147" y="62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3295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995451" y="1269400"/>
            <a:ext cx="8201200" cy="4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>
            <a:off x="5031067" y="485717"/>
            <a:ext cx="2130000" cy="584200"/>
            <a:chOff x="3292150" y="368850"/>
            <a:chExt cx="1597500" cy="438150"/>
          </a:xfrm>
        </p:grpSpPr>
        <p:sp>
          <p:nvSpPr>
            <p:cNvPr id="80" name="Google Shape;80;p8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/>
          <p:nvPr/>
        </p:nvSpPr>
        <p:spPr>
          <a:xfrm>
            <a:off x="4781175" y="5995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8"/>
          <p:cNvSpPr/>
          <p:nvPr/>
        </p:nvSpPr>
        <p:spPr>
          <a:xfrm>
            <a:off x="11110301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8"/>
          <p:cNvSpPr/>
          <p:nvPr/>
        </p:nvSpPr>
        <p:spPr>
          <a:xfrm>
            <a:off x="689051" y="31536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8"/>
          <p:cNvSpPr/>
          <p:nvPr/>
        </p:nvSpPr>
        <p:spPr>
          <a:xfrm>
            <a:off x="1279168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8"/>
          <p:cNvSpPr/>
          <p:nvPr/>
        </p:nvSpPr>
        <p:spPr>
          <a:xfrm>
            <a:off x="7905034" y="330485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8"/>
          <p:cNvSpPr/>
          <p:nvPr/>
        </p:nvSpPr>
        <p:spPr>
          <a:xfrm>
            <a:off x="3279201" y="3612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10354151" y="60014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1139534" y="5980452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770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960133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2024967" y="2472867"/>
            <a:ext cx="4630400" cy="32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93" name="Google Shape;93;p9"/>
          <p:cNvSpPr/>
          <p:nvPr/>
        </p:nvSpPr>
        <p:spPr>
          <a:xfrm rot="5400000">
            <a:off x="10898786" y="5073701"/>
            <a:ext cx="1764116" cy="1954511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9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9"/>
          <p:cNvSpPr/>
          <p:nvPr/>
        </p:nvSpPr>
        <p:spPr>
          <a:xfrm>
            <a:off x="10891200" y="1709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" name="Google Shape;96;p9"/>
          <p:cNvGrpSpPr/>
          <p:nvPr/>
        </p:nvGrpSpPr>
        <p:grpSpPr>
          <a:xfrm>
            <a:off x="4234684" y="6010917"/>
            <a:ext cx="2130000" cy="584200"/>
            <a:chOff x="3292150" y="368850"/>
            <a:chExt cx="1597500" cy="438150"/>
          </a:xfrm>
        </p:grpSpPr>
        <p:sp>
          <p:nvSpPr>
            <p:cNvPr id="97" name="Google Shape;97;p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9"/>
          <p:cNvGrpSpPr/>
          <p:nvPr/>
        </p:nvGrpSpPr>
        <p:grpSpPr>
          <a:xfrm rot="8653673">
            <a:off x="6536730" y="903244"/>
            <a:ext cx="1220775" cy="1056064"/>
            <a:chOff x="3228400" y="3443600"/>
            <a:chExt cx="437875" cy="378825"/>
          </a:xfrm>
        </p:grpSpPr>
        <p:sp>
          <p:nvSpPr>
            <p:cNvPr id="100" name="Google Shape;100;p9"/>
            <p:cNvSpPr/>
            <p:nvPr/>
          </p:nvSpPr>
          <p:spPr>
            <a:xfrm>
              <a:off x="3551800" y="3447575"/>
              <a:ext cx="21325" cy="53950"/>
            </a:xfrm>
            <a:custGeom>
              <a:avLst/>
              <a:gdLst/>
              <a:ahLst/>
              <a:cxnLst/>
              <a:rect l="l" t="t" r="r" b="b"/>
              <a:pathLst>
                <a:path w="853" h="2158" extrusionOk="0">
                  <a:moveTo>
                    <a:pt x="237" y="1"/>
                  </a:moveTo>
                  <a:cubicBezTo>
                    <a:pt x="121" y="1"/>
                    <a:pt x="0" y="95"/>
                    <a:pt x="38" y="245"/>
                  </a:cubicBezTo>
                  <a:cubicBezTo>
                    <a:pt x="210" y="810"/>
                    <a:pt x="383" y="1390"/>
                    <a:pt x="445" y="1970"/>
                  </a:cubicBezTo>
                  <a:cubicBezTo>
                    <a:pt x="461" y="2095"/>
                    <a:pt x="567" y="2158"/>
                    <a:pt x="665" y="2158"/>
                  </a:cubicBezTo>
                  <a:cubicBezTo>
                    <a:pt x="763" y="2158"/>
                    <a:pt x="853" y="2095"/>
                    <a:pt x="837" y="1970"/>
                  </a:cubicBezTo>
                  <a:cubicBezTo>
                    <a:pt x="775" y="1343"/>
                    <a:pt x="586" y="731"/>
                    <a:pt x="414" y="136"/>
                  </a:cubicBezTo>
                  <a:cubicBezTo>
                    <a:pt x="389" y="42"/>
                    <a:pt x="31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228400" y="3491225"/>
              <a:ext cx="347100" cy="211700"/>
            </a:xfrm>
            <a:custGeom>
              <a:avLst/>
              <a:gdLst/>
              <a:ahLst/>
              <a:cxnLst/>
              <a:rect l="l" t="t" r="r" b="b"/>
              <a:pathLst>
                <a:path w="13884" h="8468" extrusionOk="0">
                  <a:moveTo>
                    <a:pt x="13581" y="0"/>
                  </a:moveTo>
                  <a:cubicBezTo>
                    <a:pt x="13567" y="0"/>
                    <a:pt x="13553" y="1"/>
                    <a:pt x="13538" y="4"/>
                  </a:cubicBezTo>
                  <a:cubicBezTo>
                    <a:pt x="8256" y="1023"/>
                    <a:pt x="3475" y="3907"/>
                    <a:pt x="121" y="8124"/>
                  </a:cubicBezTo>
                  <a:cubicBezTo>
                    <a:pt x="1" y="8268"/>
                    <a:pt x="130" y="8468"/>
                    <a:pt x="267" y="8468"/>
                  </a:cubicBezTo>
                  <a:cubicBezTo>
                    <a:pt x="309" y="8468"/>
                    <a:pt x="351" y="8449"/>
                    <a:pt x="387" y="8406"/>
                  </a:cubicBezTo>
                  <a:cubicBezTo>
                    <a:pt x="3710" y="4236"/>
                    <a:pt x="8428" y="1399"/>
                    <a:pt x="13648" y="380"/>
                  </a:cubicBezTo>
                  <a:cubicBezTo>
                    <a:pt x="13884" y="336"/>
                    <a:pt x="13801" y="0"/>
                    <a:pt x="1358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550050" y="3443600"/>
              <a:ext cx="116225" cy="73650"/>
            </a:xfrm>
            <a:custGeom>
              <a:avLst/>
              <a:gdLst/>
              <a:ahLst/>
              <a:cxnLst/>
              <a:rect l="l" t="t" r="r" b="b"/>
              <a:pathLst>
                <a:path w="4649" h="2946" extrusionOk="0">
                  <a:moveTo>
                    <a:pt x="290" y="0"/>
                  </a:moveTo>
                  <a:cubicBezTo>
                    <a:pt x="117" y="0"/>
                    <a:pt x="1" y="252"/>
                    <a:pt x="186" y="357"/>
                  </a:cubicBezTo>
                  <a:cubicBezTo>
                    <a:pt x="1581" y="1157"/>
                    <a:pt x="2929" y="2035"/>
                    <a:pt x="4277" y="2912"/>
                  </a:cubicBezTo>
                  <a:cubicBezTo>
                    <a:pt x="4311" y="2936"/>
                    <a:pt x="4344" y="2946"/>
                    <a:pt x="4376" y="2946"/>
                  </a:cubicBezTo>
                  <a:cubicBezTo>
                    <a:pt x="4537" y="2946"/>
                    <a:pt x="4649" y="2688"/>
                    <a:pt x="4465" y="2583"/>
                  </a:cubicBezTo>
                  <a:cubicBezTo>
                    <a:pt x="3133" y="1690"/>
                    <a:pt x="1785" y="812"/>
                    <a:pt x="390" y="28"/>
                  </a:cubicBezTo>
                  <a:cubicBezTo>
                    <a:pt x="356" y="9"/>
                    <a:pt x="322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583475" y="3509650"/>
              <a:ext cx="81275" cy="118650"/>
            </a:xfrm>
            <a:custGeom>
              <a:avLst/>
              <a:gdLst/>
              <a:ahLst/>
              <a:cxnLst/>
              <a:rect l="l" t="t" r="r" b="b"/>
              <a:pathLst>
                <a:path w="3251" h="4746" extrusionOk="0">
                  <a:moveTo>
                    <a:pt x="2993" y="1"/>
                  </a:moveTo>
                  <a:cubicBezTo>
                    <a:pt x="2936" y="1"/>
                    <a:pt x="2880" y="29"/>
                    <a:pt x="2846" y="98"/>
                  </a:cubicBezTo>
                  <a:cubicBezTo>
                    <a:pt x="2078" y="1618"/>
                    <a:pt x="1185" y="3076"/>
                    <a:pt x="119" y="4408"/>
                  </a:cubicBezTo>
                  <a:cubicBezTo>
                    <a:pt x="1" y="4550"/>
                    <a:pt x="132" y="4746"/>
                    <a:pt x="271" y="4746"/>
                  </a:cubicBezTo>
                  <a:cubicBezTo>
                    <a:pt x="316" y="4746"/>
                    <a:pt x="362" y="4725"/>
                    <a:pt x="401" y="4675"/>
                  </a:cubicBezTo>
                  <a:cubicBezTo>
                    <a:pt x="1482" y="3327"/>
                    <a:pt x="2407" y="1853"/>
                    <a:pt x="3175" y="302"/>
                  </a:cubicBezTo>
                  <a:cubicBezTo>
                    <a:pt x="3251" y="140"/>
                    <a:pt x="3119" y="1"/>
                    <a:pt x="299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3577725" y="3567100"/>
              <a:ext cx="16875" cy="55550"/>
            </a:xfrm>
            <a:custGeom>
              <a:avLst/>
              <a:gdLst/>
              <a:ahLst/>
              <a:cxnLst/>
              <a:rect l="l" t="t" r="r" b="b"/>
              <a:pathLst>
                <a:path w="675" h="2222" extrusionOk="0">
                  <a:moveTo>
                    <a:pt x="242" y="0"/>
                  </a:moveTo>
                  <a:cubicBezTo>
                    <a:pt x="129" y="0"/>
                    <a:pt x="1" y="94"/>
                    <a:pt x="20" y="245"/>
                  </a:cubicBezTo>
                  <a:cubicBezTo>
                    <a:pt x="114" y="856"/>
                    <a:pt x="161" y="1468"/>
                    <a:pt x="270" y="2079"/>
                  </a:cubicBezTo>
                  <a:cubicBezTo>
                    <a:pt x="289" y="2179"/>
                    <a:pt x="361" y="2222"/>
                    <a:pt x="437" y="2222"/>
                  </a:cubicBezTo>
                  <a:cubicBezTo>
                    <a:pt x="551" y="2222"/>
                    <a:pt x="675" y="2126"/>
                    <a:pt x="647" y="1985"/>
                  </a:cubicBezTo>
                  <a:cubicBezTo>
                    <a:pt x="537" y="1374"/>
                    <a:pt x="490" y="762"/>
                    <a:pt x="396" y="135"/>
                  </a:cubicBezTo>
                  <a:cubicBezTo>
                    <a:pt x="383" y="42"/>
                    <a:pt x="316" y="0"/>
                    <a:pt x="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3327950" y="3567350"/>
              <a:ext cx="259825" cy="255075"/>
            </a:xfrm>
            <a:custGeom>
              <a:avLst/>
              <a:gdLst/>
              <a:ahLst/>
              <a:cxnLst/>
              <a:rect l="l" t="t" r="r" b="b"/>
              <a:pathLst>
                <a:path w="10393" h="10203" extrusionOk="0">
                  <a:moveTo>
                    <a:pt x="10146" y="1"/>
                  </a:moveTo>
                  <a:cubicBezTo>
                    <a:pt x="10123" y="1"/>
                    <a:pt x="10099" y="5"/>
                    <a:pt x="10073" y="16"/>
                  </a:cubicBezTo>
                  <a:cubicBezTo>
                    <a:pt x="5590" y="1771"/>
                    <a:pt x="1860" y="5502"/>
                    <a:pt x="57" y="9969"/>
                  </a:cubicBezTo>
                  <a:cubicBezTo>
                    <a:pt x="0" y="10112"/>
                    <a:pt x="123" y="10203"/>
                    <a:pt x="245" y="10203"/>
                  </a:cubicBezTo>
                  <a:cubicBezTo>
                    <a:pt x="324" y="10203"/>
                    <a:pt x="403" y="10165"/>
                    <a:pt x="434" y="10079"/>
                  </a:cubicBezTo>
                  <a:cubicBezTo>
                    <a:pt x="2189" y="5753"/>
                    <a:pt x="5841" y="2085"/>
                    <a:pt x="10183" y="392"/>
                  </a:cubicBezTo>
                  <a:cubicBezTo>
                    <a:pt x="10392" y="308"/>
                    <a:pt x="10328" y="1"/>
                    <a:pt x="1014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228425" y="3692700"/>
              <a:ext cx="110225" cy="129000"/>
            </a:xfrm>
            <a:custGeom>
              <a:avLst/>
              <a:gdLst/>
              <a:ahLst/>
              <a:cxnLst/>
              <a:rect l="l" t="t" r="r" b="b"/>
              <a:pathLst>
                <a:path w="4409" h="5160" extrusionOk="0">
                  <a:moveTo>
                    <a:pt x="262" y="0"/>
                  </a:moveTo>
                  <a:cubicBezTo>
                    <a:pt x="126" y="0"/>
                    <a:pt x="1" y="192"/>
                    <a:pt x="120" y="347"/>
                  </a:cubicBezTo>
                  <a:cubicBezTo>
                    <a:pt x="1405" y="1930"/>
                    <a:pt x="2722" y="3497"/>
                    <a:pt x="4023" y="5096"/>
                  </a:cubicBezTo>
                  <a:cubicBezTo>
                    <a:pt x="4060" y="5141"/>
                    <a:pt x="4104" y="5160"/>
                    <a:pt x="4147" y="5160"/>
                  </a:cubicBezTo>
                  <a:cubicBezTo>
                    <a:pt x="4283" y="5160"/>
                    <a:pt x="4408" y="4969"/>
                    <a:pt x="4289" y="4814"/>
                  </a:cubicBezTo>
                  <a:cubicBezTo>
                    <a:pt x="3004" y="3231"/>
                    <a:pt x="1687" y="1663"/>
                    <a:pt x="386" y="65"/>
                  </a:cubicBezTo>
                  <a:cubicBezTo>
                    <a:pt x="349" y="19"/>
                    <a:pt x="305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8201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1079767" y="2772367"/>
            <a:ext cx="4275600" cy="33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9112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166051"/>
            <a:ext cx="8768000" cy="18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None/>
              <a:defRPr sz="13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subTitle" idx="1"/>
          </p:nvPr>
        </p:nvSpPr>
        <p:spPr>
          <a:xfrm>
            <a:off x="1712000" y="4032733"/>
            <a:ext cx="8768000" cy="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12" name="Google Shape;112;p11"/>
          <p:cNvGrpSpPr/>
          <p:nvPr/>
        </p:nvGrpSpPr>
        <p:grpSpPr>
          <a:xfrm>
            <a:off x="9858800" y="719200"/>
            <a:ext cx="2130000" cy="584200"/>
            <a:chOff x="3292150" y="368850"/>
            <a:chExt cx="1597500" cy="438150"/>
          </a:xfrm>
        </p:grpSpPr>
        <p:sp>
          <p:nvSpPr>
            <p:cNvPr id="113" name="Google Shape;113;p11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11"/>
          <p:cNvSpPr/>
          <p:nvPr/>
        </p:nvSpPr>
        <p:spPr>
          <a:xfrm>
            <a:off x="4781109" y="482926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" name="Google Shape;116;p11"/>
          <p:cNvGrpSpPr/>
          <p:nvPr/>
        </p:nvGrpSpPr>
        <p:grpSpPr>
          <a:xfrm>
            <a:off x="10615433" y="5402267"/>
            <a:ext cx="793600" cy="736533"/>
            <a:chOff x="8321650" y="1504325"/>
            <a:chExt cx="595200" cy="552400"/>
          </a:xfrm>
        </p:grpSpPr>
        <p:sp>
          <p:nvSpPr>
            <p:cNvPr id="117" name="Google Shape;117;p1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11"/>
          <p:cNvSpPr/>
          <p:nvPr/>
        </p:nvSpPr>
        <p:spPr>
          <a:xfrm>
            <a:off x="2267217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>
            <a:off x="6079734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>
            <a:off x="834385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>
            <a:off x="11537918" y="41318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133401" y="247641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5849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002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/>
          </p:nvPr>
        </p:nvSpPr>
        <p:spPr>
          <a:xfrm>
            <a:off x="950800" y="24820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950800" y="31856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3"/>
          </p:nvPr>
        </p:nvSpPr>
        <p:spPr>
          <a:xfrm>
            <a:off x="5362467" y="2460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4"/>
          </p:nvPr>
        </p:nvSpPr>
        <p:spPr>
          <a:xfrm>
            <a:off x="5362467" y="3164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5" hasCustomPrompt="1"/>
          </p:nvPr>
        </p:nvSpPr>
        <p:spPr>
          <a:xfrm>
            <a:off x="950800" y="17499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6" hasCustomPrompt="1"/>
          </p:nvPr>
        </p:nvSpPr>
        <p:spPr>
          <a:xfrm>
            <a:off x="5362467" y="1728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7"/>
          </p:nvPr>
        </p:nvSpPr>
        <p:spPr>
          <a:xfrm>
            <a:off x="3373433" y="4788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8"/>
          </p:nvPr>
        </p:nvSpPr>
        <p:spPr>
          <a:xfrm>
            <a:off x="3373433" y="5492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9"/>
          </p:nvPr>
        </p:nvSpPr>
        <p:spPr>
          <a:xfrm>
            <a:off x="7747200" y="4788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3"/>
          </p:nvPr>
        </p:nvSpPr>
        <p:spPr>
          <a:xfrm>
            <a:off x="7747200" y="5492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4" hasCustomPrompt="1"/>
          </p:nvPr>
        </p:nvSpPr>
        <p:spPr>
          <a:xfrm>
            <a:off x="3373433" y="4056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5" hasCustomPrompt="1"/>
          </p:nvPr>
        </p:nvSpPr>
        <p:spPr>
          <a:xfrm>
            <a:off x="7747200" y="4056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/>
          <p:nvPr/>
        </p:nvSpPr>
        <p:spPr>
          <a:xfrm>
            <a:off x="1116274" y="1794890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13"/>
          <p:cNvSpPr/>
          <p:nvPr/>
        </p:nvSpPr>
        <p:spPr>
          <a:xfrm>
            <a:off x="5507907" y="1734574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Google Shape;141;p13"/>
          <p:cNvSpPr/>
          <p:nvPr/>
        </p:nvSpPr>
        <p:spPr>
          <a:xfrm>
            <a:off x="3518874" y="4085157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Google Shape;142;p13"/>
          <p:cNvSpPr/>
          <p:nvPr/>
        </p:nvSpPr>
        <p:spPr>
          <a:xfrm>
            <a:off x="7892640" y="4085157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Google Shape;143;p13"/>
          <p:cNvSpPr/>
          <p:nvPr/>
        </p:nvSpPr>
        <p:spPr>
          <a:xfrm rot="5400000">
            <a:off x="-249585" y="5408862"/>
            <a:ext cx="1548048" cy="17151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819967" y="4297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3"/>
          <p:cNvSpPr/>
          <p:nvPr/>
        </p:nvSpPr>
        <p:spPr>
          <a:xfrm>
            <a:off x="11376734" y="15741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55725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2257400" y="1826000"/>
            <a:ext cx="7677200" cy="14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 idx="2" hasCustomPrompt="1"/>
          </p:nvPr>
        </p:nvSpPr>
        <p:spPr>
          <a:xfrm>
            <a:off x="2639000" y="4291584"/>
            <a:ext cx="69140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"/>
          </p:nvPr>
        </p:nvSpPr>
        <p:spPr>
          <a:xfrm>
            <a:off x="2257400" y="3252367"/>
            <a:ext cx="7677200" cy="73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4739567" y="3981367"/>
            <a:ext cx="2468645" cy="1972509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1" name="Google Shape;151;p14"/>
          <p:cNvGrpSpPr/>
          <p:nvPr/>
        </p:nvGrpSpPr>
        <p:grpSpPr>
          <a:xfrm rot="2520510">
            <a:off x="-489606" y="-725732"/>
            <a:ext cx="1881241" cy="3295869"/>
            <a:chOff x="-524778" y="2749171"/>
            <a:chExt cx="1411018" cy="2472053"/>
          </a:xfrm>
        </p:grpSpPr>
        <p:sp>
          <p:nvSpPr>
            <p:cNvPr id="152" name="Google Shape;152;p14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" name="Google Shape;184;p14"/>
          <p:cNvSpPr/>
          <p:nvPr/>
        </p:nvSpPr>
        <p:spPr>
          <a:xfrm>
            <a:off x="10266884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4"/>
          <p:cNvSpPr/>
          <p:nvPr/>
        </p:nvSpPr>
        <p:spPr>
          <a:xfrm>
            <a:off x="4781109" y="1340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4"/>
          <p:cNvSpPr/>
          <p:nvPr/>
        </p:nvSpPr>
        <p:spPr>
          <a:xfrm>
            <a:off x="3515001" y="586334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4"/>
          <p:cNvSpPr/>
          <p:nvPr/>
        </p:nvSpPr>
        <p:spPr>
          <a:xfrm>
            <a:off x="834385" y="51062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9731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847400" y="1765984"/>
            <a:ext cx="6497200" cy="18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2847400" y="3873483"/>
            <a:ext cx="6497200" cy="1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91" name="Google Shape;191;p15"/>
          <p:cNvSpPr/>
          <p:nvPr/>
        </p:nvSpPr>
        <p:spPr>
          <a:xfrm rot="5400000">
            <a:off x="-278116" y="522304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2" name="Google Shape;192;p15"/>
          <p:cNvGrpSpPr/>
          <p:nvPr/>
        </p:nvGrpSpPr>
        <p:grpSpPr>
          <a:xfrm rot="685540">
            <a:off x="9652435" y="3336739"/>
            <a:ext cx="1881391" cy="3296131"/>
            <a:chOff x="-524778" y="2749171"/>
            <a:chExt cx="1411018" cy="2472053"/>
          </a:xfrm>
        </p:grpSpPr>
        <p:sp>
          <p:nvSpPr>
            <p:cNvPr id="193" name="Google Shape;193;p15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15"/>
          <p:cNvSpPr/>
          <p:nvPr/>
        </p:nvSpPr>
        <p:spPr>
          <a:xfrm>
            <a:off x="1759033" y="462300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" name="Google Shape;226;p15"/>
          <p:cNvGrpSpPr/>
          <p:nvPr/>
        </p:nvGrpSpPr>
        <p:grpSpPr>
          <a:xfrm>
            <a:off x="10680500" y="598500"/>
            <a:ext cx="793600" cy="736533"/>
            <a:chOff x="8321650" y="1504325"/>
            <a:chExt cx="595200" cy="552400"/>
          </a:xfrm>
        </p:grpSpPr>
        <p:sp>
          <p:nvSpPr>
            <p:cNvPr id="227" name="Google Shape;227;p15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717967" y="28092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15"/>
          <p:cNvGrpSpPr/>
          <p:nvPr/>
        </p:nvGrpSpPr>
        <p:grpSpPr>
          <a:xfrm>
            <a:off x="4960751" y="535117"/>
            <a:ext cx="2130000" cy="584200"/>
            <a:chOff x="3292150" y="368850"/>
            <a:chExt cx="1597500" cy="438150"/>
          </a:xfrm>
        </p:grpSpPr>
        <p:sp>
          <p:nvSpPr>
            <p:cNvPr id="231" name="Google Shape;231;p15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15"/>
          <p:cNvSpPr/>
          <p:nvPr/>
        </p:nvSpPr>
        <p:spPr>
          <a:xfrm>
            <a:off x="4781109" y="53120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2759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1089509" y="5431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6"/>
          <p:cNvSpPr/>
          <p:nvPr/>
        </p:nvSpPr>
        <p:spPr>
          <a:xfrm>
            <a:off x="4781142" y="5431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6"/>
          <p:cNvSpPr/>
          <p:nvPr/>
        </p:nvSpPr>
        <p:spPr>
          <a:xfrm>
            <a:off x="8472775" y="55041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6179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11010467" y="963733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17"/>
          <p:cNvGrpSpPr/>
          <p:nvPr/>
        </p:nvGrpSpPr>
        <p:grpSpPr>
          <a:xfrm>
            <a:off x="422700" y="5881100"/>
            <a:ext cx="793600" cy="736533"/>
            <a:chOff x="8321650" y="1504325"/>
            <a:chExt cx="595200" cy="552400"/>
          </a:xfrm>
        </p:grpSpPr>
        <p:sp>
          <p:nvSpPr>
            <p:cNvPr id="243" name="Google Shape;243;p17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" name="Google Shape;245;p17"/>
          <p:cNvSpPr/>
          <p:nvPr/>
        </p:nvSpPr>
        <p:spPr>
          <a:xfrm>
            <a:off x="7593401" y="58811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7"/>
          <p:cNvSpPr/>
          <p:nvPr/>
        </p:nvSpPr>
        <p:spPr>
          <a:xfrm>
            <a:off x="10400901" y="13454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7"/>
          <p:cNvSpPr/>
          <p:nvPr/>
        </p:nvSpPr>
        <p:spPr>
          <a:xfrm>
            <a:off x="11244052" y="60673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7660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6"/>
          <p:cNvGrpSpPr/>
          <p:nvPr/>
        </p:nvGrpSpPr>
        <p:grpSpPr>
          <a:xfrm>
            <a:off x="953467" y="713333"/>
            <a:ext cx="10284800" cy="5424400"/>
            <a:chOff x="715100" y="535000"/>
            <a:chExt cx="7713600" cy="4068300"/>
          </a:xfrm>
        </p:grpSpPr>
        <p:grpSp>
          <p:nvGrpSpPr>
            <p:cNvPr id="54" name="Google Shape;54;p6"/>
            <p:cNvGrpSpPr/>
            <p:nvPr/>
          </p:nvGrpSpPr>
          <p:grpSpPr>
            <a:xfrm>
              <a:off x="715100" y="535000"/>
              <a:ext cx="7713600" cy="4068300"/>
              <a:chOff x="715100" y="535000"/>
              <a:chExt cx="7713600" cy="4068300"/>
            </a:xfrm>
          </p:grpSpPr>
          <p:sp>
            <p:nvSpPr>
              <p:cNvPr id="55" name="Google Shape;55;p6"/>
              <p:cNvSpPr/>
              <p:nvPr/>
            </p:nvSpPr>
            <p:spPr>
              <a:xfrm>
                <a:off x="715100" y="535000"/>
                <a:ext cx="7713600" cy="4068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6" name="Google Shape;56;p6"/>
              <p:cNvGrpSpPr/>
              <p:nvPr/>
            </p:nvGrpSpPr>
            <p:grpSpPr>
              <a:xfrm>
                <a:off x="8026357" y="664454"/>
                <a:ext cx="241900" cy="238545"/>
                <a:chOff x="6241855" y="108656"/>
                <a:chExt cx="137147" cy="135237"/>
              </a:xfrm>
            </p:grpSpPr>
            <p:sp>
              <p:nvSpPr>
                <p:cNvPr id="57" name="Google Shape;57;p6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1"/>
                      </a:moveTo>
                      <a:lnTo>
                        <a:pt x="2585" y="254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" name="Google Shape;58;p6"/>
                <p:cNvSpPr/>
                <p:nvPr/>
              </p:nvSpPr>
              <p:spPr>
                <a:xfrm>
                  <a:off x="6241855" y="108656"/>
                  <a:ext cx="137147" cy="13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2549" fill="none" extrusionOk="0">
                      <a:moveTo>
                        <a:pt x="1" y="2549"/>
                      </a:moveTo>
                      <a:lnTo>
                        <a:pt x="2585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9" name="Google Shape;59;p6"/>
            <p:cNvGrpSpPr/>
            <p:nvPr/>
          </p:nvGrpSpPr>
          <p:grpSpPr>
            <a:xfrm>
              <a:off x="8026357" y="664454"/>
              <a:ext cx="241900" cy="238545"/>
              <a:chOff x="6241855" y="108656"/>
              <a:chExt cx="137147" cy="135237"/>
            </a:xfrm>
          </p:grpSpPr>
          <p:sp>
            <p:nvSpPr>
              <p:cNvPr id="60" name="Google Shape;60;p6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1"/>
                    </a:moveTo>
                    <a:lnTo>
                      <a:pt x="2585" y="25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6"/>
              <p:cNvSpPr/>
              <p:nvPr/>
            </p:nvSpPr>
            <p:spPr>
              <a:xfrm>
                <a:off x="6241855" y="108656"/>
                <a:ext cx="13714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49" fill="none" extrusionOk="0">
                    <a:moveTo>
                      <a:pt x="1" y="2549"/>
                    </a:moveTo>
                    <a:lnTo>
                      <a:pt x="258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2" name="Google Shape;62;p6"/>
          <p:cNvSpPr/>
          <p:nvPr/>
        </p:nvSpPr>
        <p:spPr>
          <a:xfrm>
            <a:off x="11024334" y="-186099"/>
            <a:ext cx="1300967" cy="1286153"/>
          </a:xfrm>
          <a:custGeom>
            <a:avLst/>
            <a:gdLst/>
            <a:ahLst/>
            <a:cxnLst/>
            <a:rect l="l" t="t" r="r" b="b"/>
            <a:pathLst>
              <a:path w="21956" h="21706" extrusionOk="0">
                <a:moveTo>
                  <a:pt x="13395" y="4572"/>
                </a:moveTo>
                <a:cubicBezTo>
                  <a:pt x="13395" y="6163"/>
                  <a:pt x="13395" y="7458"/>
                  <a:pt x="13341" y="8514"/>
                </a:cubicBezTo>
                <a:lnTo>
                  <a:pt x="13341" y="8514"/>
                </a:lnTo>
                <a:cubicBezTo>
                  <a:pt x="13377" y="8515"/>
                  <a:pt x="13413" y="8517"/>
                  <a:pt x="13450" y="8518"/>
                </a:cubicBezTo>
                <a:lnTo>
                  <a:pt x="13450" y="8518"/>
                </a:lnTo>
                <a:cubicBezTo>
                  <a:pt x="13395" y="7462"/>
                  <a:pt x="13395" y="6165"/>
                  <a:pt x="13395" y="4572"/>
                </a:cubicBezTo>
                <a:close/>
                <a:moveTo>
                  <a:pt x="13450" y="8518"/>
                </a:moveTo>
                <a:cubicBezTo>
                  <a:pt x="13452" y="8547"/>
                  <a:pt x="13453" y="8575"/>
                  <a:pt x="13455" y="8603"/>
                </a:cubicBezTo>
                <a:lnTo>
                  <a:pt x="13455" y="8603"/>
                </a:lnTo>
                <a:cubicBezTo>
                  <a:pt x="14458" y="8561"/>
                  <a:pt x="15666" y="8561"/>
                  <a:pt x="17122" y="8561"/>
                </a:cubicBezTo>
                <a:cubicBezTo>
                  <a:pt x="15664" y="8561"/>
                  <a:pt x="14454" y="8561"/>
                  <a:pt x="13450" y="8518"/>
                </a:cubicBezTo>
                <a:close/>
                <a:moveTo>
                  <a:pt x="8502" y="13102"/>
                </a:moveTo>
                <a:cubicBezTo>
                  <a:pt x="7496" y="13145"/>
                  <a:pt x="6284" y="13145"/>
                  <a:pt x="4823" y="13145"/>
                </a:cubicBezTo>
                <a:cubicBezTo>
                  <a:pt x="6286" y="13145"/>
                  <a:pt x="7500" y="13145"/>
                  <a:pt x="8506" y="13187"/>
                </a:cubicBezTo>
                <a:lnTo>
                  <a:pt x="8506" y="13187"/>
                </a:lnTo>
                <a:cubicBezTo>
                  <a:pt x="8505" y="13159"/>
                  <a:pt x="8503" y="13130"/>
                  <a:pt x="8502" y="13102"/>
                </a:cubicBezTo>
                <a:close/>
                <a:moveTo>
                  <a:pt x="8506" y="13187"/>
                </a:moveTo>
                <a:cubicBezTo>
                  <a:pt x="8561" y="14243"/>
                  <a:pt x="8561" y="15540"/>
                  <a:pt x="8561" y="17133"/>
                </a:cubicBezTo>
                <a:cubicBezTo>
                  <a:pt x="8561" y="15543"/>
                  <a:pt x="8561" y="14247"/>
                  <a:pt x="8616" y="13192"/>
                </a:cubicBezTo>
                <a:lnTo>
                  <a:pt x="8616" y="13192"/>
                </a:lnTo>
                <a:cubicBezTo>
                  <a:pt x="8580" y="13190"/>
                  <a:pt x="8543" y="13189"/>
                  <a:pt x="8506" y="13187"/>
                </a:cubicBezTo>
                <a:close/>
                <a:moveTo>
                  <a:pt x="8561" y="0"/>
                </a:moveTo>
                <a:cubicBezTo>
                  <a:pt x="8561" y="8561"/>
                  <a:pt x="8561" y="8561"/>
                  <a:pt x="1" y="8561"/>
                </a:cubicBezTo>
                <a:cubicBezTo>
                  <a:pt x="6928" y="8561"/>
                  <a:pt x="8250" y="8561"/>
                  <a:pt x="8502" y="13102"/>
                </a:cubicBezTo>
                <a:lnTo>
                  <a:pt x="8502" y="13102"/>
                </a:lnTo>
                <a:cubicBezTo>
                  <a:pt x="8542" y="13100"/>
                  <a:pt x="8582" y="13099"/>
                  <a:pt x="8621" y="13097"/>
                </a:cubicBezTo>
                <a:lnTo>
                  <a:pt x="8621" y="13097"/>
                </a:lnTo>
                <a:cubicBezTo>
                  <a:pt x="8619" y="13128"/>
                  <a:pt x="8618" y="13160"/>
                  <a:pt x="8616" y="13192"/>
                </a:cubicBezTo>
                <a:lnTo>
                  <a:pt x="8616" y="13192"/>
                </a:lnTo>
                <a:cubicBezTo>
                  <a:pt x="13395" y="13413"/>
                  <a:pt x="13395" y="14659"/>
                  <a:pt x="13395" y="21705"/>
                </a:cubicBezTo>
                <a:cubicBezTo>
                  <a:pt x="13395" y="13145"/>
                  <a:pt x="13395" y="13145"/>
                  <a:pt x="21956" y="13145"/>
                </a:cubicBezTo>
                <a:cubicBezTo>
                  <a:pt x="15029" y="13145"/>
                  <a:pt x="13707" y="13145"/>
                  <a:pt x="13455" y="8603"/>
                </a:cubicBezTo>
                <a:lnTo>
                  <a:pt x="13455" y="8603"/>
                </a:lnTo>
                <a:cubicBezTo>
                  <a:pt x="13415" y="8605"/>
                  <a:pt x="13375" y="8606"/>
                  <a:pt x="13335" y="8608"/>
                </a:cubicBezTo>
                <a:lnTo>
                  <a:pt x="13335" y="8608"/>
                </a:lnTo>
                <a:cubicBezTo>
                  <a:pt x="13138" y="12150"/>
                  <a:pt x="12286" y="12927"/>
                  <a:pt x="8621" y="13097"/>
                </a:cubicBezTo>
                <a:lnTo>
                  <a:pt x="8621" y="13097"/>
                </a:lnTo>
                <a:cubicBezTo>
                  <a:pt x="8819" y="9553"/>
                  <a:pt x="9670" y="8778"/>
                  <a:pt x="13335" y="8608"/>
                </a:cubicBezTo>
                <a:lnTo>
                  <a:pt x="13335" y="8608"/>
                </a:lnTo>
                <a:cubicBezTo>
                  <a:pt x="13337" y="8577"/>
                  <a:pt x="13339" y="8545"/>
                  <a:pt x="13341" y="8514"/>
                </a:cubicBezTo>
                <a:lnTo>
                  <a:pt x="13341" y="8514"/>
                </a:lnTo>
                <a:cubicBezTo>
                  <a:pt x="8561" y="8294"/>
                  <a:pt x="8561" y="7049"/>
                  <a:pt x="85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" name="Google Shape;63;p6"/>
          <p:cNvGrpSpPr/>
          <p:nvPr/>
        </p:nvGrpSpPr>
        <p:grpSpPr>
          <a:xfrm>
            <a:off x="-1184297" y="4812449"/>
            <a:ext cx="2664472" cy="2664435"/>
            <a:chOff x="-888223" y="3609337"/>
            <a:chExt cx="1998354" cy="1998326"/>
          </a:xfrm>
        </p:grpSpPr>
        <p:sp>
          <p:nvSpPr>
            <p:cNvPr id="64" name="Google Shape;64;p6"/>
            <p:cNvSpPr/>
            <p:nvPr/>
          </p:nvSpPr>
          <p:spPr>
            <a:xfrm rot="1046344">
              <a:off x="-701437" y="3796130"/>
              <a:ext cx="1472383" cy="1472340"/>
            </a:xfrm>
            <a:custGeom>
              <a:avLst/>
              <a:gdLst/>
              <a:ahLst/>
              <a:cxnLst/>
              <a:rect l="l" t="t" r="r" b="b"/>
              <a:pathLst>
                <a:path w="33684" h="33683" fill="none" extrusionOk="0">
                  <a:moveTo>
                    <a:pt x="30004" y="22622"/>
                  </a:moveTo>
                  <a:cubicBezTo>
                    <a:pt x="30862" y="20693"/>
                    <a:pt x="33600" y="19181"/>
                    <a:pt x="33636" y="17193"/>
                  </a:cubicBezTo>
                  <a:cubicBezTo>
                    <a:pt x="33683" y="15133"/>
                    <a:pt x="30981" y="13514"/>
                    <a:pt x="30242" y="11621"/>
                  </a:cubicBezTo>
                  <a:cubicBezTo>
                    <a:pt x="29504" y="9728"/>
                    <a:pt x="30385" y="6703"/>
                    <a:pt x="28968" y="5215"/>
                  </a:cubicBezTo>
                  <a:cubicBezTo>
                    <a:pt x="27587" y="3786"/>
                    <a:pt x="24551" y="4525"/>
                    <a:pt x="22622" y="3679"/>
                  </a:cubicBezTo>
                  <a:cubicBezTo>
                    <a:pt x="20682" y="2822"/>
                    <a:pt x="19182" y="84"/>
                    <a:pt x="17205" y="48"/>
                  </a:cubicBezTo>
                  <a:cubicBezTo>
                    <a:pt x="15133" y="0"/>
                    <a:pt x="13514" y="2703"/>
                    <a:pt x="11621" y="3441"/>
                  </a:cubicBezTo>
                  <a:cubicBezTo>
                    <a:pt x="9728" y="4179"/>
                    <a:pt x="6716" y="3286"/>
                    <a:pt x="5227" y="4715"/>
                  </a:cubicBezTo>
                  <a:cubicBezTo>
                    <a:pt x="3787" y="6084"/>
                    <a:pt x="4537" y="9120"/>
                    <a:pt x="3680" y="11061"/>
                  </a:cubicBezTo>
                  <a:cubicBezTo>
                    <a:pt x="2834" y="12990"/>
                    <a:pt x="84" y="14490"/>
                    <a:pt x="36" y="16490"/>
                  </a:cubicBezTo>
                  <a:cubicBezTo>
                    <a:pt x="1" y="18550"/>
                    <a:pt x="2703" y="20169"/>
                    <a:pt x="3441" y="22062"/>
                  </a:cubicBezTo>
                  <a:cubicBezTo>
                    <a:pt x="4180" y="23956"/>
                    <a:pt x="3287" y="26980"/>
                    <a:pt x="4715" y="28468"/>
                  </a:cubicBezTo>
                  <a:cubicBezTo>
                    <a:pt x="6085" y="29897"/>
                    <a:pt x="9121" y="29159"/>
                    <a:pt x="11061" y="30004"/>
                  </a:cubicBezTo>
                  <a:cubicBezTo>
                    <a:pt x="12990" y="30849"/>
                    <a:pt x="14490" y="33588"/>
                    <a:pt x="16491" y="33635"/>
                  </a:cubicBezTo>
                  <a:cubicBezTo>
                    <a:pt x="18550" y="33683"/>
                    <a:pt x="20170" y="30980"/>
                    <a:pt x="22063" y="30242"/>
                  </a:cubicBezTo>
                  <a:cubicBezTo>
                    <a:pt x="23956" y="29492"/>
                    <a:pt x="26968" y="30385"/>
                    <a:pt x="28456" y="28968"/>
                  </a:cubicBezTo>
                  <a:cubicBezTo>
                    <a:pt x="29909" y="27587"/>
                    <a:pt x="29159" y="24563"/>
                    <a:pt x="30004" y="226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6"/>
            <p:cNvSpPr/>
            <p:nvPr/>
          </p:nvSpPr>
          <p:spPr>
            <a:xfrm rot="1046344">
              <a:off x="-549037" y="3948530"/>
              <a:ext cx="1472383" cy="1472340"/>
            </a:xfrm>
            <a:custGeom>
              <a:avLst/>
              <a:gdLst/>
              <a:ahLst/>
              <a:cxnLst/>
              <a:rect l="l" t="t" r="r" b="b"/>
              <a:pathLst>
                <a:path w="33684" h="33683" fill="none" extrusionOk="0">
                  <a:moveTo>
                    <a:pt x="30004" y="22622"/>
                  </a:moveTo>
                  <a:cubicBezTo>
                    <a:pt x="30862" y="20693"/>
                    <a:pt x="33600" y="19181"/>
                    <a:pt x="33636" y="17193"/>
                  </a:cubicBezTo>
                  <a:cubicBezTo>
                    <a:pt x="33683" y="15133"/>
                    <a:pt x="30981" y="13514"/>
                    <a:pt x="30242" y="11621"/>
                  </a:cubicBezTo>
                  <a:cubicBezTo>
                    <a:pt x="29504" y="9728"/>
                    <a:pt x="30385" y="6703"/>
                    <a:pt x="28968" y="5215"/>
                  </a:cubicBezTo>
                  <a:cubicBezTo>
                    <a:pt x="27587" y="3786"/>
                    <a:pt x="24551" y="4525"/>
                    <a:pt x="22622" y="3679"/>
                  </a:cubicBezTo>
                  <a:cubicBezTo>
                    <a:pt x="20682" y="2822"/>
                    <a:pt x="19182" y="84"/>
                    <a:pt x="17205" y="48"/>
                  </a:cubicBezTo>
                  <a:cubicBezTo>
                    <a:pt x="15133" y="0"/>
                    <a:pt x="13514" y="2703"/>
                    <a:pt x="11621" y="3441"/>
                  </a:cubicBezTo>
                  <a:cubicBezTo>
                    <a:pt x="9728" y="4179"/>
                    <a:pt x="6716" y="3286"/>
                    <a:pt x="5227" y="4715"/>
                  </a:cubicBezTo>
                  <a:cubicBezTo>
                    <a:pt x="3787" y="6084"/>
                    <a:pt x="4537" y="9120"/>
                    <a:pt x="3680" y="11061"/>
                  </a:cubicBezTo>
                  <a:cubicBezTo>
                    <a:pt x="2834" y="12990"/>
                    <a:pt x="84" y="14490"/>
                    <a:pt x="36" y="16490"/>
                  </a:cubicBezTo>
                  <a:cubicBezTo>
                    <a:pt x="1" y="18550"/>
                    <a:pt x="2703" y="20169"/>
                    <a:pt x="3441" y="22062"/>
                  </a:cubicBezTo>
                  <a:cubicBezTo>
                    <a:pt x="4180" y="23956"/>
                    <a:pt x="3287" y="26980"/>
                    <a:pt x="4715" y="28468"/>
                  </a:cubicBezTo>
                  <a:cubicBezTo>
                    <a:pt x="6085" y="29897"/>
                    <a:pt x="9121" y="29159"/>
                    <a:pt x="11061" y="30004"/>
                  </a:cubicBezTo>
                  <a:cubicBezTo>
                    <a:pt x="12990" y="30849"/>
                    <a:pt x="14490" y="33588"/>
                    <a:pt x="16491" y="33635"/>
                  </a:cubicBezTo>
                  <a:cubicBezTo>
                    <a:pt x="18550" y="33683"/>
                    <a:pt x="20170" y="30980"/>
                    <a:pt x="22063" y="30242"/>
                  </a:cubicBezTo>
                  <a:cubicBezTo>
                    <a:pt x="23956" y="29492"/>
                    <a:pt x="26968" y="30385"/>
                    <a:pt x="28456" y="28968"/>
                  </a:cubicBezTo>
                  <a:cubicBezTo>
                    <a:pt x="29909" y="27587"/>
                    <a:pt x="29159" y="24563"/>
                    <a:pt x="30004" y="226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6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46954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 rot="5400000">
            <a:off x="10811384" y="-398774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8"/>
          <p:cNvSpPr/>
          <p:nvPr/>
        </p:nvSpPr>
        <p:spPr>
          <a:xfrm>
            <a:off x="453285" y="20245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8"/>
          <p:cNvSpPr/>
          <p:nvPr/>
        </p:nvSpPr>
        <p:spPr>
          <a:xfrm>
            <a:off x="328668" y="64228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8"/>
          <p:cNvSpPr/>
          <p:nvPr/>
        </p:nvSpPr>
        <p:spPr>
          <a:xfrm>
            <a:off x="11609085" y="25135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8"/>
          <p:cNvSpPr/>
          <p:nvPr/>
        </p:nvSpPr>
        <p:spPr>
          <a:xfrm>
            <a:off x="10152885" y="3796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3125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57" name="Google Shape;257;p19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58" name="Google Shape;258;p1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0" name="Google Shape;260;p19"/>
          <p:cNvSpPr/>
          <p:nvPr/>
        </p:nvSpPr>
        <p:spPr>
          <a:xfrm>
            <a:off x="10769067" y="15878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9"/>
          <p:cNvSpPr/>
          <p:nvPr/>
        </p:nvSpPr>
        <p:spPr>
          <a:xfrm>
            <a:off x="717967" y="27087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7633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0"/>
          <p:cNvSpPr/>
          <p:nvPr/>
        </p:nvSpPr>
        <p:spPr>
          <a:xfrm>
            <a:off x="9509968" y="884433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20"/>
          <p:cNvGrpSpPr/>
          <p:nvPr/>
        </p:nvGrpSpPr>
        <p:grpSpPr>
          <a:xfrm>
            <a:off x="7976733" y="456534"/>
            <a:ext cx="793600" cy="736533"/>
            <a:chOff x="8321650" y="1504325"/>
            <a:chExt cx="595200" cy="552400"/>
          </a:xfrm>
        </p:grpSpPr>
        <p:sp>
          <p:nvSpPr>
            <p:cNvPr id="267" name="Google Shape;267;p20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20"/>
          <p:cNvSpPr/>
          <p:nvPr/>
        </p:nvSpPr>
        <p:spPr>
          <a:xfrm>
            <a:off x="392467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93698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1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511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2"/>
          <p:cNvSpPr/>
          <p:nvPr/>
        </p:nvSpPr>
        <p:spPr>
          <a:xfrm>
            <a:off x="9509968" y="884433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8" name="Google Shape;278;p22"/>
          <p:cNvGrpSpPr/>
          <p:nvPr/>
        </p:nvGrpSpPr>
        <p:grpSpPr>
          <a:xfrm>
            <a:off x="7976733" y="456534"/>
            <a:ext cx="793600" cy="736533"/>
            <a:chOff x="8321650" y="1504325"/>
            <a:chExt cx="595200" cy="552400"/>
          </a:xfrm>
        </p:grpSpPr>
        <p:sp>
          <p:nvSpPr>
            <p:cNvPr id="279" name="Google Shape;279;p22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" name="Google Shape;281;p22"/>
          <p:cNvSpPr/>
          <p:nvPr/>
        </p:nvSpPr>
        <p:spPr>
          <a:xfrm>
            <a:off x="392467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9553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84" name="Google Shape;284;p23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85" name="Google Shape;285;p2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2867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89" name="Google Shape;289;p24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90" name="Google Shape;290;p2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2" name="Google Shape;292;p24"/>
          <p:cNvSpPr/>
          <p:nvPr/>
        </p:nvSpPr>
        <p:spPr>
          <a:xfrm>
            <a:off x="10769067" y="15878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4"/>
          <p:cNvSpPr/>
          <p:nvPr/>
        </p:nvSpPr>
        <p:spPr>
          <a:xfrm>
            <a:off x="717967" y="27087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24"/>
          <p:cNvSpPr/>
          <p:nvPr/>
        </p:nvSpPr>
        <p:spPr>
          <a:xfrm>
            <a:off x="7146909" y="24787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23742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1530505" y="4712984"/>
            <a:ext cx="8921600" cy="85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1530451" y="2182500"/>
            <a:ext cx="892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8" name="Google Shape;298;p25"/>
          <p:cNvSpPr/>
          <p:nvPr/>
        </p:nvSpPr>
        <p:spPr>
          <a:xfrm>
            <a:off x="3380967" y="-406400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5"/>
          <p:cNvSpPr/>
          <p:nvPr/>
        </p:nvSpPr>
        <p:spPr>
          <a:xfrm>
            <a:off x="11431767" y="44383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5"/>
          <p:cNvSpPr/>
          <p:nvPr/>
        </p:nvSpPr>
        <p:spPr>
          <a:xfrm>
            <a:off x="10891200" y="1709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38462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>
            <a:spLocks noGrp="1"/>
          </p:cNvSpPr>
          <p:nvPr>
            <p:ph type="title"/>
          </p:nvPr>
        </p:nvSpPr>
        <p:spPr>
          <a:xfrm>
            <a:off x="6676400" y="1878667"/>
            <a:ext cx="4564800" cy="17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subTitle" idx="1"/>
          </p:nvPr>
        </p:nvSpPr>
        <p:spPr>
          <a:xfrm>
            <a:off x="6676400" y="3641332"/>
            <a:ext cx="4564800" cy="13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04" name="Google Shape;304;p26"/>
          <p:cNvGrpSpPr/>
          <p:nvPr/>
        </p:nvGrpSpPr>
        <p:grpSpPr>
          <a:xfrm rot="-1135339" flipH="1">
            <a:off x="139463" y="3467016"/>
            <a:ext cx="1881439" cy="3296213"/>
            <a:chOff x="-524778" y="2749171"/>
            <a:chExt cx="1411018" cy="2472053"/>
          </a:xfrm>
        </p:grpSpPr>
        <p:sp>
          <p:nvSpPr>
            <p:cNvPr id="305" name="Google Shape;305;p26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7" name="Google Shape;337;p2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8" name="Google Shape;338;p26"/>
          <p:cNvGrpSpPr/>
          <p:nvPr/>
        </p:nvGrpSpPr>
        <p:grpSpPr>
          <a:xfrm>
            <a:off x="7108384" y="719184"/>
            <a:ext cx="2130000" cy="584200"/>
            <a:chOff x="3292150" y="368850"/>
            <a:chExt cx="1597500" cy="438150"/>
          </a:xfrm>
        </p:grpSpPr>
        <p:sp>
          <p:nvSpPr>
            <p:cNvPr id="339" name="Google Shape;339;p26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" name="Google Shape;341;p26"/>
          <p:cNvSpPr/>
          <p:nvPr/>
        </p:nvSpPr>
        <p:spPr>
          <a:xfrm>
            <a:off x="8210109" y="5093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2" name="Google Shape;342;p26"/>
          <p:cNvGrpSpPr/>
          <p:nvPr/>
        </p:nvGrpSpPr>
        <p:grpSpPr>
          <a:xfrm>
            <a:off x="554000" y="350934"/>
            <a:ext cx="793600" cy="736533"/>
            <a:chOff x="8321650" y="1504325"/>
            <a:chExt cx="595200" cy="552400"/>
          </a:xfrm>
        </p:grpSpPr>
        <p:sp>
          <p:nvSpPr>
            <p:cNvPr id="343" name="Google Shape;343;p2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5" name="Google Shape;345;p26"/>
          <p:cNvSpPr/>
          <p:nvPr/>
        </p:nvSpPr>
        <p:spPr>
          <a:xfrm>
            <a:off x="7141068" y="6138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6"/>
          <p:cNvSpPr/>
          <p:nvPr/>
        </p:nvSpPr>
        <p:spPr>
          <a:xfrm>
            <a:off x="11329701" y="55551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6"/>
          <p:cNvSpPr/>
          <p:nvPr/>
        </p:nvSpPr>
        <p:spPr>
          <a:xfrm>
            <a:off x="553985" y="20319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48475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"/>
          <p:cNvSpPr txBox="1">
            <a:spLocks noGrp="1"/>
          </p:cNvSpPr>
          <p:nvPr>
            <p:ph type="title"/>
          </p:nvPr>
        </p:nvSpPr>
        <p:spPr>
          <a:xfrm>
            <a:off x="953267" y="2295933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"/>
          </p:nvPr>
        </p:nvSpPr>
        <p:spPr>
          <a:xfrm>
            <a:off x="9508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51" name="Google Shape;351;p27"/>
          <p:cNvSpPr/>
          <p:nvPr/>
        </p:nvSpPr>
        <p:spPr>
          <a:xfrm>
            <a:off x="962067" y="2295933"/>
            <a:ext cx="3603607" cy="822011"/>
          </a:xfrm>
          <a:custGeom>
            <a:avLst/>
            <a:gdLst/>
            <a:ahLst/>
            <a:cxnLst/>
            <a:rect l="l" t="t" r="r" b="b"/>
            <a:pathLst>
              <a:path w="114655" h="16140" extrusionOk="0">
                <a:moveTo>
                  <a:pt x="68577" y="1"/>
                </a:moveTo>
                <a:cubicBezTo>
                  <a:pt x="68196" y="1"/>
                  <a:pt x="67815" y="1"/>
                  <a:pt x="67433" y="1"/>
                </a:cubicBezTo>
                <a:cubicBezTo>
                  <a:pt x="49144" y="1"/>
                  <a:pt x="30856" y="45"/>
                  <a:pt x="12567" y="80"/>
                </a:cubicBezTo>
                <a:cubicBezTo>
                  <a:pt x="9010" y="83"/>
                  <a:pt x="5449" y="107"/>
                  <a:pt x="1892" y="134"/>
                </a:cubicBezTo>
                <a:cubicBezTo>
                  <a:pt x="1883" y="134"/>
                  <a:pt x="1874" y="134"/>
                  <a:pt x="1865" y="134"/>
                </a:cubicBezTo>
                <a:cubicBezTo>
                  <a:pt x="1745" y="134"/>
                  <a:pt x="1620" y="130"/>
                  <a:pt x="1495" y="130"/>
                </a:cubicBezTo>
                <a:cubicBezTo>
                  <a:pt x="1087" y="130"/>
                  <a:pt x="687" y="182"/>
                  <a:pt x="501" y="631"/>
                </a:cubicBezTo>
                <a:cubicBezTo>
                  <a:pt x="254" y="1221"/>
                  <a:pt x="878" y="1375"/>
                  <a:pt x="1214" y="1670"/>
                </a:cubicBezTo>
                <a:cubicBezTo>
                  <a:pt x="3554" y="3712"/>
                  <a:pt x="5891" y="5758"/>
                  <a:pt x="8307" y="7875"/>
                </a:cubicBezTo>
                <a:cubicBezTo>
                  <a:pt x="7817" y="8307"/>
                  <a:pt x="7368" y="8715"/>
                  <a:pt x="6902" y="9106"/>
                </a:cubicBezTo>
                <a:cubicBezTo>
                  <a:pt x="5048" y="10651"/>
                  <a:pt x="3191" y="12190"/>
                  <a:pt x="1337" y="13735"/>
                </a:cubicBezTo>
                <a:cubicBezTo>
                  <a:pt x="1046" y="13979"/>
                  <a:pt x="707" y="14194"/>
                  <a:pt x="498" y="14489"/>
                </a:cubicBezTo>
                <a:cubicBezTo>
                  <a:pt x="234" y="14859"/>
                  <a:pt x="1" y="15312"/>
                  <a:pt x="203" y="15764"/>
                </a:cubicBezTo>
                <a:cubicBezTo>
                  <a:pt x="352" y="16099"/>
                  <a:pt x="658" y="16131"/>
                  <a:pt x="972" y="16131"/>
                </a:cubicBezTo>
                <a:cubicBezTo>
                  <a:pt x="1046" y="16131"/>
                  <a:pt x="1119" y="16129"/>
                  <a:pt x="1192" y="16129"/>
                </a:cubicBezTo>
                <a:cubicBezTo>
                  <a:pt x="1251" y="16129"/>
                  <a:pt x="1309" y="16130"/>
                  <a:pt x="1365" y="16134"/>
                </a:cubicBezTo>
                <a:cubicBezTo>
                  <a:pt x="1443" y="16138"/>
                  <a:pt x="1521" y="16140"/>
                  <a:pt x="1599" y="16140"/>
                </a:cubicBezTo>
                <a:cubicBezTo>
                  <a:pt x="1764" y="16140"/>
                  <a:pt x="1929" y="16133"/>
                  <a:pt x="2095" y="16131"/>
                </a:cubicBezTo>
                <a:cubicBezTo>
                  <a:pt x="19067" y="16038"/>
                  <a:pt x="36037" y="15874"/>
                  <a:pt x="53006" y="15874"/>
                </a:cubicBezTo>
                <a:cubicBezTo>
                  <a:pt x="53202" y="15874"/>
                  <a:pt x="53399" y="15874"/>
                  <a:pt x="53595" y="15874"/>
                </a:cubicBezTo>
                <a:cubicBezTo>
                  <a:pt x="71297" y="15874"/>
                  <a:pt x="88995" y="16025"/>
                  <a:pt x="106697" y="16110"/>
                </a:cubicBezTo>
                <a:cubicBezTo>
                  <a:pt x="108345" y="16118"/>
                  <a:pt x="109990" y="16133"/>
                  <a:pt x="111637" y="16133"/>
                </a:cubicBezTo>
                <a:cubicBezTo>
                  <a:pt x="112186" y="16133"/>
                  <a:pt x="112735" y="16131"/>
                  <a:pt x="113284" y="16127"/>
                </a:cubicBezTo>
                <a:cubicBezTo>
                  <a:pt x="114404" y="16120"/>
                  <a:pt x="114654" y="15706"/>
                  <a:pt x="114226" y="14750"/>
                </a:cubicBezTo>
                <a:cubicBezTo>
                  <a:pt x="114086" y="14434"/>
                  <a:pt x="113801" y="14263"/>
                  <a:pt x="113551" y="14054"/>
                </a:cubicBezTo>
                <a:cubicBezTo>
                  <a:pt x="112543" y="13197"/>
                  <a:pt x="111529" y="12344"/>
                  <a:pt x="110515" y="11494"/>
                </a:cubicBezTo>
                <a:cubicBezTo>
                  <a:pt x="109110" y="10315"/>
                  <a:pt x="107698" y="9140"/>
                  <a:pt x="106307" y="7975"/>
                </a:cubicBezTo>
                <a:cubicBezTo>
                  <a:pt x="106540" y="7478"/>
                  <a:pt x="106920" y="7262"/>
                  <a:pt x="107232" y="6995"/>
                </a:cubicBezTo>
                <a:cubicBezTo>
                  <a:pt x="109370" y="5134"/>
                  <a:pt x="111509" y="3277"/>
                  <a:pt x="113667" y="1440"/>
                </a:cubicBezTo>
                <a:cubicBezTo>
                  <a:pt x="113952" y="1197"/>
                  <a:pt x="114120" y="981"/>
                  <a:pt x="114020" y="628"/>
                </a:cubicBezTo>
                <a:cubicBezTo>
                  <a:pt x="113911" y="247"/>
                  <a:pt x="113568" y="179"/>
                  <a:pt x="113222" y="152"/>
                </a:cubicBezTo>
                <a:cubicBezTo>
                  <a:pt x="112835" y="121"/>
                  <a:pt x="112444" y="128"/>
                  <a:pt x="112053" y="124"/>
                </a:cubicBezTo>
                <a:cubicBezTo>
                  <a:pt x="110642" y="114"/>
                  <a:pt x="109226" y="93"/>
                  <a:pt x="107815" y="90"/>
                </a:cubicBezTo>
                <a:cubicBezTo>
                  <a:pt x="94735" y="57"/>
                  <a:pt x="81656" y="1"/>
                  <a:pt x="68577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27"/>
          <p:cNvGrpSpPr/>
          <p:nvPr/>
        </p:nvGrpSpPr>
        <p:grpSpPr>
          <a:xfrm rot="2520510">
            <a:off x="-124806" y="-1309399"/>
            <a:ext cx="1881241" cy="3295869"/>
            <a:chOff x="-524778" y="2749171"/>
            <a:chExt cx="1411018" cy="2472053"/>
          </a:xfrm>
        </p:grpSpPr>
        <p:sp>
          <p:nvSpPr>
            <p:cNvPr id="353" name="Google Shape;353;p2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" name="Google Shape;385;p27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386" name="Google Shape;386;p27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8" name="Google Shape;388;p27"/>
          <p:cNvSpPr/>
          <p:nvPr/>
        </p:nvSpPr>
        <p:spPr>
          <a:xfrm>
            <a:off x="2118133" y="5056033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9" name="Google Shape;389;p27"/>
          <p:cNvGrpSpPr/>
          <p:nvPr/>
        </p:nvGrpSpPr>
        <p:grpSpPr>
          <a:xfrm>
            <a:off x="4239984" y="5291152"/>
            <a:ext cx="852200" cy="1069033"/>
            <a:chOff x="5125000" y="2647775"/>
            <a:chExt cx="639150" cy="801775"/>
          </a:xfrm>
        </p:grpSpPr>
        <p:sp>
          <p:nvSpPr>
            <p:cNvPr id="390" name="Google Shape;390;p27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2" name="Google Shape;392;p27"/>
          <p:cNvSpPr/>
          <p:nvPr/>
        </p:nvSpPr>
        <p:spPr>
          <a:xfrm>
            <a:off x="950801" y="52233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7"/>
          <p:cNvSpPr/>
          <p:nvPr/>
        </p:nvSpPr>
        <p:spPr>
          <a:xfrm>
            <a:off x="7604534" y="4271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7"/>
          <p:cNvSpPr/>
          <p:nvPr/>
        </p:nvSpPr>
        <p:spPr>
          <a:xfrm>
            <a:off x="10958201" y="58442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750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7"/>
          <p:cNvGrpSpPr/>
          <p:nvPr/>
        </p:nvGrpSpPr>
        <p:grpSpPr>
          <a:xfrm rot="-1078084">
            <a:off x="8972616" y="-367867"/>
            <a:ext cx="3427864" cy="1741669"/>
            <a:chOff x="2878325" y="2965375"/>
            <a:chExt cx="1033475" cy="525100"/>
          </a:xfrm>
        </p:grpSpPr>
        <p:sp>
          <p:nvSpPr>
            <p:cNvPr id="70" name="Google Shape;70;p7"/>
            <p:cNvSpPr/>
            <p:nvPr/>
          </p:nvSpPr>
          <p:spPr>
            <a:xfrm>
              <a:off x="2878325" y="3187725"/>
              <a:ext cx="1033475" cy="302750"/>
            </a:xfrm>
            <a:custGeom>
              <a:avLst/>
              <a:gdLst/>
              <a:ahLst/>
              <a:cxnLst/>
              <a:rect l="l" t="t" r="r" b="b"/>
              <a:pathLst>
                <a:path w="41339" h="12110" fill="none" extrusionOk="0">
                  <a:moveTo>
                    <a:pt x="41339" y="6061"/>
                  </a:moveTo>
                  <a:cubicBezTo>
                    <a:pt x="41339" y="9394"/>
                    <a:pt x="32088" y="12109"/>
                    <a:pt x="20670" y="12109"/>
                  </a:cubicBezTo>
                  <a:cubicBezTo>
                    <a:pt x="9252" y="12109"/>
                    <a:pt x="0" y="9394"/>
                    <a:pt x="0" y="6061"/>
                  </a:cubicBezTo>
                  <a:cubicBezTo>
                    <a:pt x="0" y="2715"/>
                    <a:pt x="9252" y="0"/>
                    <a:pt x="20670" y="0"/>
                  </a:cubicBezTo>
                  <a:cubicBezTo>
                    <a:pt x="32088" y="0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2878325" y="3076400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2878325" y="2965375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/>
          <p:nvPr/>
        </p:nvSpPr>
        <p:spPr>
          <a:xfrm>
            <a:off x="238033" y="303218"/>
            <a:ext cx="940568" cy="941228"/>
          </a:xfrm>
          <a:custGeom>
            <a:avLst/>
            <a:gdLst/>
            <a:ahLst/>
            <a:cxnLst/>
            <a:rect l="l" t="t" r="r" b="b"/>
            <a:pathLst>
              <a:path w="17122" h="17134" extrusionOk="0">
                <a:moveTo>
                  <a:pt x="8561" y="1"/>
                </a:moveTo>
                <a:cubicBezTo>
                  <a:pt x="8561" y="8573"/>
                  <a:pt x="8561" y="8573"/>
                  <a:pt x="1" y="8573"/>
                </a:cubicBezTo>
                <a:cubicBezTo>
                  <a:pt x="8561" y="8573"/>
                  <a:pt x="8561" y="8573"/>
                  <a:pt x="8561" y="17134"/>
                </a:cubicBezTo>
                <a:cubicBezTo>
                  <a:pt x="8561" y="8573"/>
                  <a:pt x="8561" y="8573"/>
                  <a:pt x="17122" y="8573"/>
                </a:cubicBezTo>
                <a:cubicBezTo>
                  <a:pt x="8561" y="8573"/>
                  <a:pt x="8561" y="8573"/>
                  <a:pt x="856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960000" y="2256200"/>
            <a:ext cx="5996400" cy="10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65751"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960000" y="3441800"/>
            <a:ext cx="6665600" cy="24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365751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6" name="Google Shape;76;p7"/>
          <p:cNvSpPr/>
          <p:nvPr/>
        </p:nvSpPr>
        <p:spPr>
          <a:xfrm>
            <a:off x="1100667" y="109736"/>
            <a:ext cx="734851" cy="735585"/>
          </a:xfrm>
          <a:custGeom>
            <a:avLst/>
            <a:gdLst/>
            <a:ahLst/>
            <a:cxnLst/>
            <a:rect l="l" t="t" r="r" b="b"/>
            <a:pathLst>
              <a:path w="11419" h="11431" fill="none" extrusionOk="0">
                <a:moveTo>
                  <a:pt x="5716" y="11431"/>
                </a:moveTo>
                <a:cubicBezTo>
                  <a:pt x="5716" y="5716"/>
                  <a:pt x="5716" y="5716"/>
                  <a:pt x="1" y="5716"/>
                </a:cubicBezTo>
                <a:cubicBezTo>
                  <a:pt x="5716" y="5716"/>
                  <a:pt x="5716" y="5716"/>
                  <a:pt x="5716" y="1"/>
                </a:cubicBezTo>
                <a:cubicBezTo>
                  <a:pt x="5716" y="5716"/>
                  <a:pt x="5716" y="5716"/>
                  <a:pt x="11419" y="5716"/>
                </a:cubicBezTo>
                <a:cubicBezTo>
                  <a:pt x="5716" y="5716"/>
                  <a:pt x="5716" y="5716"/>
                  <a:pt x="5716" y="1143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827313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7" name="Google Shape;397;p28"/>
          <p:cNvSpPr txBox="1">
            <a:spLocks noGrp="1"/>
          </p:cNvSpPr>
          <p:nvPr>
            <p:ph type="subTitle" idx="1"/>
          </p:nvPr>
        </p:nvSpPr>
        <p:spPr>
          <a:xfrm>
            <a:off x="4292051" y="2998233"/>
            <a:ext cx="3608000" cy="26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98" name="Google Shape;398;p28"/>
          <p:cNvSpPr/>
          <p:nvPr/>
        </p:nvSpPr>
        <p:spPr>
          <a:xfrm rot="5400000">
            <a:off x="-30049" y="51156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8"/>
          <p:cNvGrpSpPr/>
          <p:nvPr/>
        </p:nvGrpSpPr>
        <p:grpSpPr>
          <a:xfrm>
            <a:off x="9875467" y="808884"/>
            <a:ext cx="2130000" cy="584200"/>
            <a:chOff x="3292150" y="368850"/>
            <a:chExt cx="1597500" cy="438150"/>
          </a:xfrm>
        </p:grpSpPr>
        <p:sp>
          <p:nvSpPr>
            <p:cNvPr id="400" name="Google Shape;400;p28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0700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4" name="Google Shape;404;p29"/>
          <p:cNvSpPr txBox="1">
            <a:spLocks noGrp="1"/>
          </p:cNvSpPr>
          <p:nvPr>
            <p:ph type="title" idx="2"/>
          </p:nvPr>
        </p:nvSpPr>
        <p:spPr>
          <a:xfrm>
            <a:off x="960000" y="2717567"/>
            <a:ext cx="5416400" cy="17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subTitle" idx="1"/>
          </p:nvPr>
        </p:nvSpPr>
        <p:spPr>
          <a:xfrm>
            <a:off x="960000" y="4480233"/>
            <a:ext cx="54164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06" name="Google Shape;406;p29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>
            <a:off x="960009" y="16006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>
            <a:off x="9212751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9"/>
          <p:cNvSpPr/>
          <p:nvPr/>
        </p:nvSpPr>
        <p:spPr>
          <a:xfrm>
            <a:off x="11383718" y="48959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9"/>
          <p:cNvSpPr/>
          <p:nvPr/>
        </p:nvSpPr>
        <p:spPr>
          <a:xfrm>
            <a:off x="11383734" y="200801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0185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3" name="Google Shape;413;p30"/>
          <p:cNvSpPr txBox="1">
            <a:spLocks noGrp="1"/>
          </p:cNvSpPr>
          <p:nvPr>
            <p:ph type="subTitle" idx="1"/>
          </p:nvPr>
        </p:nvSpPr>
        <p:spPr>
          <a:xfrm>
            <a:off x="960000" y="1890800"/>
            <a:ext cx="654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14" name="Google Shape;414;p30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415" name="Google Shape;415;p30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7" name="Google Shape;417;p30"/>
          <p:cNvGrpSpPr/>
          <p:nvPr/>
        </p:nvGrpSpPr>
        <p:grpSpPr>
          <a:xfrm>
            <a:off x="11083733" y="2137351"/>
            <a:ext cx="793600" cy="736533"/>
            <a:chOff x="8321650" y="1504325"/>
            <a:chExt cx="595200" cy="552400"/>
          </a:xfrm>
        </p:grpSpPr>
        <p:sp>
          <p:nvSpPr>
            <p:cNvPr id="418" name="Google Shape;418;p30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" name="Google Shape;420;p30"/>
          <p:cNvSpPr/>
          <p:nvPr/>
        </p:nvSpPr>
        <p:spPr>
          <a:xfrm>
            <a:off x="561500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" name="Google Shape;421;p30"/>
          <p:cNvGrpSpPr/>
          <p:nvPr/>
        </p:nvGrpSpPr>
        <p:grpSpPr>
          <a:xfrm>
            <a:off x="10815084" y="5441485"/>
            <a:ext cx="852200" cy="1069033"/>
            <a:chOff x="5125000" y="2647775"/>
            <a:chExt cx="639150" cy="801775"/>
          </a:xfrm>
        </p:grpSpPr>
        <p:sp>
          <p:nvSpPr>
            <p:cNvPr id="422" name="Google Shape;422;p30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30"/>
          <p:cNvSpPr/>
          <p:nvPr/>
        </p:nvSpPr>
        <p:spPr>
          <a:xfrm>
            <a:off x="819918" y="31708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0"/>
          <p:cNvSpPr/>
          <p:nvPr/>
        </p:nvSpPr>
        <p:spPr>
          <a:xfrm>
            <a:off x="561501" y="44354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7094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8" name="Google Shape;428;p31"/>
          <p:cNvSpPr txBox="1">
            <a:spLocks noGrp="1"/>
          </p:cNvSpPr>
          <p:nvPr>
            <p:ph type="subTitle" idx="1"/>
          </p:nvPr>
        </p:nvSpPr>
        <p:spPr>
          <a:xfrm>
            <a:off x="960000" y="1890800"/>
            <a:ext cx="654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29" name="Google Shape;429;p31"/>
          <p:cNvGrpSpPr/>
          <p:nvPr/>
        </p:nvGrpSpPr>
        <p:grpSpPr>
          <a:xfrm>
            <a:off x="10844400" y="838718"/>
            <a:ext cx="793600" cy="736533"/>
            <a:chOff x="8321650" y="1504325"/>
            <a:chExt cx="595200" cy="552400"/>
          </a:xfrm>
        </p:grpSpPr>
        <p:sp>
          <p:nvSpPr>
            <p:cNvPr id="430" name="Google Shape;430;p3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5882733" y="58406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3" name="Google Shape;433;p31"/>
          <p:cNvGrpSpPr/>
          <p:nvPr/>
        </p:nvGrpSpPr>
        <p:grpSpPr>
          <a:xfrm>
            <a:off x="524684" y="5428652"/>
            <a:ext cx="852200" cy="1069033"/>
            <a:chOff x="5125000" y="2647775"/>
            <a:chExt cx="639150" cy="801775"/>
          </a:xfrm>
        </p:grpSpPr>
        <p:sp>
          <p:nvSpPr>
            <p:cNvPr id="434" name="Google Shape;434;p31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1"/>
          <p:cNvGrpSpPr/>
          <p:nvPr/>
        </p:nvGrpSpPr>
        <p:grpSpPr>
          <a:xfrm>
            <a:off x="9843467" y="5913484"/>
            <a:ext cx="2130000" cy="584200"/>
            <a:chOff x="3292150" y="368850"/>
            <a:chExt cx="1597500" cy="438150"/>
          </a:xfrm>
        </p:grpSpPr>
        <p:sp>
          <p:nvSpPr>
            <p:cNvPr id="437" name="Google Shape;437;p31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9" name="Google Shape;439;p31"/>
          <p:cNvSpPr/>
          <p:nvPr/>
        </p:nvSpPr>
        <p:spPr>
          <a:xfrm>
            <a:off x="11110318" y="21352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31"/>
          <p:cNvSpPr/>
          <p:nvPr/>
        </p:nvSpPr>
        <p:spPr>
          <a:xfrm>
            <a:off x="262934" y="19592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74888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>
            <a:spLocks noGrp="1"/>
          </p:cNvSpPr>
          <p:nvPr>
            <p:ph type="title"/>
          </p:nvPr>
        </p:nvSpPr>
        <p:spPr>
          <a:xfrm>
            <a:off x="7620000" y="2297867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1"/>
          </p:nvPr>
        </p:nvSpPr>
        <p:spPr>
          <a:xfrm>
            <a:off x="76200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44" name="Google Shape;444;p32"/>
          <p:cNvGrpSpPr/>
          <p:nvPr/>
        </p:nvGrpSpPr>
        <p:grpSpPr>
          <a:xfrm>
            <a:off x="756233" y="4758251"/>
            <a:ext cx="793600" cy="736533"/>
            <a:chOff x="8321650" y="1504325"/>
            <a:chExt cx="595200" cy="552400"/>
          </a:xfrm>
        </p:grpSpPr>
        <p:sp>
          <p:nvSpPr>
            <p:cNvPr id="445" name="Google Shape;445;p32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32"/>
          <p:cNvGrpSpPr/>
          <p:nvPr/>
        </p:nvGrpSpPr>
        <p:grpSpPr>
          <a:xfrm>
            <a:off x="8343800" y="5080034"/>
            <a:ext cx="852200" cy="1069033"/>
            <a:chOff x="5125000" y="2647775"/>
            <a:chExt cx="639150" cy="801775"/>
          </a:xfrm>
        </p:grpSpPr>
        <p:sp>
          <p:nvSpPr>
            <p:cNvPr id="448" name="Google Shape;448;p32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32"/>
          <p:cNvSpPr/>
          <p:nvPr/>
        </p:nvSpPr>
        <p:spPr>
          <a:xfrm>
            <a:off x="1036618" y="10934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32"/>
          <p:cNvSpPr/>
          <p:nvPr/>
        </p:nvSpPr>
        <p:spPr>
          <a:xfrm>
            <a:off x="10958201" y="1373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32"/>
          <p:cNvSpPr/>
          <p:nvPr/>
        </p:nvSpPr>
        <p:spPr>
          <a:xfrm>
            <a:off x="10958201" y="58442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5172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"/>
          <p:cNvSpPr txBox="1">
            <a:spLocks noGrp="1"/>
          </p:cNvSpPr>
          <p:nvPr>
            <p:ph type="title"/>
          </p:nvPr>
        </p:nvSpPr>
        <p:spPr>
          <a:xfrm>
            <a:off x="950800" y="2297867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5" name="Google Shape;455;p33"/>
          <p:cNvSpPr txBox="1">
            <a:spLocks noGrp="1"/>
          </p:cNvSpPr>
          <p:nvPr>
            <p:ph type="subTitle" idx="1"/>
          </p:nvPr>
        </p:nvSpPr>
        <p:spPr>
          <a:xfrm>
            <a:off x="9508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56" name="Google Shape;456;p33"/>
          <p:cNvGrpSpPr/>
          <p:nvPr/>
        </p:nvGrpSpPr>
        <p:grpSpPr>
          <a:xfrm>
            <a:off x="140100" y="427084"/>
            <a:ext cx="2130000" cy="584200"/>
            <a:chOff x="3292150" y="368850"/>
            <a:chExt cx="1597500" cy="438150"/>
          </a:xfrm>
        </p:grpSpPr>
        <p:sp>
          <p:nvSpPr>
            <p:cNvPr id="457" name="Google Shape;457;p3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" name="Google Shape;459;p33"/>
          <p:cNvGrpSpPr/>
          <p:nvPr/>
        </p:nvGrpSpPr>
        <p:grpSpPr>
          <a:xfrm>
            <a:off x="697867" y="5494784"/>
            <a:ext cx="793600" cy="736533"/>
            <a:chOff x="8321650" y="1504325"/>
            <a:chExt cx="595200" cy="552400"/>
          </a:xfrm>
        </p:grpSpPr>
        <p:sp>
          <p:nvSpPr>
            <p:cNvPr id="460" name="Google Shape;460;p33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33"/>
          <p:cNvGrpSpPr/>
          <p:nvPr/>
        </p:nvGrpSpPr>
        <p:grpSpPr>
          <a:xfrm>
            <a:off x="3719800" y="643485"/>
            <a:ext cx="852200" cy="1069033"/>
            <a:chOff x="5125000" y="2647775"/>
            <a:chExt cx="639150" cy="801775"/>
          </a:xfrm>
        </p:grpSpPr>
        <p:sp>
          <p:nvSpPr>
            <p:cNvPr id="463" name="Google Shape;463;p33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33"/>
          <p:cNvSpPr/>
          <p:nvPr/>
        </p:nvSpPr>
        <p:spPr>
          <a:xfrm>
            <a:off x="10624151" y="8872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33"/>
          <p:cNvSpPr/>
          <p:nvPr/>
        </p:nvSpPr>
        <p:spPr>
          <a:xfrm>
            <a:off x="10638618" y="5494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7686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"/>
          <p:cNvSpPr txBox="1">
            <a:spLocks noGrp="1"/>
          </p:cNvSpPr>
          <p:nvPr>
            <p:ph type="body" idx="1"/>
          </p:nvPr>
        </p:nvSpPr>
        <p:spPr>
          <a:xfrm>
            <a:off x="1369467" y="1736399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9" name="Google Shape;469;p34"/>
          <p:cNvSpPr txBox="1">
            <a:spLocks noGrp="1"/>
          </p:cNvSpPr>
          <p:nvPr>
            <p:ph type="body" idx="2"/>
          </p:nvPr>
        </p:nvSpPr>
        <p:spPr>
          <a:xfrm>
            <a:off x="6259333" y="1736705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0" name="Google Shape;470;p3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71" name="Google Shape;471;p34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34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942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"/>
          <p:cNvSpPr txBox="1">
            <a:spLocks noGrp="1"/>
          </p:cNvSpPr>
          <p:nvPr>
            <p:ph type="body" idx="1"/>
          </p:nvPr>
        </p:nvSpPr>
        <p:spPr>
          <a:xfrm>
            <a:off x="1369467" y="1736399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5" name="Google Shape;475;p35"/>
          <p:cNvSpPr txBox="1">
            <a:spLocks noGrp="1"/>
          </p:cNvSpPr>
          <p:nvPr>
            <p:ph type="body" idx="2"/>
          </p:nvPr>
        </p:nvSpPr>
        <p:spPr>
          <a:xfrm>
            <a:off x="6259333" y="1736705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77" name="Google Shape;477;p35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35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17060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1" name="Google Shape;481;p36"/>
          <p:cNvSpPr txBox="1">
            <a:spLocks noGrp="1"/>
          </p:cNvSpPr>
          <p:nvPr>
            <p:ph type="title" idx="2"/>
          </p:nvPr>
        </p:nvSpPr>
        <p:spPr>
          <a:xfrm>
            <a:off x="1250167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2" name="Google Shape;482;p36"/>
          <p:cNvSpPr txBox="1">
            <a:spLocks noGrp="1"/>
          </p:cNvSpPr>
          <p:nvPr>
            <p:ph type="subTitle" idx="1"/>
          </p:nvPr>
        </p:nvSpPr>
        <p:spPr>
          <a:xfrm>
            <a:off x="1250167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3" name="Google Shape;483;p36"/>
          <p:cNvSpPr txBox="1">
            <a:spLocks noGrp="1"/>
          </p:cNvSpPr>
          <p:nvPr>
            <p:ph type="title" idx="3"/>
          </p:nvPr>
        </p:nvSpPr>
        <p:spPr>
          <a:xfrm>
            <a:off x="4645795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4" name="Google Shape;484;p36"/>
          <p:cNvSpPr txBox="1">
            <a:spLocks noGrp="1"/>
          </p:cNvSpPr>
          <p:nvPr>
            <p:ph type="subTitle" idx="4"/>
          </p:nvPr>
        </p:nvSpPr>
        <p:spPr>
          <a:xfrm>
            <a:off x="4645796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5" name="Google Shape;485;p36"/>
          <p:cNvSpPr txBox="1">
            <a:spLocks noGrp="1"/>
          </p:cNvSpPr>
          <p:nvPr>
            <p:ph type="title" idx="5"/>
          </p:nvPr>
        </p:nvSpPr>
        <p:spPr>
          <a:xfrm>
            <a:off x="8041432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6" name="Google Shape;486;p36"/>
          <p:cNvSpPr txBox="1">
            <a:spLocks noGrp="1"/>
          </p:cNvSpPr>
          <p:nvPr>
            <p:ph type="subTitle" idx="6"/>
          </p:nvPr>
        </p:nvSpPr>
        <p:spPr>
          <a:xfrm>
            <a:off x="8041433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8" name="Google Shape;488;p36"/>
          <p:cNvGrpSpPr/>
          <p:nvPr/>
        </p:nvGrpSpPr>
        <p:grpSpPr>
          <a:xfrm>
            <a:off x="9444767" y="184668"/>
            <a:ext cx="852200" cy="1069033"/>
            <a:chOff x="5125000" y="2647775"/>
            <a:chExt cx="639150" cy="801775"/>
          </a:xfrm>
        </p:grpSpPr>
        <p:sp>
          <p:nvSpPr>
            <p:cNvPr id="489" name="Google Shape;489;p36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" name="Google Shape;491;p36"/>
          <p:cNvGrpSpPr/>
          <p:nvPr/>
        </p:nvGrpSpPr>
        <p:grpSpPr>
          <a:xfrm>
            <a:off x="327233" y="5770534"/>
            <a:ext cx="793600" cy="736533"/>
            <a:chOff x="8321650" y="1504325"/>
            <a:chExt cx="595200" cy="552400"/>
          </a:xfrm>
        </p:grpSpPr>
        <p:sp>
          <p:nvSpPr>
            <p:cNvPr id="492" name="Google Shape;492;p3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4" name="Google Shape;494;p36"/>
          <p:cNvSpPr/>
          <p:nvPr/>
        </p:nvSpPr>
        <p:spPr>
          <a:xfrm>
            <a:off x="11578334" y="44006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36"/>
          <p:cNvSpPr/>
          <p:nvPr/>
        </p:nvSpPr>
        <p:spPr>
          <a:xfrm>
            <a:off x="7779651" y="63456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36"/>
          <p:cNvSpPr/>
          <p:nvPr/>
        </p:nvSpPr>
        <p:spPr>
          <a:xfrm>
            <a:off x="327234" y="15282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87174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title" idx="2"/>
          </p:nvPr>
        </p:nvSpPr>
        <p:spPr>
          <a:xfrm>
            <a:off x="955400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subTitle" idx="1"/>
          </p:nvPr>
        </p:nvSpPr>
        <p:spPr>
          <a:xfrm>
            <a:off x="955400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title" idx="3"/>
          </p:nvPr>
        </p:nvSpPr>
        <p:spPr>
          <a:xfrm>
            <a:off x="4557595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2" name="Google Shape;502;p37"/>
          <p:cNvSpPr txBox="1">
            <a:spLocks noGrp="1"/>
          </p:cNvSpPr>
          <p:nvPr>
            <p:ph type="subTitle" idx="4"/>
          </p:nvPr>
        </p:nvSpPr>
        <p:spPr>
          <a:xfrm>
            <a:off x="4557595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 idx="5"/>
          </p:nvPr>
        </p:nvSpPr>
        <p:spPr>
          <a:xfrm>
            <a:off x="8159797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4" name="Google Shape;504;p37"/>
          <p:cNvSpPr txBox="1">
            <a:spLocks noGrp="1"/>
          </p:cNvSpPr>
          <p:nvPr>
            <p:ph type="subTitle" idx="6"/>
          </p:nvPr>
        </p:nvSpPr>
        <p:spPr>
          <a:xfrm>
            <a:off x="8159799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05" name="Google Shape;505;p37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506" name="Google Shape;506;p37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37"/>
          <p:cNvGrpSpPr/>
          <p:nvPr/>
        </p:nvGrpSpPr>
        <p:grpSpPr>
          <a:xfrm>
            <a:off x="11142133" y="1482784"/>
            <a:ext cx="793600" cy="736533"/>
            <a:chOff x="8321650" y="1504325"/>
            <a:chExt cx="595200" cy="552400"/>
          </a:xfrm>
        </p:grpSpPr>
        <p:sp>
          <p:nvSpPr>
            <p:cNvPr id="509" name="Google Shape;509;p37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37"/>
          <p:cNvSpPr/>
          <p:nvPr/>
        </p:nvSpPr>
        <p:spPr>
          <a:xfrm>
            <a:off x="352533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37"/>
          <p:cNvSpPr/>
          <p:nvPr/>
        </p:nvSpPr>
        <p:spPr>
          <a:xfrm>
            <a:off x="456367" y="19447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37"/>
          <p:cNvSpPr/>
          <p:nvPr/>
        </p:nvSpPr>
        <p:spPr>
          <a:xfrm>
            <a:off x="4160934" y="6138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37"/>
          <p:cNvSpPr/>
          <p:nvPr/>
        </p:nvSpPr>
        <p:spPr>
          <a:xfrm>
            <a:off x="11602601" y="46716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6113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8"/>
          <p:cNvPicPr preferRelativeResize="0"/>
          <p:nvPr/>
        </p:nvPicPr>
        <p:blipFill rotWithShape="1">
          <a:blip r:embed="rId2">
            <a:alphaModFix/>
          </a:blip>
          <a:srcRect b="675"/>
          <a:stretch/>
        </p:blipFill>
        <p:spPr>
          <a:xfrm rot="10800000" flipH="1">
            <a:off x="-70075" y="-46500"/>
            <a:ext cx="12273699" cy="698586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/>
          <p:nvPr/>
        </p:nvSpPr>
        <p:spPr>
          <a:xfrm>
            <a:off x="-707299" y="3629300"/>
            <a:ext cx="3011489" cy="2964920"/>
          </a:xfrm>
          <a:custGeom>
            <a:avLst/>
            <a:gdLst/>
            <a:ahLst/>
            <a:cxnLst/>
            <a:rect l="l" t="t" r="r" b="b"/>
            <a:pathLst>
              <a:path w="36148" h="35589" fill="none" extrusionOk="0">
                <a:moveTo>
                  <a:pt x="18074" y="8764"/>
                </a:moveTo>
                <a:lnTo>
                  <a:pt x="21217" y="1"/>
                </a:lnTo>
                <a:lnTo>
                  <a:pt x="21170" y="9300"/>
                </a:lnTo>
                <a:lnTo>
                  <a:pt x="27111" y="2144"/>
                </a:lnTo>
                <a:lnTo>
                  <a:pt x="23884" y="10871"/>
                </a:lnTo>
                <a:lnTo>
                  <a:pt x="31921" y="6180"/>
                </a:lnTo>
                <a:lnTo>
                  <a:pt x="25896" y="13276"/>
                </a:lnTo>
                <a:lnTo>
                  <a:pt x="35052" y="11609"/>
                </a:lnTo>
                <a:lnTo>
                  <a:pt x="26968" y="16229"/>
                </a:lnTo>
                <a:lnTo>
                  <a:pt x="36148" y="17789"/>
                </a:lnTo>
                <a:lnTo>
                  <a:pt x="26968" y="19360"/>
                </a:lnTo>
                <a:lnTo>
                  <a:pt x="35052" y="23980"/>
                </a:lnTo>
                <a:lnTo>
                  <a:pt x="25896" y="22313"/>
                </a:lnTo>
                <a:lnTo>
                  <a:pt x="31921" y="29409"/>
                </a:lnTo>
                <a:lnTo>
                  <a:pt x="23884" y="24718"/>
                </a:lnTo>
                <a:lnTo>
                  <a:pt x="27111" y="33445"/>
                </a:lnTo>
                <a:lnTo>
                  <a:pt x="21170" y="26290"/>
                </a:lnTo>
                <a:lnTo>
                  <a:pt x="21217" y="35588"/>
                </a:lnTo>
                <a:lnTo>
                  <a:pt x="18074" y="26825"/>
                </a:lnTo>
                <a:lnTo>
                  <a:pt x="14931" y="35588"/>
                </a:lnTo>
                <a:lnTo>
                  <a:pt x="14978" y="26290"/>
                </a:lnTo>
                <a:lnTo>
                  <a:pt x="9037" y="33445"/>
                </a:lnTo>
                <a:lnTo>
                  <a:pt x="12264" y="24718"/>
                </a:lnTo>
                <a:lnTo>
                  <a:pt x="4227" y="29409"/>
                </a:lnTo>
                <a:lnTo>
                  <a:pt x="10252" y="22313"/>
                </a:lnTo>
                <a:lnTo>
                  <a:pt x="1096" y="23980"/>
                </a:lnTo>
                <a:lnTo>
                  <a:pt x="9180" y="19360"/>
                </a:lnTo>
                <a:lnTo>
                  <a:pt x="0" y="17789"/>
                </a:lnTo>
                <a:lnTo>
                  <a:pt x="9180" y="16229"/>
                </a:lnTo>
                <a:lnTo>
                  <a:pt x="1096" y="11609"/>
                </a:lnTo>
                <a:lnTo>
                  <a:pt x="10252" y="13276"/>
                </a:lnTo>
                <a:lnTo>
                  <a:pt x="4227" y="6180"/>
                </a:lnTo>
                <a:lnTo>
                  <a:pt x="12264" y="10871"/>
                </a:lnTo>
                <a:lnTo>
                  <a:pt x="9037" y="2144"/>
                </a:lnTo>
                <a:lnTo>
                  <a:pt x="14978" y="9300"/>
                </a:lnTo>
                <a:lnTo>
                  <a:pt x="14931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" name="Google Shape;80;p8"/>
          <p:cNvGrpSpPr/>
          <p:nvPr/>
        </p:nvGrpSpPr>
        <p:grpSpPr>
          <a:xfrm rot="615220">
            <a:off x="6547824" y="-1026981"/>
            <a:ext cx="3063427" cy="3063504"/>
            <a:chOff x="481600" y="1009175"/>
            <a:chExt cx="976325" cy="976350"/>
          </a:xfrm>
        </p:grpSpPr>
        <p:sp>
          <p:nvSpPr>
            <p:cNvPr id="81" name="Google Shape;81;p8"/>
            <p:cNvSpPr/>
            <p:nvPr/>
          </p:nvSpPr>
          <p:spPr>
            <a:xfrm>
              <a:off x="481600" y="1009175"/>
              <a:ext cx="976325" cy="976350"/>
            </a:xfrm>
            <a:custGeom>
              <a:avLst/>
              <a:gdLst/>
              <a:ahLst/>
              <a:cxnLst/>
              <a:rect l="l" t="t" r="r" b="b"/>
              <a:pathLst>
                <a:path w="39053" h="39054" fill="none" extrusionOk="0">
                  <a:moveTo>
                    <a:pt x="32100" y="6942"/>
                  </a:moveTo>
                  <a:cubicBezTo>
                    <a:pt x="39053" y="13895"/>
                    <a:pt x="39053" y="25159"/>
                    <a:pt x="32100" y="32112"/>
                  </a:cubicBezTo>
                  <a:cubicBezTo>
                    <a:pt x="25158" y="39053"/>
                    <a:pt x="13895" y="39053"/>
                    <a:pt x="6942" y="32112"/>
                  </a:cubicBezTo>
                  <a:cubicBezTo>
                    <a:pt x="0" y="25159"/>
                    <a:pt x="0" y="13895"/>
                    <a:pt x="6942" y="6942"/>
                  </a:cubicBezTo>
                  <a:cubicBezTo>
                    <a:pt x="13895" y="1"/>
                    <a:pt x="25158" y="1"/>
                    <a:pt x="32100" y="69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897425" y="1058600"/>
              <a:ext cx="144375" cy="877500"/>
            </a:xfrm>
            <a:custGeom>
              <a:avLst/>
              <a:gdLst/>
              <a:ahLst/>
              <a:cxnLst/>
              <a:rect l="l" t="t" r="r" b="b"/>
              <a:pathLst>
                <a:path w="5775" h="35100" fill="none" extrusionOk="0">
                  <a:moveTo>
                    <a:pt x="0" y="35100"/>
                  </a:moveTo>
                  <a:lnTo>
                    <a:pt x="5775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531000" y="1425000"/>
              <a:ext cx="877525" cy="144400"/>
            </a:xfrm>
            <a:custGeom>
              <a:avLst/>
              <a:gdLst/>
              <a:ahLst/>
              <a:cxnLst/>
              <a:rect l="l" t="t" r="r" b="b"/>
              <a:pathLst>
                <a:path w="35101" h="5776" fill="none" extrusionOk="0">
                  <a:moveTo>
                    <a:pt x="1" y="1"/>
                  </a:moveTo>
                  <a:lnTo>
                    <a:pt x="35100" y="577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720625" y="1039850"/>
              <a:ext cx="510500" cy="915600"/>
            </a:xfrm>
            <a:custGeom>
              <a:avLst/>
              <a:gdLst/>
              <a:ahLst/>
              <a:cxnLst/>
              <a:rect l="l" t="t" r="r" b="b"/>
              <a:pathLst>
                <a:path w="20420" h="36624" fill="none" extrusionOk="0">
                  <a:moveTo>
                    <a:pt x="13097" y="786"/>
                  </a:moveTo>
                  <a:cubicBezTo>
                    <a:pt x="17859" y="1572"/>
                    <a:pt x="20419" y="10049"/>
                    <a:pt x="18836" y="19729"/>
                  </a:cubicBezTo>
                  <a:cubicBezTo>
                    <a:pt x="17240" y="29409"/>
                    <a:pt x="12085" y="36624"/>
                    <a:pt x="7334" y="35838"/>
                  </a:cubicBezTo>
                  <a:cubicBezTo>
                    <a:pt x="2572" y="35052"/>
                    <a:pt x="0" y="26575"/>
                    <a:pt x="1595" y="16895"/>
                  </a:cubicBezTo>
                  <a:cubicBezTo>
                    <a:pt x="3191" y="7215"/>
                    <a:pt x="8334" y="0"/>
                    <a:pt x="13097" y="78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91150" y="1150875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26146" y="4298"/>
                  </a:moveTo>
                  <a:cubicBezTo>
                    <a:pt x="22575" y="5763"/>
                    <a:pt x="17705" y="6251"/>
                    <a:pt x="12538" y="5406"/>
                  </a:cubicBezTo>
                  <a:cubicBezTo>
                    <a:pt x="7358" y="4548"/>
                    <a:pt x="2917" y="253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94700" y="1687550"/>
              <a:ext cx="653675" cy="156275"/>
            </a:xfrm>
            <a:custGeom>
              <a:avLst/>
              <a:gdLst/>
              <a:ahLst/>
              <a:cxnLst/>
              <a:rect l="l" t="t" r="r" b="b"/>
              <a:pathLst>
                <a:path w="26147" h="6251" fill="none" extrusionOk="0">
                  <a:moveTo>
                    <a:pt x="1" y="1953"/>
                  </a:moveTo>
                  <a:cubicBezTo>
                    <a:pt x="3573" y="488"/>
                    <a:pt x="8442" y="0"/>
                    <a:pt x="13610" y="845"/>
                  </a:cubicBezTo>
                  <a:cubicBezTo>
                    <a:pt x="18777" y="1703"/>
                    <a:pt x="23230" y="3727"/>
                    <a:pt x="26147" y="62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2143000" y="1784217"/>
            <a:ext cx="7906000" cy="366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88" name="Google Shape;88;p8"/>
          <p:cNvGrpSpPr/>
          <p:nvPr/>
        </p:nvGrpSpPr>
        <p:grpSpPr>
          <a:xfrm rot="-1239979">
            <a:off x="-514460" y="-103831"/>
            <a:ext cx="2647977" cy="1060945"/>
            <a:chOff x="2878325" y="2965375"/>
            <a:chExt cx="1033475" cy="414075"/>
          </a:xfrm>
        </p:grpSpPr>
        <p:sp>
          <p:nvSpPr>
            <p:cNvPr id="89" name="Google Shape;89;p8"/>
            <p:cNvSpPr/>
            <p:nvPr/>
          </p:nvSpPr>
          <p:spPr>
            <a:xfrm>
              <a:off x="2878325" y="3076400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878325" y="2965375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2779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 idx="2"/>
          </p:nvPr>
        </p:nvSpPr>
        <p:spPr>
          <a:xfrm>
            <a:off x="960000" y="18400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subTitle" idx="1"/>
          </p:nvPr>
        </p:nvSpPr>
        <p:spPr>
          <a:xfrm>
            <a:off x="960000" y="2819231"/>
            <a:ext cx="31620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title" idx="3"/>
          </p:nvPr>
        </p:nvSpPr>
        <p:spPr>
          <a:xfrm>
            <a:off x="8070001" y="18400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4"/>
          </p:nvPr>
        </p:nvSpPr>
        <p:spPr>
          <a:xfrm>
            <a:off x="8069997" y="2819231"/>
            <a:ext cx="31620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title" idx="5"/>
          </p:nvPr>
        </p:nvSpPr>
        <p:spPr>
          <a:xfrm>
            <a:off x="960000" y="4100200"/>
            <a:ext cx="3162000" cy="10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6"/>
          </p:nvPr>
        </p:nvSpPr>
        <p:spPr>
          <a:xfrm>
            <a:off x="960000" y="5079625"/>
            <a:ext cx="31620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3" name="Google Shape;523;p38"/>
          <p:cNvSpPr txBox="1">
            <a:spLocks noGrp="1"/>
          </p:cNvSpPr>
          <p:nvPr>
            <p:ph type="title" idx="7"/>
          </p:nvPr>
        </p:nvSpPr>
        <p:spPr>
          <a:xfrm>
            <a:off x="8070000" y="41002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4" name="Google Shape;524;p38"/>
          <p:cNvSpPr txBox="1">
            <a:spLocks noGrp="1"/>
          </p:cNvSpPr>
          <p:nvPr>
            <p:ph type="subTitle" idx="8"/>
          </p:nvPr>
        </p:nvSpPr>
        <p:spPr>
          <a:xfrm>
            <a:off x="8069999" y="5079644"/>
            <a:ext cx="31620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5" name="Google Shape;525;p38"/>
          <p:cNvSpPr/>
          <p:nvPr/>
        </p:nvSpPr>
        <p:spPr>
          <a:xfrm>
            <a:off x="1322942" y="37536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38"/>
          <p:cNvSpPr/>
          <p:nvPr/>
        </p:nvSpPr>
        <p:spPr>
          <a:xfrm>
            <a:off x="8336109" y="37536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38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8" name="Google Shape;528;p38"/>
          <p:cNvGrpSpPr/>
          <p:nvPr/>
        </p:nvGrpSpPr>
        <p:grpSpPr>
          <a:xfrm>
            <a:off x="262167" y="5770534"/>
            <a:ext cx="793600" cy="736533"/>
            <a:chOff x="8321650" y="1504325"/>
            <a:chExt cx="595200" cy="552400"/>
          </a:xfrm>
        </p:grpSpPr>
        <p:sp>
          <p:nvSpPr>
            <p:cNvPr id="529" name="Google Shape;529;p38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38"/>
          <p:cNvSpPr/>
          <p:nvPr/>
        </p:nvSpPr>
        <p:spPr>
          <a:xfrm>
            <a:off x="11665901" y="63267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38"/>
          <p:cNvSpPr/>
          <p:nvPr/>
        </p:nvSpPr>
        <p:spPr>
          <a:xfrm>
            <a:off x="327218" y="3542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38"/>
          <p:cNvSpPr/>
          <p:nvPr/>
        </p:nvSpPr>
        <p:spPr>
          <a:xfrm>
            <a:off x="6146001" y="61387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10589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9"/>
          <p:cNvSpPr txBox="1">
            <a:spLocks noGrp="1"/>
          </p:cNvSpPr>
          <p:nvPr>
            <p:ph type="title"/>
          </p:nvPr>
        </p:nvSpPr>
        <p:spPr>
          <a:xfrm>
            <a:off x="959933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title" idx="2"/>
          </p:nvPr>
        </p:nvSpPr>
        <p:spPr>
          <a:xfrm>
            <a:off x="1468233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7" name="Google Shape;537;p39"/>
          <p:cNvSpPr txBox="1">
            <a:spLocks noGrp="1"/>
          </p:cNvSpPr>
          <p:nvPr>
            <p:ph type="subTitle" idx="1"/>
          </p:nvPr>
        </p:nvSpPr>
        <p:spPr>
          <a:xfrm>
            <a:off x="1468233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38" name="Google Shape;538;p39"/>
          <p:cNvSpPr txBox="1">
            <a:spLocks noGrp="1"/>
          </p:cNvSpPr>
          <p:nvPr>
            <p:ph type="title" idx="3"/>
          </p:nvPr>
        </p:nvSpPr>
        <p:spPr>
          <a:xfrm>
            <a:off x="4771929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9" name="Google Shape;539;p39"/>
          <p:cNvSpPr txBox="1">
            <a:spLocks noGrp="1"/>
          </p:cNvSpPr>
          <p:nvPr>
            <p:ph type="subTitle" idx="4"/>
          </p:nvPr>
        </p:nvSpPr>
        <p:spPr>
          <a:xfrm>
            <a:off x="4771929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0" name="Google Shape;540;p39"/>
          <p:cNvSpPr txBox="1">
            <a:spLocks noGrp="1"/>
          </p:cNvSpPr>
          <p:nvPr>
            <p:ph type="title" idx="5"/>
          </p:nvPr>
        </p:nvSpPr>
        <p:spPr>
          <a:xfrm>
            <a:off x="1468233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1" name="Google Shape;541;p39"/>
          <p:cNvSpPr txBox="1">
            <a:spLocks noGrp="1"/>
          </p:cNvSpPr>
          <p:nvPr>
            <p:ph type="subTitle" idx="6"/>
          </p:nvPr>
        </p:nvSpPr>
        <p:spPr>
          <a:xfrm>
            <a:off x="1468233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2" name="Google Shape;542;p39"/>
          <p:cNvSpPr txBox="1">
            <a:spLocks noGrp="1"/>
          </p:cNvSpPr>
          <p:nvPr>
            <p:ph type="title" idx="7"/>
          </p:nvPr>
        </p:nvSpPr>
        <p:spPr>
          <a:xfrm>
            <a:off x="4771929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subTitle" idx="8"/>
          </p:nvPr>
        </p:nvSpPr>
        <p:spPr>
          <a:xfrm>
            <a:off x="4771929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4" name="Google Shape;544;p39"/>
          <p:cNvSpPr txBox="1">
            <a:spLocks noGrp="1"/>
          </p:cNvSpPr>
          <p:nvPr>
            <p:ph type="title" idx="9"/>
          </p:nvPr>
        </p:nvSpPr>
        <p:spPr>
          <a:xfrm>
            <a:off x="8075633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5" name="Google Shape;545;p39"/>
          <p:cNvSpPr txBox="1">
            <a:spLocks noGrp="1"/>
          </p:cNvSpPr>
          <p:nvPr>
            <p:ph type="subTitle" idx="13"/>
          </p:nvPr>
        </p:nvSpPr>
        <p:spPr>
          <a:xfrm>
            <a:off x="8075633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6" name="Google Shape;546;p39"/>
          <p:cNvSpPr txBox="1">
            <a:spLocks noGrp="1"/>
          </p:cNvSpPr>
          <p:nvPr>
            <p:ph type="title" idx="14"/>
          </p:nvPr>
        </p:nvSpPr>
        <p:spPr>
          <a:xfrm>
            <a:off x="8075633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7" name="Google Shape;547;p39"/>
          <p:cNvSpPr txBox="1">
            <a:spLocks noGrp="1"/>
          </p:cNvSpPr>
          <p:nvPr>
            <p:ph type="subTitle" idx="15"/>
          </p:nvPr>
        </p:nvSpPr>
        <p:spPr>
          <a:xfrm>
            <a:off x="8075633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48" name="Google Shape;548;p39"/>
          <p:cNvGrpSpPr/>
          <p:nvPr/>
        </p:nvGrpSpPr>
        <p:grpSpPr>
          <a:xfrm>
            <a:off x="9803451" y="808884"/>
            <a:ext cx="2130000" cy="584200"/>
            <a:chOff x="3292150" y="368850"/>
            <a:chExt cx="1597500" cy="438150"/>
          </a:xfrm>
        </p:grpSpPr>
        <p:sp>
          <p:nvSpPr>
            <p:cNvPr id="549" name="Google Shape;549;p3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441567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2" name="Google Shape;552;p39"/>
          <p:cNvGrpSpPr/>
          <p:nvPr/>
        </p:nvGrpSpPr>
        <p:grpSpPr>
          <a:xfrm>
            <a:off x="10999333" y="5670534"/>
            <a:ext cx="793600" cy="736533"/>
            <a:chOff x="8321650" y="1504325"/>
            <a:chExt cx="595200" cy="552400"/>
          </a:xfrm>
        </p:grpSpPr>
        <p:sp>
          <p:nvSpPr>
            <p:cNvPr id="553" name="Google Shape;553;p39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39"/>
          <p:cNvSpPr/>
          <p:nvPr/>
        </p:nvSpPr>
        <p:spPr>
          <a:xfrm>
            <a:off x="441567" y="400376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39"/>
          <p:cNvSpPr/>
          <p:nvPr/>
        </p:nvSpPr>
        <p:spPr>
          <a:xfrm>
            <a:off x="2974067" y="63724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39"/>
          <p:cNvSpPr/>
          <p:nvPr/>
        </p:nvSpPr>
        <p:spPr>
          <a:xfrm>
            <a:off x="7711852" y="63724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39"/>
          <p:cNvSpPr/>
          <p:nvPr/>
        </p:nvSpPr>
        <p:spPr>
          <a:xfrm>
            <a:off x="11641085" y="43276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39"/>
          <p:cNvSpPr/>
          <p:nvPr/>
        </p:nvSpPr>
        <p:spPr>
          <a:xfrm>
            <a:off x="819901" y="20855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39"/>
          <p:cNvSpPr/>
          <p:nvPr/>
        </p:nvSpPr>
        <p:spPr>
          <a:xfrm>
            <a:off x="10857701" y="2083101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514005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0"/>
          <p:cNvSpPr txBox="1">
            <a:spLocks noGrp="1"/>
          </p:cNvSpPr>
          <p:nvPr>
            <p:ph type="title" hasCustomPrompt="1"/>
          </p:nvPr>
        </p:nvSpPr>
        <p:spPr>
          <a:xfrm>
            <a:off x="2528400" y="782500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3" name="Google Shape;563;p40"/>
          <p:cNvSpPr txBox="1">
            <a:spLocks noGrp="1"/>
          </p:cNvSpPr>
          <p:nvPr>
            <p:ph type="subTitle" idx="1"/>
          </p:nvPr>
        </p:nvSpPr>
        <p:spPr>
          <a:xfrm>
            <a:off x="2528400" y="15461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4" name="Google Shape;564;p40"/>
          <p:cNvSpPr txBox="1">
            <a:spLocks noGrp="1"/>
          </p:cNvSpPr>
          <p:nvPr>
            <p:ph type="title" idx="2" hasCustomPrompt="1"/>
          </p:nvPr>
        </p:nvSpPr>
        <p:spPr>
          <a:xfrm>
            <a:off x="2528400" y="2703833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5" name="Google Shape;565;p40"/>
          <p:cNvSpPr txBox="1">
            <a:spLocks noGrp="1"/>
          </p:cNvSpPr>
          <p:nvPr>
            <p:ph type="subTitle" idx="3"/>
          </p:nvPr>
        </p:nvSpPr>
        <p:spPr>
          <a:xfrm>
            <a:off x="2528400" y="34695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6" name="Google Shape;566;p40"/>
          <p:cNvSpPr txBox="1">
            <a:spLocks noGrp="1"/>
          </p:cNvSpPr>
          <p:nvPr>
            <p:ph type="title" idx="4" hasCustomPrompt="1"/>
          </p:nvPr>
        </p:nvSpPr>
        <p:spPr>
          <a:xfrm>
            <a:off x="2528400" y="4679096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7" name="Google Shape;567;p40"/>
          <p:cNvSpPr txBox="1">
            <a:spLocks noGrp="1"/>
          </p:cNvSpPr>
          <p:nvPr>
            <p:ph type="subTitle" idx="5"/>
          </p:nvPr>
        </p:nvSpPr>
        <p:spPr>
          <a:xfrm>
            <a:off x="2528400" y="54427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68" name="Google Shape;568;p40"/>
          <p:cNvGrpSpPr/>
          <p:nvPr/>
        </p:nvGrpSpPr>
        <p:grpSpPr>
          <a:xfrm rot="2520510">
            <a:off x="-489606" y="-725732"/>
            <a:ext cx="1881241" cy="3295869"/>
            <a:chOff x="-524778" y="2749171"/>
            <a:chExt cx="1411018" cy="2472053"/>
          </a:xfrm>
        </p:grpSpPr>
        <p:sp>
          <p:nvSpPr>
            <p:cNvPr id="569" name="Google Shape;569;p40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1" name="Google Shape;601;p40"/>
          <p:cNvSpPr/>
          <p:nvPr/>
        </p:nvSpPr>
        <p:spPr>
          <a:xfrm rot="5400000">
            <a:off x="10622251" y="52486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2" name="Google Shape;602;p40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603" name="Google Shape;603;p40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5" name="Google Shape;605;p40"/>
          <p:cNvSpPr/>
          <p:nvPr/>
        </p:nvSpPr>
        <p:spPr>
          <a:xfrm>
            <a:off x="4781109" y="23162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40"/>
          <p:cNvSpPr/>
          <p:nvPr/>
        </p:nvSpPr>
        <p:spPr>
          <a:xfrm>
            <a:off x="4781109" y="426555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7" name="Google Shape;607;p40"/>
          <p:cNvGrpSpPr/>
          <p:nvPr/>
        </p:nvGrpSpPr>
        <p:grpSpPr>
          <a:xfrm>
            <a:off x="10612067" y="1482785"/>
            <a:ext cx="852200" cy="1069033"/>
            <a:chOff x="5125000" y="2647775"/>
            <a:chExt cx="639150" cy="801775"/>
          </a:xfrm>
        </p:grpSpPr>
        <p:sp>
          <p:nvSpPr>
            <p:cNvPr id="608" name="Google Shape;608;p40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0" name="Google Shape;610;p40"/>
          <p:cNvSpPr/>
          <p:nvPr/>
        </p:nvSpPr>
        <p:spPr>
          <a:xfrm>
            <a:off x="717967" y="6029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40"/>
          <p:cNvSpPr/>
          <p:nvPr/>
        </p:nvSpPr>
        <p:spPr>
          <a:xfrm>
            <a:off x="7905034" y="330485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20802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1"/>
          <p:cNvSpPr txBox="1">
            <a:spLocks noGrp="1"/>
          </p:cNvSpPr>
          <p:nvPr>
            <p:ph type="title"/>
          </p:nvPr>
        </p:nvSpPr>
        <p:spPr>
          <a:xfrm>
            <a:off x="959933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4" name="Google Shape;614;p41"/>
          <p:cNvSpPr txBox="1">
            <a:spLocks noGrp="1"/>
          </p:cNvSpPr>
          <p:nvPr>
            <p:ph type="title" idx="2" hasCustomPrompt="1"/>
          </p:nvPr>
        </p:nvSpPr>
        <p:spPr>
          <a:xfrm>
            <a:off x="6649257" y="2156467"/>
            <a:ext cx="127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5" name="Google Shape;615;p41"/>
          <p:cNvSpPr txBox="1">
            <a:spLocks noGrp="1"/>
          </p:cNvSpPr>
          <p:nvPr>
            <p:ph type="title" idx="3"/>
          </p:nvPr>
        </p:nvSpPr>
        <p:spPr>
          <a:xfrm>
            <a:off x="7924333" y="2156467"/>
            <a:ext cx="31044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6" name="Google Shape;616;p41"/>
          <p:cNvSpPr txBox="1">
            <a:spLocks noGrp="1"/>
          </p:cNvSpPr>
          <p:nvPr>
            <p:ph type="subTitle" idx="1"/>
          </p:nvPr>
        </p:nvSpPr>
        <p:spPr>
          <a:xfrm>
            <a:off x="7924333" y="2821300"/>
            <a:ext cx="310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17" name="Google Shape;617;p41"/>
          <p:cNvSpPr txBox="1">
            <a:spLocks noGrp="1"/>
          </p:cNvSpPr>
          <p:nvPr>
            <p:ph type="title" idx="4" hasCustomPrompt="1"/>
          </p:nvPr>
        </p:nvSpPr>
        <p:spPr>
          <a:xfrm>
            <a:off x="6640367" y="4212500"/>
            <a:ext cx="127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8" name="Google Shape;618;p41"/>
          <p:cNvSpPr txBox="1">
            <a:spLocks noGrp="1"/>
          </p:cNvSpPr>
          <p:nvPr>
            <p:ph type="title" idx="5"/>
          </p:nvPr>
        </p:nvSpPr>
        <p:spPr>
          <a:xfrm>
            <a:off x="7915200" y="4212500"/>
            <a:ext cx="31044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9" name="Google Shape;619;p41"/>
          <p:cNvSpPr txBox="1">
            <a:spLocks noGrp="1"/>
          </p:cNvSpPr>
          <p:nvPr>
            <p:ph type="subTitle" idx="6"/>
          </p:nvPr>
        </p:nvSpPr>
        <p:spPr>
          <a:xfrm>
            <a:off x="7915200" y="4877333"/>
            <a:ext cx="310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20" name="Google Shape;620;p41"/>
          <p:cNvSpPr/>
          <p:nvPr/>
        </p:nvSpPr>
        <p:spPr>
          <a:xfrm>
            <a:off x="7914675" y="35937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41"/>
          <p:cNvSpPr/>
          <p:nvPr/>
        </p:nvSpPr>
        <p:spPr>
          <a:xfrm>
            <a:off x="7914675" y="563096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41"/>
          <p:cNvSpPr/>
          <p:nvPr/>
        </p:nvSpPr>
        <p:spPr>
          <a:xfrm>
            <a:off x="11104000" y="20157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3" name="Google Shape;623;p41"/>
          <p:cNvGrpSpPr/>
          <p:nvPr/>
        </p:nvGrpSpPr>
        <p:grpSpPr>
          <a:xfrm>
            <a:off x="262167" y="5770534"/>
            <a:ext cx="793600" cy="736533"/>
            <a:chOff x="8321650" y="1504325"/>
            <a:chExt cx="595200" cy="552400"/>
          </a:xfrm>
        </p:grpSpPr>
        <p:sp>
          <p:nvSpPr>
            <p:cNvPr id="624" name="Google Shape;624;p4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41"/>
          <p:cNvSpPr/>
          <p:nvPr/>
        </p:nvSpPr>
        <p:spPr>
          <a:xfrm>
            <a:off x="11323118" y="61387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41"/>
          <p:cNvSpPr/>
          <p:nvPr/>
        </p:nvSpPr>
        <p:spPr>
          <a:xfrm>
            <a:off x="881685" y="20157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8018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2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1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30" name="Google Shape;630;p42"/>
          <p:cNvSpPr txBox="1">
            <a:spLocks noGrp="1"/>
          </p:cNvSpPr>
          <p:nvPr>
            <p:ph type="subTitle" idx="1"/>
          </p:nvPr>
        </p:nvSpPr>
        <p:spPr>
          <a:xfrm>
            <a:off x="3232800" y="3171133"/>
            <a:ext cx="6105600" cy="11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31" name="Google Shape;631;p42"/>
          <p:cNvSpPr txBox="1"/>
          <p:nvPr/>
        </p:nvSpPr>
        <p:spPr>
          <a:xfrm>
            <a:off x="3232800" y="5019933"/>
            <a:ext cx="5726400" cy="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highlight>
                <a:srgbClr val="DFDEFC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2" name="Google Shape;632;p42"/>
          <p:cNvSpPr txBox="1">
            <a:spLocks noGrp="1"/>
          </p:cNvSpPr>
          <p:nvPr>
            <p:ph type="subTitle" idx="2"/>
          </p:nvPr>
        </p:nvSpPr>
        <p:spPr>
          <a:xfrm>
            <a:off x="3232800" y="2531667"/>
            <a:ext cx="610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633" name="Google Shape;633;p42"/>
          <p:cNvGrpSpPr/>
          <p:nvPr/>
        </p:nvGrpSpPr>
        <p:grpSpPr>
          <a:xfrm>
            <a:off x="9042151" y="1114451"/>
            <a:ext cx="2130000" cy="584200"/>
            <a:chOff x="3292150" y="368850"/>
            <a:chExt cx="1597500" cy="438150"/>
          </a:xfrm>
        </p:grpSpPr>
        <p:sp>
          <p:nvSpPr>
            <p:cNvPr id="634" name="Google Shape;634;p42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257590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3"/>
          <p:cNvSpPr/>
          <p:nvPr/>
        </p:nvSpPr>
        <p:spPr>
          <a:xfrm>
            <a:off x="2199851" y="1210033"/>
            <a:ext cx="7792285" cy="4437928"/>
          </a:xfrm>
          <a:custGeom>
            <a:avLst/>
            <a:gdLst/>
            <a:ahLst/>
            <a:cxnLst/>
            <a:rect l="l" t="t" r="r" b="b"/>
            <a:pathLst>
              <a:path w="89194" h="55648" extrusionOk="0">
                <a:moveTo>
                  <a:pt x="36345" y="808"/>
                </a:moveTo>
                <a:cubicBezTo>
                  <a:pt x="36746" y="808"/>
                  <a:pt x="36949" y="966"/>
                  <a:pt x="36935" y="1346"/>
                </a:cubicBezTo>
                <a:cubicBezTo>
                  <a:pt x="36914" y="1898"/>
                  <a:pt x="36928" y="2453"/>
                  <a:pt x="36966" y="3001"/>
                </a:cubicBezTo>
                <a:cubicBezTo>
                  <a:pt x="36990" y="3330"/>
                  <a:pt x="36757" y="3536"/>
                  <a:pt x="36599" y="3790"/>
                </a:cubicBezTo>
                <a:cubicBezTo>
                  <a:pt x="36202" y="4420"/>
                  <a:pt x="36335" y="4883"/>
                  <a:pt x="36997" y="5297"/>
                </a:cubicBezTo>
                <a:cubicBezTo>
                  <a:pt x="37419" y="5564"/>
                  <a:pt x="37898" y="5686"/>
                  <a:pt x="38371" y="5686"/>
                </a:cubicBezTo>
                <a:cubicBezTo>
                  <a:pt x="39480" y="5686"/>
                  <a:pt x="40551" y="5016"/>
                  <a:pt x="40752" y="3971"/>
                </a:cubicBezTo>
                <a:cubicBezTo>
                  <a:pt x="40817" y="3639"/>
                  <a:pt x="40804" y="3323"/>
                  <a:pt x="40451" y="3090"/>
                </a:cubicBezTo>
                <a:cubicBezTo>
                  <a:pt x="40228" y="2943"/>
                  <a:pt x="39868" y="2888"/>
                  <a:pt x="39902" y="2546"/>
                </a:cubicBezTo>
                <a:cubicBezTo>
                  <a:pt x="39944" y="2093"/>
                  <a:pt x="39944" y="1634"/>
                  <a:pt x="40046" y="1195"/>
                </a:cubicBezTo>
                <a:cubicBezTo>
                  <a:pt x="40080" y="1046"/>
                  <a:pt x="40839" y="958"/>
                  <a:pt x="41499" y="958"/>
                </a:cubicBezTo>
                <a:cubicBezTo>
                  <a:pt x="41972" y="958"/>
                  <a:pt x="42394" y="1003"/>
                  <a:pt x="42462" y="1103"/>
                </a:cubicBezTo>
                <a:cubicBezTo>
                  <a:pt x="42531" y="1202"/>
                  <a:pt x="42527" y="1350"/>
                  <a:pt x="42538" y="1476"/>
                </a:cubicBezTo>
                <a:cubicBezTo>
                  <a:pt x="42558" y="1864"/>
                  <a:pt x="42558" y="2254"/>
                  <a:pt x="42593" y="2642"/>
                </a:cubicBezTo>
                <a:cubicBezTo>
                  <a:pt x="42623" y="3015"/>
                  <a:pt x="42507" y="3293"/>
                  <a:pt x="42202" y="3591"/>
                </a:cubicBezTo>
                <a:cubicBezTo>
                  <a:pt x="41612" y="4166"/>
                  <a:pt x="41780" y="4807"/>
                  <a:pt x="42527" y="5236"/>
                </a:cubicBezTo>
                <a:cubicBezTo>
                  <a:pt x="43097" y="5561"/>
                  <a:pt x="43852" y="5724"/>
                  <a:pt x="44605" y="5724"/>
                </a:cubicBezTo>
                <a:cubicBezTo>
                  <a:pt x="45367" y="5724"/>
                  <a:pt x="46128" y="5558"/>
                  <a:pt x="46694" y="5225"/>
                </a:cubicBezTo>
                <a:cubicBezTo>
                  <a:pt x="47428" y="4797"/>
                  <a:pt x="47596" y="4142"/>
                  <a:pt x="47006" y="3567"/>
                </a:cubicBezTo>
                <a:cubicBezTo>
                  <a:pt x="46225" y="2806"/>
                  <a:pt x="46790" y="1963"/>
                  <a:pt x="46708" y="1165"/>
                </a:cubicBezTo>
                <a:cubicBezTo>
                  <a:pt x="46694" y="1034"/>
                  <a:pt x="46890" y="973"/>
                  <a:pt x="47044" y="969"/>
                </a:cubicBezTo>
                <a:cubicBezTo>
                  <a:pt x="47144" y="965"/>
                  <a:pt x="47246" y="963"/>
                  <a:pt x="47347" y="963"/>
                </a:cubicBezTo>
                <a:cubicBezTo>
                  <a:pt x="47471" y="963"/>
                  <a:pt x="47595" y="966"/>
                  <a:pt x="47719" y="969"/>
                </a:cubicBezTo>
                <a:cubicBezTo>
                  <a:pt x="49312" y="1004"/>
                  <a:pt x="49306" y="1007"/>
                  <a:pt x="49306" y="2367"/>
                </a:cubicBezTo>
                <a:cubicBezTo>
                  <a:pt x="49306" y="2652"/>
                  <a:pt x="49254" y="2861"/>
                  <a:pt x="48932" y="3001"/>
                </a:cubicBezTo>
                <a:cubicBezTo>
                  <a:pt x="48332" y="3258"/>
                  <a:pt x="48356" y="3711"/>
                  <a:pt x="48517" y="4173"/>
                </a:cubicBezTo>
                <a:cubicBezTo>
                  <a:pt x="48847" y="5126"/>
                  <a:pt x="49823" y="5693"/>
                  <a:pt x="50833" y="5693"/>
                </a:cubicBezTo>
                <a:cubicBezTo>
                  <a:pt x="51313" y="5693"/>
                  <a:pt x="51800" y="5565"/>
                  <a:pt x="52229" y="5290"/>
                </a:cubicBezTo>
                <a:cubicBezTo>
                  <a:pt x="52849" y="4893"/>
                  <a:pt x="53061" y="4393"/>
                  <a:pt x="52643" y="3865"/>
                </a:cubicBezTo>
                <a:cubicBezTo>
                  <a:pt x="51944" y="2988"/>
                  <a:pt x="52376" y="2045"/>
                  <a:pt x="52294" y="1134"/>
                </a:cubicBezTo>
                <a:cubicBezTo>
                  <a:pt x="52273" y="880"/>
                  <a:pt x="52544" y="822"/>
                  <a:pt x="52767" y="822"/>
                </a:cubicBezTo>
                <a:cubicBezTo>
                  <a:pt x="52840" y="822"/>
                  <a:pt x="52914" y="821"/>
                  <a:pt x="52987" y="821"/>
                </a:cubicBezTo>
                <a:cubicBezTo>
                  <a:pt x="53736" y="821"/>
                  <a:pt x="54485" y="836"/>
                  <a:pt x="55237" y="842"/>
                </a:cubicBezTo>
                <a:cubicBezTo>
                  <a:pt x="55457" y="846"/>
                  <a:pt x="55594" y="932"/>
                  <a:pt x="55590" y="1127"/>
                </a:cubicBezTo>
                <a:cubicBezTo>
                  <a:pt x="55570" y="1802"/>
                  <a:pt x="55926" y="2515"/>
                  <a:pt x="55039" y="3053"/>
                </a:cubicBezTo>
                <a:cubicBezTo>
                  <a:pt x="54480" y="3392"/>
                  <a:pt x="54487" y="3981"/>
                  <a:pt x="54833" y="4557"/>
                </a:cubicBezTo>
                <a:cubicBezTo>
                  <a:pt x="55277" y="5303"/>
                  <a:pt x="56269" y="5698"/>
                  <a:pt x="57247" y="5698"/>
                </a:cubicBezTo>
                <a:cubicBezTo>
                  <a:pt x="58027" y="5698"/>
                  <a:pt x="58799" y="5446"/>
                  <a:pt x="59278" y="4920"/>
                </a:cubicBezTo>
                <a:cubicBezTo>
                  <a:pt x="59668" y="4489"/>
                  <a:pt x="59617" y="3810"/>
                  <a:pt x="59072" y="3221"/>
                </a:cubicBezTo>
                <a:cubicBezTo>
                  <a:pt x="58853" y="2988"/>
                  <a:pt x="58685" y="2796"/>
                  <a:pt x="58664" y="2470"/>
                </a:cubicBezTo>
                <a:cubicBezTo>
                  <a:pt x="58551" y="856"/>
                  <a:pt x="58356" y="1004"/>
                  <a:pt x="60234" y="932"/>
                </a:cubicBezTo>
                <a:cubicBezTo>
                  <a:pt x="60910" y="905"/>
                  <a:pt x="61340" y="864"/>
                  <a:pt x="61615" y="864"/>
                </a:cubicBezTo>
                <a:cubicBezTo>
                  <a:pt x="62301" y="864"/>
                  <a:pt x="62011" y="1120"/>
                  <a:pt x="62153" y="2501"/>
                </a:cubicBezTo>
                <a:cubicBezTo>
                  <a:pt x="62180" y="2785"/>
                  <a:pt x="62108" y="3012"/>
                  <a:pt x="61892" y="3210"/>
                </a:cubicBezTo>
                <a:cubicBezTo>
                  <a:pt x="61036" y="3999"/>
                  <a:pt x="61923" y="5325"/>
                  <a:pt x="62985" y="5452"/>
                </a:cubicBezTo>
                <a:cubicBezTo>
                  <a:pt x="63369" y="5495"/>
                  <a:pt x="63762" y="5535"/>
                  <a:pt x="64149" y="5535"/>
                </a:cubicBezTo>
                <a:cubicBezTo>
                  <a:pt x="64246" y="5535"/>
                  <a:pt x="64342" y="5532"/>
                  <a:pt x="64438" y="5527"/>
                </a:cubicBezTo>
                <a:cubicBezTo>
                  <a:pt x="65775" y="5452"/>
                  <a:pt x="66450" y="4578"/>
                  <a:pt x="65816" y="3563"/>
                </a:cubicBezTo>
                <a:cubicBezTo>
                  <a:pt x="65401" y="2902"/>
                  <a:pt x="65487" y="2271"/>
                  <a:pt x="65439" y="1607"/>
                </a:cubicBezTo>
                <a:cubicBezTo>
                  <a:pt x="65411" y="1206"/>
                  <a:pt x="65594" y="1070"/>
                  <a:pt x="65961" y="1070"/>
                </a:cubicBezTo>
                <a:cubicBezTo>
                  <a:pt x="66005" y="1070"/>
                  <a:pt x="66051" y="1072"/>
                  <a:pt x="66100" y="1076"/>
                </a:cubicBezTo>
                <a:cubicBezTo>
                  <a:pt x="66173" y="1080"/>
                  <a:pt x="66245" y="1082"/>
                  <a:pt x="66319" y="1082"/>
                </a:cubicBezTo>
                <a:cubicBezTo>
                  <a:pt x="66506" y="1082"/>
                  <a:pt x="66695" y="1070"/>
                  <a:pt x="66885" y="1065"/>
                </a:cubicBezTo>
                <a:cubicBezTo>
                  <a:pt x="66966" y="1064"/>
                  <a:pt x="67042" y="1063"/>
                  <a:pt x="67114" y="1063"/>
                </a:cubicBezTo>
                <a:cubicBezTo>
                  <a:pt x="68250" y="1063"/>
                  <a:pt x="68386" y="1263"/>
                  <a:pt x="68331" y="2371"/>
                </a:cubicBezTo>
                <a:cubicBezTo>
                  <a:pt x="68321" y="2559"/>
                  <a:pt x="68225" y="2662"/>
                  <a:pt x="68088" y="2775"/>
                </a:cubicBezTo>
                <a:cubicBezTo>
                  <a:pt x="67543" y="3221"/>
                  <a:pt x="67313" y="3748"/>
                  <a:pt x="67683" y="4348"/>
                </a:cubicBezTo>
                <a:cubicBezTo>
                  <a:pt x="68102" y="5033"/>
                  <a:pt x="68694" y="5609"/>
                  <a:pt x="69644" y="5650"/>
                </a:cubicBezTo>
                <a:cubicBezTo>
                  <a:pt x="69682" y="5652"/>
                  <a:pt x="69720" y="5653"/>
                  <a:pt x="69757" y="5653"/>
                </a:cubicBezTo>
                <a:cubicBezTo>
                  <a:pt x="70431" y="5653"/>
                  <a:pt x="71065" y="5396"/>
                  <a:pt x="71604" y="5023"/>
                </a:cubicBezTo>
                <a:cubicBezTo>
                  <a:pt x="72402" y="4471"/>
                  <a:pt x="72430" y="3848"/>
                  <a:pt x="71734" y="3186"/>
                </a:cubicBezTo>
                <a:cubicBezTo>
                  <a:pt x="71498" y="2964"/>
                  <a:pt x="71158" y="2864"/>
                  <a:pt x="71090" y="2457"/>
                </a:cubicBezTo>
                <a:cubicBezTo>
                  <a:pt x="70853" y="1106"/>
                  <a:pt x="70812" y="1076"/>
                  <a:pt x="72388" y="1065"/>
                </a:cubicBezTo>
                <a:cubicBezTo>
                  <a:pt x="72742" y="1063"/>
                  <a:pt x="73152" y="865"/>
                  <a:pt x="73493" y="865"/>
                </a:cubicBezTo>
                <a:cubicBezTo>
                  <a:pt x="73667" y="865"/>
                  <a:pt x="73823" y="917"/>
                  <a:pt x="73944" y="1072"/>
                </a:cubicBezTo>
                <a:cubicBezTo>
                  <a:pt x="74191" y="1387"/>
                  <a:pt x="74006" y="1949"/>
                  <a:pt x="74026" y="2402"/>
                </a:cubicBezTo>
                <a:cubicBezTo>
                  <a:pt x="74047" y="2761"/>
                  <a:pt x="73999" y="3049"/>
                  <a:pt x="73701" y="3371"/>
                </a:cubicBezTo>
                <a:cubicBezTo>
                  <a:pt x="73204" y="3906"/>
                  <a:pt x="73451" y="4667"/>
                  <a:pt x="74119" y="5068"/>
                </a:cubicBezTo>
                <a:cubicBezTo>
                  <a:pt x="74488" y="5288"/>
                  <a:pt x="74954" y="5391"/>
                  <a:pt x="75433" y="5391"/>
                </a:cubicBezTo>
                <a:cubicBezTo>
                  <a:pt x="76293" y="5391"/>
                  <a:pt x="77195" y="5058"/>
                  <a:pt x="77649" y="4475"/>
                </a:cubicBezTo>
                <a:cubicBezTo>
                  <a:pt x="77971" y="4064"/>
                  <a:pt x="77957" y="3567"/>
                  <a:pt x="77583" y="3306"/>
                </a:cubicBezTo>
                <a:cubicBezTo>
                  <a:pt x="76655" y="2662"/>
                  <a:pt x="76895" y="1812"/>
                  <a:pt x="76847" y="952"/>
                </a:cubicBezTo>
                <a:cubicBezTo>
                  <a:pt x="77155" y="895"/>
                  <a:pt x="77461" y="873"/>
                  <a:pt x="77766" y="873"/>
                </a:cubicBezTo>
                <a:cubicBezTo>
                  <a:pt x="78720" y="873"/>
                  <a:pt x="79665" y="1084"/>
                  <a:pt x="80630" y="1084"/>
                </a:cubicBezTo>
                <a:cubicBezTo>
                  <a:pt x="80895" y="1084"/>
                  <a:pt x="81163" y="1068"/>
                  <a:pt x="81432" y="1028"/>
                </a:cubicBezTo>
                <a:lnTo>
                  <a:pt x="81432" y="1028"/>
                </a:lnTo>
                <a:cubicBezTo>
                  <a:pt x="81497" y="1665"/>
                  <a:pt x="81538" y="2138"/>
                  <a:pt x="80997" y="2597"/>
                </a:cubicBezTo>
                <a:cubicBezTo>
                  <a:pt x="80445" y="3066"/>
                  <a:pt x="80465" y="3721"/>
                  <a:pt x="80788" y="4328"/>
                </a:cubicBezTo>
                <a:cubicBezTo>
                  <a:pt x="81178" y="5051"/>
                  <a:pt x="81870" y="5356"/>
                  <a:pt x="82772" y="5380"/>
                </a:cubicBezTo>
                <a:cubicBezTo>
                  <a:pt x="82813" y="5381"/>
                  <a:pt x="82853" y="5381"/>
                  <a:pt x="82893" y="5381"/>
                </a:cubicBezTo>
                <a:cubicBezTo>
                  <a:pt x="83647" y="5381"/>
                  <a:pt x="84269" y="5191"/>
                  <a:pt x="84646" y="4554"/>
                </a:cubicBezTo>
                <a:cubicBezTo>
                  <a:pt x="85047" y="3879"/>
                  <a:pt x="84985" y="3245"/>
                  <a:pt x="84468" y="2638"/>
                </a:cubicBezTo>
                <a:cubicBezTo>
                  <a:pt x="84338" y="2484"/>
                  <a:pt x="84139" y="2388"/>
                  <a:pt x="84081" y="2176"/>
                </a:cubicBezTo>
                <a:cubicBezTo>
                  <a:pt x="83882" y="1451"/>
                  <a:pt x="84145" y="1126"/>
                  <a:pt x="84939" y="1126"/>
                </a:cubicBezTo>
                <a:cubicBezTo>
                  <a:pt x="84994" y="1126"/>
                  <a:pt x="85052" y="1127"/>
                  <a:pt x="85112" y="1130"/>
                </a:cubicBezTo>
                <a:cubicBezTo>
                  <a:pt x="85784" y="1165"/>
                  <a:pt x="86459" y="1189"/>
                  <a:pt x="87131" y="1189"/>
                </a:cubicBezTo>
                <a:cubicBezTo>
                  <a:pt x="87538" y="1189"/>
                  <a:pt x="87737" y="1346"/>
                  <a:pt x="87830" y="1682"/>
                </a:cubicBezTo>
                <a:cubicBezTo>
                  <a:pt x="87939" y="2066"/>
                  <a:pt x="87953" y="2453"/>
                  <a:pt x="87950" y="2840"/>
                </a:cubicBezTo>
                <a:cubicBezTo>
                  <a:pt x="87919" y="6706"/>
                  <a:pt x="87891" y="10571"/>
                  <a:pt x="87840" y="14433"/>
                </a:cubicBezTo>
                <a:cubicBezTo>
                  <a:pt x="87761" y="20636"/>
                  <a:pt x="87833" y="26831"/>
                  <a:pt x="88104" y="33030"/>
                </a:cubicBezTo>
                <a:cubicBezTo>
                  <a:pt x="88302" y="37605"/>
                  <a:pt x="88378" y="42183"/>
                  <a:pt x="88203" y="46761"/>
                </a:cubicBezTo>
                <a:cubicBezTo>
                  <a:pt x="88159" y="47926"/>
                  <a:pt x="88039" y="49092"/>
                  <a:pt x="87761" y="50239"/>
                </a:cubicBezTo>
                <a:cubicBezTo>
                  <a:pt x="87693" y="50520"/>
                  <a:pt x="87638" y="50829"/>
                  <a:pt x="87693" y="51106"/>
                </a:cubicBezTo>
                <a:cubicBezTo>
                  <a:pt x="87867" y="51991"/>
                  <a:pt x="87593" y="52851"/>
                  <a:pt x="87573" y="53725"/>
                </a:cubicBezTo>
                <a:cubicBezTo>
                  <a:pt x="87567" y="54098"/>
                  <a:pt x="87386" y="54223"/>
                  <a:pt x="87031" y="54223"/>
                </a:cubicBezTo>
                <a:cubicBezTo>
                  <a:pt x="86976" y="54223"/>
                  <a:pt x="86916" y="54220"/>
                  <a:pt x="86853" y="54215"/>
                </a:cubicBezTo>
                <a:cubicBezTo>
                  <a:pt x="85700" y="54109"/>
                  <a:pt x="84544" y="54070"/>
                  <a:pt x="83387" y="54070"/>
                </a:cubicBezTo>
                <a:cubicBezTo>
                  <a:pt x="82447" y="54070"/>
                  <a:pt x="81507" y="54095"/>
                  <a:pt x="80568" y="54132"/>
                </a:cubicBezTo>
                <a:cubicBezTo>
                  <a:pt x="75822" y="54317"/>
                  <a:pt x="71069" y="54386"/>
                  <a:pt x="66320" y="54406"/>
                </a:cubicBezTo>
                <a:cubicBezTo>
                  <a:pt x="66249" y="54407"/>
                  <a:pt x="66178" y="54407"/>
                  <a:pt x="66108" y="54407"/>
                </a:cubicBezTo>
                <a:cubicBezTo>
                  <a:pt x="64053" y="54407"/>
                  <a:pt x="61989" y="54265"/>
                  <a:pt x="59932" y="54146"/>
                </a:cubicBezTo>
                <a:cubicBezTo>
                  <a:pt x="59306" y="54109"/>
                  <a:pt x="58680" y="54093"/>
                  <a:pt x="58053" y="54093"/>
                </a:cubicBezTo>
                <a:cubicBezTo>
                  <a:pt x="56251" y="54093"/>
                  <a:pt x="54447" y="54225"/>
                  <a:pt x="52647" y="54362"/>
                </a:cubicBezTo>
                <a:cubicBezTo>
                  <a:pt x="49869" y="54575"/>
                  <a:pt x="47093" y="54851"/>
                  <a:pt x="44303" y="54851"/>
                </a:cubicBezTo>
                <a:cubicBezTo>
                  <a:pt x="43689" y="54851"/>
                  <a:pt x="43074" y="54838"/>
                  <a:pt x="42459" y="54807"/>
                </a:cubicBezTo>
                <a:cubicBezTo>
                  <a:pt x="40667" y="54718"/>
                  <a:pt x="38878" y="54591"/>
                  <a:pt x="37093" y="54417"/>
                </a:cubicBezTo>
                <a:cubicBezTo>
                  <a:pt x="35113" y="54223"/>
                  <a:pt x="33133" y="54119"/>
                  <a:pt x="31151" y="54119"/>
                </a:cubicBezTo>
                <a:cubicBezTo>
                  <a:pt x="29810" y="54119"/>
                  <a:pt x="28467" y="54166"/>
                  <a:pt x="27124" y="54266"/>
                </a:cubicBezTo>
                <a:cubicBezTo>
                  <a:pt x="25583" y="54381"/>
                  <a:pt x="24041" y="54418"/>
                  <a:pt x="22500" y="54418"/>
                </a:cubicBezTo>
                <a:cubicBezTo>
                  <a:pt x="19777" y="54418"/>
                  <a:pt x="17054" y="54302"/>
                  <a:pt x="14332" y="54293"/>
                </a:cubicBezTo>
                <a:cubicBezTo>
                  <a:pt x="11528" y="54282"/>
                  <a:pt x="8731" y="54081"/>
                  <a:pt x="5928" y="54081"/>
                </a:cubicBezTo>
                <a:cubicBezTo>
                  <a:pt x="5363" y="54081"/>
                  <a:pt x="4798" y="54089"/>
                  <a:pt x="4233" y="54108"/>
                </a:cubicBezTo>
                <a:cubicBezTo>
                  <a:pt x="3561" y="54132"/>
                  <a:pt x="2890" y="54170"/>
                  <a:pt x="2218" y="54225"/>
                </a:cubicBezTo>
                <a:cubicBezTo>
                  <a:pt x="2183" y="54228"/>
                  <a:pt x="2149" y="54229"/>
                  <a:pt x="2118" y="54229"/>
                </a:cubicBezTo>
                <a:cubicBezTo>
                  <a:pt x="1801" y="54229"/>
                  <a:pt x="1645" y="54089"/>
                  <a:pt x="1642" y="53800"/>
                </a:cubicBezTo>
                <a:cubicBezTo>
                  <a:pt x="1632" y="52926"/>
                  <a:pt x="1324" y="52069"/>
                  <a:pt x="1516" y="51185"/>
                </a:cubicBezTo>
                <a:cubicBezTo>
                  <a:pt x="1666" y="50493"/>
                  <a:pt x="1306" y="49842"/>
                  <a:pt x="1221" y="49167"/>
                </a:cubicBezTo>
                <a:cubicBezTo>
                  <a:pt x="906" y="46580"/>
                  <a:pt x="919" y="43986"/>
                  <a:pt x="933" y="41388"/>
                </a:cubicBezTo>
                <a:cubicBezTo>
                  <a:pt x="967" y="36063"/>
                  <a:pt x="1238" y="30745"/>
                  <a:pt x="1372" y="25419"/>
                </a:cubicBezTo>
                <a:cubicBezTo>
                  <a:pt x="1478" y="21170"/>
                  <a:pt x="1361" y="16914"/>
                  <a:pt x="1334" y="12661"/>
                </a:cubicBezTo>
                <a:cubicBezTo>
                  <a:pt x="1313" y="9481"/>
                  <a:pt x="1272" y="6298"/>
                  <a:pt x="1248" y="3118"/>
                </a:cubicBezTo>
                <a:cubicBezTo>
                  <a:pt x="1245" y="2758"/>
                  <a:pt x="1248" y="2398"/>
                  <a:pt x="1296" y="2045"/>
                </a:cubicBezTo>
                <a:cubicBezTo>
                  <a:pt x="1409" y="1261"/>
                  <a:pt x="1478" y="1209"/>
                  <a:pt x="2434" y="1192"/>
                </a:cubicBezTo>
                <a:cubicBezTo>
                  <a:pt x="2763" y="1185"/>
                  <a:pt x="3093" y="1183"/>
                  <a:pt x="3423" y="1183"/>
                </a:cubicBezTo>
                <a:cubicBezTo>
                  <a:pt x="3952" y="1183"/>
                  <a:pt x="4483" y="1189"/>
                  <a:pt x="5021" y="1189"/>
                </a:cubicBezTo>
                <a:cubicBezTo>
                  <a:pt x="5213" y="1754"/>
                  <a:pt x="5165" y="2278"/>
                  <a:pt x="4627" y="2820"/>
                </a:cubicBezTo>
                <a:cubicBezTo>
                  <a:pt x="4086" y="3365"/>
                  <a:pt x="4216" y="4225"/>
                  <a:pt x="4737" y="4807"/>
                </a:cubicBezTo>
                <a:cubicBezTo>
                  <a:pt x="5079" y="5192"/>
                  <a:pt x="5699" y="5407"/>
                  <a:pt x="6350" y="5407"/>
                </a:cubicBezTo>
                <a:cubicBezTo>
                  <a:pt x="6638" y="5407"/>
                  <a:pt x="6932" y="5365"/>
                  <a:pt x="7211" y="5277"/>
                </a:cubicBezTo>
                <a:cubicBezTo>
                  <a:pt x="8537" y="4859"/>
                  <a:pt x="9102" y="3478"/>
                  <a:pt x="8201" y="2597"/>
                </a:cubicBezTo>
                <a:cubicBezTo>
                  <a:pt x="7735" y="2141"/>
                  <a:pt x="7721" y="1696"/>
                  <a:pt x="7745" y="1069"/>
                </a:cubicBezTo>
                <a:lnTo>
                  <a:pt x="7745" y="1069"/>
                </a:lnTo>
                <a:cubicBezTo>
                  <a:pt x="7955" y="1085"/>
                  <a:pt x="8163" y="1092"/>
                  <a:pt x="8368" y="1092"/>
                </a:cubicBezTo>
                <a:cubicBezTo>
                  <a:pt x="9485" y="1092"/>
                  <a:pt x="10540" y="884"/>
                  <a:pt x="11614" y="870"/>
                </a:cubicBezTo>
                <a:cubicBezTo>
                  <a:pt x="11634" y="870"/>
                  <a:pt x="11654" y="870"/>
                  <a:pt x="11673" y="870"/>
                </a:cubicBezTo>
                <a:cubicBezTo>
                  <a:pt x="12176" y="870"/>
                  <a:pt x="12428" y="962"/>
                  <a:pt x="12375" y="1497"/>
                </a:cubicBezTo>
                <a:cubicBezTo>
                  <a:pt x="12313" y="2107"/>
                  <a:pt x="12368" y="2659"/>
                  <a:pt x="11751" y="3162"/>
                </a:cubicBezTo>
                <a:cubicBezTo>
                  <a:pt x="11076" y="3714"/>
                  <a:pt x="11234" y="4334"/>
                  <a:pt x="11971" y="4821"/>
                </a:cubicBezTo>
                <a:cubicBezTo>
                  <a:pt x="12531" y="5191"/>
                  <a:pt x="13123" y="5412"/>
                  <a:pt x="13745" y="5412"/>
                </a:cubicBezTo>
                <a:cubicBezTo>
                  <a:pt x="14120" y="5412"/>
                  <a:pt x="14506" y="5332"/>
                  <a:pt x="14904" y="5157"/>
                </a:cubicBezTo>
                <a:cubicBezTo>
                  <a:pt x="15737" y="4790"/>
                  <a:pt x="16052" y="3975"/>
                  <a:pt x="15504" y="3361"/>
                </a:cubicBezTo>
                <a:cubicBezTo>
                  <a:pt x="14859" y="2638"/>
                  <a:pt x="15329" y="1864"/>
                  <a:pt x="15195" y="1127"/>
                </a:cubicBezTo>
                <a:cubicBezTo>
                  <a:pt x="15169" y="967"/>
                  <a:pt x="15352" y="907"/>
                  <a:pt x="15531" y="907"/>
                </a:cubicBezTo>
                <a:cubicBezTo>
                  <a:pt x="15559" y="907"/>
                  <a:pt x="15587" y="908"/>
                  <a:pt x="15613" y="911"/>
                </a:cubicBezTo>
                <a:cubicBezTo>
                  <a:pt x="16021" y="952"/>
                  <a:pt x="16432" y="973"/>
                  <a:pt x="16830" y="1055"/>
                </a:cubicBezTo>
                <a:cubicBezTo>
                  <a:pt x="16890" y="1068"/>
                  <a:pt x="16955" y="1072"/>
                  <a:pt x="17023" y="1072"/>
                </a:cubicBezTo>
                <a:cubicBezTo>
                  <a:pt x="17250" y="1072"/>
                  <a:pt x="17512" y="1018"/>
                  <a:pt x="17731" y="1018"/>
                </a:cubicBezTo>
                <a:cubicBezTo>
                  <a:pt x="17959" y="1018"/>
                  <a:pt x="18141" y="1078"/>
                  <a:pt x="18187" y="1322"/>
                </a:cubicBezTo>
                <a:cubicBezTo>
                  <a:pt x="18293" y="1884"/>
                  <a:pt x="18338" y="2570"/>
                  <a:pt x="17639" y="3080"/>
                </a:cubicBezTo>
                <a:cubicBezTo>
                  <a:pt x="16635" y="3820"/>
                  <a:pt x="16772" y="4602"/>
                  <a:pt x="17892" y="5198"/>
                </a:cubicBezTo>
                <a:cubicBezTo>
                  <a:pt x="18458" y="5499"/>
                  <a:pt x="18971" y="5651"/>
                  <a:pt x="19444" y="5651"/>
                </a:cubicBezTo>
                <a:cubicBezTo>
                  <a:pt x="20079" y="5651"/>
                  <a:pt x="20643" y="5378"/>
                  <a:pt x="21172" y="4828"/>
                </a:cubicBezTo>
                <a:cubicBezTo>
                  <a:pt x="21860" y="4105"/>
                  <a:pt x="21871" y="3574"/>
                  <a:pt x="21189" y="2833"/>
                </a:cubicBezTo>
                <a:cubicBezTo>
                  <a:pt x="21052" y="2690"/>
                  <a:pt x="20846" y="2604"/>
                  <a:pt x="20894" y="2357"/>
                </a:cubicBezTo>
                <a:cubicBezTo>
                  <a:pt x="20966" y="1973"/>
                  <a:pt x="20973" y="1583"/>
                  <a:pt x="21055" y="1202"/>
                </a:cubicBezTo>
                <a:cubicBezTo>
                  <a:pt x="21083" y="1082"/>
                  <a:pt x="21292" y="1062"/>
                  <a:pt x="21442" y="1062"/>
                </a:cubicBezTo>
                <a:cubicBezTo>
                  <a:pt x="21579" y="1060"/>
                  <a:pt x="21731" y="1036"/>
                  <a:pt x="21871" y="1036"/>
                </a:cubicBezTo>
                <a:cubicBezTo>
                  <a:pt x="21958" y="1036"/>
                  <a:pt x="22041" y="1045"/>
                  <a:pt x="22111" y="1076"/>
                </a:cubicBezTo>
                <a:cubicBezTo>
                  <a:pt x="22188" y="1108"/>
                  <a:pt x="22275" y="1120"/>
                  <a:pt x="22369" y="1120"/>
                </a:cubicBezTo>
                <a:cubicBezTo>
                  <a:pt x="22631" y="1120"/>
                  <a:pt x="22941" y="1025"/>
                  <a:pt x="23200" y="1025"/>
                </a:cubicBezTo>
                <a:cubicBezTo>
                  <a:pt x="23483" y="1025"/>
                  <a:pt x="23704" y="1140"/>
                  <a:pt x="23735" y="1620"/>
                </a:cubicBezTo>
                <a:cubicBezTo>
                  <a:pt x="23769" y="2172"/>
                  <a:pt x="23927" y="2727"/>
                  <a:pt x="23526" y="3310"/>
                </a:cubicBezTo>
                <a:cubicBezTo>
                  <a:pt x="22676" y="4547"/>
                  <a:pt x="23361" y="5517"/>
                  <a:pt x="25006" y="5534"/>
                </a:cubicBezTo>
                <a:cubicBezTo>
                  <a:pt x="25115" y="5535"/>
                  <a:pt x="25225" y="5537"/>
                  <a:pt x="25335" y="5537"/>
                </a:cubicBezTo>
                <a:cubicBezTo>
                  <a:pt x="25710" y="5537"/>
                  <a:pt x="26086" y="5517"/>
                  <a:pt x="26449" y="5400"/>
                </a:cubicBezTo>
                <a:cubicBezTo>
                  <a:pt x="27494" y="5061"/>
                  <a:pt x="27974" y="4074"/>
                  <a:pt x="27360" y="3293"/>
                </a:cubicBezTo>
                <a:cubicBezTo>
                  <a:pt x="26798" y="2580"/>
                  <a:pt x="27210" y="1850"/>
                  <a:pt x="27134" y="1134"/>
                </a:cubicBezTo>
                <a:cubicBezTo>
                  <a:pt x="27114" y="944"/>
                  <a:pt x="27324" y="883"/>
                  <a:pt x="27519" y="883"/>
                </a:cubicBezTo>
                <a:cubicBezTo>
                  <a:pt x="27524" y="883"/>
                  <a:pt x="27530" y="884"/>
                  <a:pt x="27535" y="884"/>
                </a:cubicBezTo>
                <a:cubicBezTo>
                  <a:pt x="28433" y="897"/>
                  <a:pt x="29331" y="897"/>
                  <a:pt x="30222" y="1028"/>
                </a:cubicBezTo>
                <a:cubicBezTo>
                  <a:pt x="30489" y="1069"/>
                  <a:pt x="30619" y="1192"/>
                  <a:pt x="30595" y="1422"/>
                </a:cubicBezTo>
                <a:cubicBezTo>
                  <a:pt x="30527" y="2073"/>
                  <a:pt x="30678" y="2717"/>
                  <a:pt x="30068" y="3323"/>
                </a:cubicBezTo>
                <a:cubicBezTo>
                  <a:pt x="29293" y="4095"/>
                  <a:pt x="29615" y="4924"/>
                  <a:pt x="30678" y="5380"/>
                </a:cubicBezTo>
                <a:cubicBezTo>
                  <a:pt x="31167" y="5590"/>
                  <a:pt x="31666" y="5693"/>
                  <a:pt x="32141" y="5693"/>
                </a:cubicBezTo>
                <a:cubicBezTo>
                  <a:pt x="32969" y="5693"/>
                  <a:pt x="33721" y="5381"/>
                  <a:pt x="34207" y="4790"/>
                </a:cubicBezTo>
                <a:cubicBezTo>
                  <a:pt x="34793" y="4074"/>
                  <a:pt x="34735" y="3498"/>
                  <a:pt x="34012" y="2892"/>
                </a:cubicBezTo>
                <a:cubicBezTo>
                  <a:pt x="33631" y="2570"/>
                  <a:pt x="33402" y="1439"/>
                  <a:pt x="33628" y="1021"/>
                </a:cubicBezTo>
                <a:cubicBezTo>
                  <a:pt x="33700" y="887"/>
                  <a:pt x="33827" y="846"/>
                  <a:pt x="33988" y="842"/>
                </a:cubicBezTo>
                <a:cubicBezTo>
                  <a:pt x="34773" y="832"/>
                  <a:pt x="35557" y="812"/>
                  <a:pt x="36345" y="808"/>
                </a:cubicBezTo>
                <a:close/>
                <a:moveTo>
                  <a:pt x="35905" y="0"/>
                </a:moveTo>
                <a:cubicBezTo>
                  <a:pt x="35311" y="0"/>
                  <a:pt x="34718" y="49"/>
                  <a:pt x="34125" y="58"/>
                </a:cubicBezTo>
                <a:cubicBezTo>
                  <a:pt x="33254" y="68"/>
                  <a:pt x="32775" y="510"/>
                  <a:pt x="32716" y="1274"/>
                </a:cubicBezTo>
                <a:cubicBezTo>
                  <a:pt x="32675" y="1792"/>
                  <a:pt x="32706" y="2313"/>
                  <a:pt x="32651" y="2830"/>
                </a:cubicBezTo>
                <a:cubicBezTo>
                  <a:pt x="32614" y="3176"/>
                  <a:pt x="32723" y="3327"/>
                  <a:pt x="33111" y="3474"/>
                </a:cubicBezTo>
                <a:cubicBezTo>
                  <a:pt x="33697" y="3700"/>
                  <a:pt x="33724" y="4040"/>
                  <a:pt x="33296" y="4458"/>
                </a:cubicBezTo>
                <a:cubicBezTo>
                  <a:pt x="32997" y="4748"/>
                  <a:pt x="32558" y="4899"/>
                  <a:pt x="32069" y="4899"/>
                </a:cubicBezTo>
                <a:cubicBezTo>
                  <a:pt x="31796" y="4899"/>
                  <a:pt x="31508" y="4852"/>
                  <a:pt x="31219" y="4756"/>
                </a:cubicBezTo>
                <a:cubicBezTo>
                  <a:pt x="30455" y="4499"/>
                  <a:pt x="30256" y="4166"/>
                  <a:pt x="30818" y="3694"/>
                </a:cubicBezTo>
                <a:cubicBezTo>
                  <a:pt x="31411" y="3197"/>
                  <a:pt x="31373" y="2628"/>
                  <a:pt x="31483" y="2045"/>
                </a:cubicBezTo>
                <a:cubicBezTo>
                  <a:pt x="31565" y="1600"/>
                  <a:pt x="31404" y="1151"/>
                  <a:pt x="31596" y="702"/>
                </a:cubicBezTo>
                <a:cubicBezTo>
                  <a:pt x="31706" y="445"/>
                  <a:pt x="31459" y="304"/>
                  <a:pt x="31157" y="263"/>
                </a:cubicBezTo>
                <a:cubicBezTo>
                  <a:pt x="30149" y="128"/>
                  <a:pt x="29131" y="67"/>
                  <a:pt x="28114" y="67"/>
                </a:cubicBezTo>
                <a:cubicBezTo>
                  <a:pt x="27897" y="67"/>
                  <a:pt x="27680" y="69"/>
                  <a:pt x="27463" y="75"/>
                </a:cubicBezTo>
                <a:cubicBezTo>
                  <a:pt x="26500" y="95"/>
                  <a:pt x="26195" y="452"/>
                  <a:pt x="26168" y="1312"/>
                </a:cubicBezTo>
                <a:cubicBezTo>
                  <a:pt x="26158" y="1699"/>
                  <a:pt x="26140" y="2090"/>
                  <a:pt x="26103" y="2477"/>
                </a:cubicBezTo>
                <a:cubicBezTo>
                  <a:pt x="26058" y="2881"/>
                  <a:pt x="26147" y="3221"/>
                  <a:pt x="26439" y="3567"/>
                </a:cubicBezTo>
                <a:cubicBezTo>
                  <a:pt x="26956" y="4173"/>
                  <a:pt x="26692" y="4656"/>
                  <a:pt x="25829" y="4759"/>
                </a:cubicBezTo>
                <a:cubicBezTo>
                  <a:pt x="25704" y="4773"/>
                  <a:pt x="25576" y="4777"/>
                  <a:pt x="25448" y="4777"/>
                </a:cubicBezTo>
                <a:cubicBezTo>
                  <a:pt x="25351" y="4777"/>
                  <a:pt x="25253" y="4774"/>
                  <a:pt x="25157" y="4773"/>
                </a:cubicBezTo>
                <a:cubicBezTo>
                  <a:pt x="24153" y="4756"/>
                  <a:pt x="23889" y="4423"/>
                  <a:pt x="24407" y="3707"/>
                </a:cubicBezTo>
                <a:cubicBezTo>
                  <a:pt x="24705" y="3289"/>
                  <a:pt x="24811" y="2888"/>
                  <a:pt x="24770" y="2426"/>
                </a:cubicBezTo>
                <a:cubicBezTo>
                  <a:pt x="24725" y="1877"/>
                  <a:pt x="24646" y="1326"/>
                  <a:pt x="24674" y="781"/>
                </a:cubicBezTo>
                <a:cubicBezTo>
                  <a:pt x="24694" y="373"/>
                  <a:pt x="24496" y="263"/>
                  <a:pt x="24098" y="253"/>
                </a:cubicBezTo>
                <a:cubicBezTo>
                  <a:pt x="23396" y="236"/>
                  <a:pt x="22694" y="191"/>
                  <a:pt x="21992" y="191"/>
                </a:cubicBezTo>
                <a:cubicBezTo>
                  <a:pt x="21871" y="191"/>
                  <a:pt x="21751" y="192"/>
                  <a:pt x="21631" y="195"/>
                </a:cubicBezTo>
                <a:cubicBezTo>
                  <a:pt x="20168" y="229"/>
                  <a:pt x="20168" y="250"/>
                  <a:pt x="20013" y="1538"/>
                </a:cubicBezTo>
                <a:cubicBezTo>
                  <a:pt x="19996" y="1699"/>
                  <a:pt x="19945" y="1857"/>
                  <a:pt x="19931" y="2018"/>
                </a:cubicBezTo>
                <a:cubicBezTo>
                  <a:pt x="19890" y="2546"/>
                  <a:pt x="19866" y="3056"/>
                  <a:pt x="20510" y="3378"/>
                </a:cubicBezTo>
                <a:cubicBezTo>
                  <a:pt x="20928" y="3587"/>
                  <a:pt x="20877" y="3899"/>
                  <a:pt x="20640" y="4214"/>
                </a:cubicBezTo>
                <a:cubicBezTo>
                  <a:pt x="20337" y="4619"/>
                  <a:pt x="19937" y="4826"/>
                  <a:pt x="19479" y="4826"/>
                </a:cubicBezTo>
                <a:cubicBezTo>
                  <a:pt x="19177" y="4826"/>
                  <a:pt x="18849" y="4736"/>
                  <a:pt x="18506" y="4554"/>
                </a:cubicBezTo>
                <a:cubicBezTo>
                  <a:pt x="17940" y="4256"/>
                  <a:pt x="17868" y="4026"/>
                  <a:pt x="18351" y="3670"/>
                </a:cubicBezTo>
                <a:cubicBezTo>
                  <a:pt x="18913" y="3252"/>
                  <a:pt x="19092" y="2724"/>
                  <a:pt x="19129" y="2128"/>
                </a:cubicBezTo>
                <a:cubicBezTo>
                  <a:pt x="19160" y="1709"/>
                  <a:pt x="19129" y="1288"/>
                  <a:pt x="19188" y="873"/>
                </a:cubicBezTo>
                <a:cubicBezTo>
                  <a:pt x="19253" y="411"/>
                  <a:pt x="18968" y="294"/>
                  <a:pt x="18536" y="294"/>
                </a:cubicBezTo>
                <a:cubicBezTo>
                  <a:pt x="17563" y="291"/>
                  <a:pt x="16600" y="246"/>
                  <a:pt x="15630" y="126"/>
                </a:cubicBezTo>
                <a:cubicBezTo>
                  <a:pt x="15560" y="118"/>
                  <a:pt x="15492" y="113"/>
                  <a:pt x="15426" y="113"/>
                </a:cubicBezTo>
                <a:cubicBezTo>
                  <a:pt x="14676" y="113"/>
                  <a:pt x="14182" y="650"/>
                  <a:pt x="14188" y="1374"/>
                </a:cubicBezTo>
                <a:cubicBezTo>
                  <a:pt x="14195" y="1795"/>
                  <a:pt x="14328" y="2234"/>
                  <a:pt x="14147" y="2628"/>
                </a:cubicBezTo>
                <a:cubicBezTo>
                  <a:pt x="13941" y="3077"/>
                  <a:pt x="14130" y="3354"/>
                  <a:pt x="14462" y="3663"/>
                </a:cubicBezTo>
                <a:cubicBezTo>
                  <a:pt x="15003" y="4160"/>
                  <a:pt x="14877" y="4465"/>
                  <a:pt x="14116" y="4622"/>
                </a:cubicBezTo>
                <a:cubicBezTo>
                  <a:pt x="14002" y="4646"/>
                  <a:pt x="13891" y="4657"/>
                  <a:pt x="13784" y="4657"/>
                </a:cubicBezTo>
                <a:cubicBezTo>
                  <a:pt x="13485" y="4657"/>
                  <a:pt x="13208" y="4573"/>
                  <a:pt x="12934" y="4444"/>
                </a:cubicBezTo>
                <a:cubicBezTo>
                  <a:pt x="12272" y="4129"/>
                  <a:pt x="12183" y="3981"/>
                  <a:pt x="12690" y="3502"/>
                </a:cubicBezTo>
                <a:cubicBezTo>
                  <a:pt x="13472" y="2758"/>
                  <a:pt x="13444" y="1908"/>
                  <a:pt x="13266" y="1041"/>
                </a:cubicBezTo>
                <a:cubicBezTo>
                  <a:pt x="13090" y="185"/>
                  <a:pt x="12995" y="43"/>
                  <a:pt x="12178" y="43"/>
                </a:cubicBezTo>
                <a:cubicBezTo>
                  <a:pt x="12087" y="43"/>
                  <a:pt x="11986" y="45"/>
                  <a:pt x="11875" y="47"/>
                </a:cubicBezTo>
                <a:cubicBezTo>
                  <a:pt x="10494" y="78"/>
                  <a:pt x="9113" y="171"/>
                  <a:pt x="7735" y="263"/>
                </a:cubicBezTo>
                <a:cubicBezTo>
                  <a:pt x="7447" y="284"/>
                  <a:pt x="7170" y="414"/>
                  <a:pt x="6889" y="503"/>
                </a:cubicBezTo>
                <a:cubicBezTo>
                  <a:pt x="6731" y="551"/>
                  <a:pt x="6604" y="681"/>
                  <a:pt x="6645" y="795"/>
                </a:cubicBezTo>
                <a:cubicBezTo>
                  <a:pt x="6899" y="1511"/>
                  <a:pt x="6320" y="2419"/>
                  <a:pt x="7406" y="2967"/>
                </a:cubicBezTo>
                <a:cubicBezTo>
                  <a:pt x="7930" y="3231"/>
                  <a:pt x="7862" y="3868"/>
                  <a:pt x="7434" y="4238"/>
                </a:cubicBezTo>
                <a:cubicBezTo>
                  <a:pt x="7182" y="4456"/>
                  <a:pt x="6778" y="4570"/>
                  <a:pt x="6395" y="4570"/>
                </a:cubicBezTo>
                <a:cubicBezTo>
                  <a:pt x="6074" y="4570"/>
                  <a:pt x="5767" y="4490"/>
                  <a:pt x="5580" y="4324"/>
                </a:cubicBezTo>
                <a:cubicBezTo>
                  <a:pt x="5162" y="3957"/>
                  <a:pt x="5134" y="3416"/>
                  <a:pt x="5662" y="3046"/>
                </a:cubicBezTo>
                <a:cubicBezTo>
                  <a:pt x="6118" y="2727"/>
                  <a:pt x="6200" y="2378"/>
                  <a:pt x="6149" y="1939"/>
                </a:cubicBezTo>
                <a:cubicBezTo>
                  <a:pt x="6111" y="1617"/>
                  <a:pt x="6053" y="1298"/>
                  <a:pt x="6015" y="976"/>
                </a:cubicBezTo>
                <a:cubicBezTo>
                  <a:pt x="5957" y="504"/>
                  <a:pt x="5677" y="306"/>
                  <a:pt x="5202" y="306"/>
                </a:cubicBezTo>
                <a:cubicBezTo>
                  <a:pt x="5143" y="306"/>
                  <a:pt x="5080" y="309"/>
                  <a:pt x="5014" y="315"/>
                </a:cubicBezTo>
                <a:cubicBezTo>
                  <a:pt x="4383" y="373"/>
                  <a:pt x="3751" y="446"/>
                  <a:pt x="3120" y="446"/>
                </a:cubicBezTo>
                <a:cubicBezTo>
                  <a:pt x="3080" y="446"/>
                  <a:pt x="3040" y="446"/>
                  <a:pt x="2999" y="445"/>
                </a:cubicBezTo>
                <a:cubicBezTo>
                  <a:pt x="2862" y="443"/>
                  <a:pt x="2731" y="441"/>
                  <a:pt x="2607" y="441"/>
                </a:cubicBezTo>
                <a:cubicBezTo>
                  <a:pt x="898" y="441"/>
                  <a:pt x="440" y="714"/>
                  <a:pt x="402" y="2720"/>
                </a:cubicBezTo>
                <a:cubicBezTo>
                  <a:pt x="364" y="4866"/>
                  <a:pt x="422" y="7007"/>
                  <a:pt x="440" y="9152"/>
                </a:cubicBezTo>
                <a:cubicBezTo>
                  <a:pt x="491" y="15482"/>
                  <a:pt x="638" y="21811"/>
                  <a:pt x="402" y="28144"/>
                </a:cubicBezTo>
                <a:cubicBezTo>
                  <a:pt x="210" y="33205"/>
                  <a:pt x="1" y="38270"/>
                  <a:pt x="63" y="43338"/>
                </a:cubicBezTo>
                <a:cubicBezTo>
                  <a:pt x="93" y="45771"/>
                  <a:pt x="63" y="48207"/>
                  <a:pt x="686" y="50603"/>
                </a:cubicBezTo>
                <a:cubicBezTo>
                  <a:pt x="710" y="50699"/>
                  <a:pt x="741" y="50808"/>
                  <a:pt x="707" y="50891"/>
                </a:cubicBezTo>
                <a:cubicBezTo>
                  <a:pt x="268" y="51987"/>
                  <a:pt x="652" y="53077"/>
                  <a:pt x="738" y="54167"/>
                </a:cubicBezTo>
                <a:cubicBezTo>
                  <a:pt x="786" y="54797"/>
                  <a:pt x="978" y="54955"/>
                  <a:pt x="1663" y="55027"/>
                </a:cubicBezTo>
                <a:cubicBezTo>
                  <a:pt x="1812" y="55040"/>
                  <a:pt x="1963" y="55046"/>
                  <a:pt x="2113" y="55046"/>
                </a:cubicBezTo>
                <a:cubicBezTo>
                  <a:pt x="2263" y="55046"/>
                  <a:pt x="2413" y="55040"/>
                  <a:pt x="2561" y="55030"/>
                </a:cubicBezTo>
                <a:cubicBezTo>
                  <a:pt x="3581" y="54954"/>
                  <a:pt x="4600" y="54927"/>
                  <a:pt x="5619" y="54927"/>
                </a:cubicBezTo>
                <a:cubicBezTo>
                  <a:pt x="7029" y="54927"/>
                  <a:pt x="8439" y="54979"/>
                  <a:pt x="9853" y="55027"/>
                </a:cubicBezTo>
                <a:cubicBezTo>
                  <a:pt x="14191" y="55171"/>
                  <a:pt x="18536" y="55201"/>
                  <a:pt x="22878" y="55225"/>
                </a:cubicBezTo>
                <a:cubicBezTo>
                  <a:pt x="22966" y="55226"/>
                  <a:pt x="23054" y="55226"/>
                  <a:pt x="23142" y="55226"/>
                </a:cubicBezTo>
                <a:cubicBezTo>
                  <a:pt x="25411" y="55226"/>
                  <a:pt x="27674" y="55020"/>
                  <a:pt x="29941" y="54944"/>
                </a:cubicBezTo>
                <a:cubicBezTo>
                  <a:pt x="30423" y="54928"/>
                  <a:pt x="30906" y="54920"/>
                  <a:pt x="31389" y="54920"/>
                </a:cubicBezTo>
                <a:cubicBezTo>
                  <a:pt x="33900" y="54920"/>
                  <a:pt x="36407" y="55128"/>
                  <a:pt x="38902" y="55369"/>
                </a:cubicBezTo>
                <a:cubicBezTo>
                  <a:pt x="40817" y="55555"/>
                  <a:pt x="42729" y="55647"/>
                  <a:pt x="44640" y="55647"/>
                </a:cubicBezTo>
                <a:cubicBezTo>
                  <a:pt x="46460" y="55647"/>
                  <a:pt x="48281" y="55564"/>
                  <a:pt x="50104" y="55400"/>
                </a:cubicBezTo>
                <a:cubicBezTo>
                  <a:pt x="52723" y="55161"/>
                  <a:pt x="55343" y="54942"/>
                  <a:pt x="57979" y="54942"/>
                </a:cubicBezTo>
                <a:cubicBezTo>
                  <a:pt x="58861" y="54942"/>
                  <a:pt x="59745" y="54967"/>
                  <a:pt x="60631" y="55023"/>
                </a:cubicBezTo>
                <a:cubicBezTo>
                  <a:pt x="62995" y="55176"/>
                  <a:pt x="65362" y="55248"/>
                  <a:pt x="67732" y="55248"/>
                </a:cubicBezTo>
                <a:cubicBezTo>
                  <a:pt x="69255" y="55248"/>
                  <a:pt x="70778" y="55218"/>
                  <a:pt x="72303" y="55160"/>
                </a:cubicBezTo>
                <a:cubicBezTo>
                  <a:pt x="74732" y="55068"/>
                  <a:pt x="77176" y="55150"/>
                  <a:pt x="79602" y="55023"/>
                </a:cubicBezTo>
                <a:cubicBezTo>
                  <a:pt x="80843" y="54958"/>
                  <a:pt x="82080" y="54916"/>
                  <a:pt x="83317" y="54916"/>
                </a:cubicBezTo>
                <a:cubicBezTo>
                  <a:pt x="84358" y="54916"/>
                  <a:pt x="85399" y="54946"/>
                  <a:pt x="86442" y="55016"/>
                </a:cubicBezTo>
                <a:cubicBezTo>
                  <a:pt x="86604" y="55028"/>
                  <a:pt x="86767" y="55033"/>
                  <a:pt x="86931" y="55033"/>
                </a:cubicBezTo>
                <a:cubicBezTo>
                  <a:pt x="87217" y="55033"/>
                  <a:pt x="87503" y="55016"/>
                  <a:pt x="87782" y="54979"/>
                </a:cubicBezTo>
                <a:cubicBezTo>
                  <a:pt x="88165" y="54931"/>
                  <a:pt x="88470" y="54763"/>
                  <a:pt x="88474" y="54341"/>
                </a:cubicBezTo>
                <a:cubicBezTo>
                  <a:pt x="88484" y="53217"/>
                  <a:pt x="88943" y="52100"/>
                  <a:pt x="88512" y="50969"/>
                </a:cubicBezTo>
                <a:cubicBezTo>
                  <a:pt x="88436" y="50781"/>
                  <a:pt x="88542" y="50589"/>
                  <a:pt x="88587" y="50397"/>
                </a:cubicBezTo>
                <a:cubicBezTo>
                  <a:pt x="88912" y="49061"/>
                  <a:pt x="89032" y="47700"/>
                  <a:pt x="89084" y="46336"/>
                </a:cubicBezTo>
                <a:cubicBezTo>
                  <a:pt x="89193" y="43413"/>
                  <a:pt x="89156" y="40490"/>
                  <a:pt x="89087" y="37571"/>
                </a:cubicBezTo>
                <a:cubicBezTo>
                  <a:pt x="88984" y="33349"/>
                  <a:pt x="88820" y="29131"/>
                  <a:pt x="88683" y="25008"/>
                </a:cubicBezTo>
                <a:cubicBezTo>
                  <a:pt x="88683" y="21924"/>
                  <a:pt x="88666" y="18936"/>
                  <a:pt x="88686" y="15951"/>
                </a:cubicBezTo>
                <a:cubicBezTo>
                  <a:pt x="88721" y="11760"/>
                  <a:pt x="88782" y="7573"/>
                  <a:pt x="88830" y="3382"/>
                </a:cubicBezTo>
                <a:cubicBezTo>
                  <a:pt x="88837" y="2734"/>
                  <a:pt x="88823" y="2083"/>
                  <a:pt x="88655" y="1446"/>
                </a:cubicBezTo>
                <a:cubicBezTo>
                  <a:pt x="88501" y="860"/>
                  <a:pt x="88097" y="520"/>
                  <a:pt x="87418" y="486"/>
                </a:cubicBezTo>
                <a:cubicBezTo>
                  <a:pt x="86298" y="431"/>
                  <a:pt x="85174" y="445"/>
                  <a:pt x="84057" y="315"/>
                </a:cubicBezTo>
                <a:cubicBezTo>
                  <a:pt x="84000" y="308"/>
                  <a:pt x="83943" y="304"/>
                  <a:pt x="83887" y="304"/>
                </a:cubicBezTo>
                <a:cubicBezTo>
                  <a:pt x="83596" y="304"/>
                  <a:pt x="83333" y="405"/>
                  <a:pt x="83279" y="712"/>
                </a:cubicBezTo>
                <a:cubicBezTo>
                  <a:pt x="83135" y="1542"/>
                  <a:pt x="82600" y="2412"/>
                  <a:pt x="83652" y="3121"/>
                </a:cubicBezTo>
                <a:cubicBezTo>
                  <a:pt x="83968" y="3334"/>
                  <a:pt x="84009" y="3680"/>
                  <a:pt x="83848" y="4012"/>
                </a:cubicBezTo>
                <a:cubicBezTo>
                  <a:pt x="83669" y="4379"/>
                  <a:pt x="83354" y="4557"/>
                  <a:pt x="82885" y="4564"/>
                </a:cubicBezTo>
                <a:cubicBezTo>
                  <a:pt x="82872" y="4564"/>
                  <a:pt x="82859" y="4564"/>
                  <a:pt x="82846" y="4564"/>
                </a:cubicBezTo>
                <a:cubicBezTo>
                  <a:pt x="82216" y="4564"/>
                  <a:pt x="81692" y="4319"/>
                  <a:pt x="81521" y="3889"/>
                </a:cubicBezTo>
                <a:cubicBezTo>
                  <a:pt x="81332" y="3426"/>
                  <a:pt x="81514" y="3066"/>
                  <a:pt x="81980" y="2803"/>
                </a:cubicBezTo>
                <a:cubicBezTo>
                  <a:pt x="82237" y="2659"/>
                  <a:pt x="82559" y="2460"/>
                  <a:pt x="82494" y="2213"/>
                </a:cubicBezTo>
                <a:cubicBezTo>
                  <a:pt x="82357" y="1685"/>
                  <a:pt x="82662" y="1185"/>
                  <a:pt x="82525" y="678"/>
                </a:cubicBezTo>
                <a:cubicBezTo>
                  <a:pt x="82487" y="541"/>
                  <a:pt x="82326" y="496"/>
                  <a:pt x="82182" y="452"/>
                </a:cubicBezTo>
                <a:cubicBezTo>
                  <a:pt x="81893" y="360"/>
                  <a:pt x="81609" y="241"/>
                  <a:pt x="81290" y="241"/>
                </a:cubicBezTo>
                <a:cubicBezTo>
                  <a:pt x="81265" y="241"/>
                  <a:pt x="81241" y="241"/>
                  <a:pt x="81216" y="243"/>
                </a:cubicBezTo>
                <a:cubicBezTo>
                  <a:pt x="81100" y="249"/>
                  <a:pt x="80984" y="252"/>
                  <a:pt x="80868" y="252"/>
                </a:cubicBezTo>
                <a:cubicBezTo>
                  <a:pt x="80271" y="252"/>
                  <a:pt x="79683" y="173"/>
                  <a:pt x="79091" y="116"/>
                </a:cubicBezTo>
                <a:cubicBezTo>
                  <a:pt x="78585" y="67"/>
                  <a:pt x="78076" y="37"/>
                  <a:pt x="77566" y="37"/>
                </a:cubicBezTo>
                <a:cubicBezTo>
                  <a:pt x="77328" y="37"/>
                  <a:pt x="77089" y="44"/>
                  <a:pt x="76850" y="58"/>
                </a:cubicBezTo>
                <a:cubicBezTo>
                  <a:pt x="76429" y="85"/>
                  <a:pt x="76179" y="198"/>
                  <a:pt x="76072" y="599"/>
                </a:cubicBezTo>
                <a:cubicBezTo>
                  <a:pt x="75781" y="1668"/>
                  <a:pt x="75582" y="2703"/>
                  <a:pt x="76617" y="3584"/>
                </a:cubicBezTo>
                <a:cubicBezTo>
                  <a:pt x="76809" y="3752"/>
                  <a:pt x="76939" y="3947"/>
                  <a:pt x="76717" y="4180"/>
                </a:cubicBezTo>
                <a:cubicBezTo>
                  <a:pt x="76440" y="4472"/>
                  <a:pt x="75878" y="4648"/>
                  <a:pt x="75375" y="4648"/>
                </a:cubicBezTo>
                <a:cubicBezTo>
                  <a:pt x="75098" y="4648"/>
                  <a:pt x="74838" y="4595"/>
                  <a:pt x="74654" y="4478"/>
                </a:cubicBezTo>
                <a:cubicBezTo>
                  <a:pt x="74400" y="4317"/>
                  <a:pt x="74170" y="4060"/>
                  <a:pt x="74517" y="3844"/>
                </a:cubicBezTo>
                <a:cubicBezTo>
                  <a:pt x="75178" y="3430"/>
                  <a:pt x="75202" y="2929"/>
                  <a:pt x="75007" y="2316"/>
                </a:cubicBezTo>
                <a:cubicBezTo>
                  <a:pt x="74921" y="2045"/>
                  <a:pt x="75007" y="1737"/>
                  <a:pt x="75013" y="1442"/>
                </a:cubicBezTo>
                <a:cubicBezTo>
                  <a:pt x="75035" y="608"/>
                  <a:pt x="74544" y="118"/>
                  <a:pt x="73680" y="118"/>
                </a:cubicBezTo>
                <a:cubicBezTo>
                  <a:pt x="73568" y="118"/>
                  <a:pt x="73449" y="126"/>
                  <a:pt x="73324" y="143"/>
                </a:cubicBezTo>
                <a:cubicBezTo>
                  <a:pt x="72769" y="219"/>
                  <a:pt x="72217" y="284"/>
                  <a:pt x="71652" y="287"/>
                </a:cubicBezTo>
                <a:cubicBezTo>
                  <a:pt x="69993" y="294"/>
                  <a:pt x="69993" y="298"/>
                  <a:pt x="70055" y="1761"/>
                </a:cubicBezTo>
                <a:cubicBezTo>
                  <a:pt x="70089" y="2511"/>
                  <a:pt x="70164" y="3238"/>
                  <a:pt x="70963" y="3745"/>
                </a:cubicBezTo>
                <a:cubicBezTo>
                  <a:pt x="71319" y="3971"/>
                  <a:pt x="71220" y="4245"/>
                  <a:pt x="70870" y="4451"/>
                </a:cubicBezTo>
                <a:cubicBezTo>
                  <a:pt x="70555" y="4636"/>
                  <a:pt x="70226" y="4776"/>
                  <a:pt x="69842" y="4814"/>
                </a:cubicBezTo>
                <a:cubicBezTo>
                  <a:pt x="69801" y="4818"/>
                  <a:pt x="69760" y="4820"/>
                  <a:pt x="69719" y="4820"/>
                </a:cubicBezTo>
                <a:cubicBezTo>
                  <a:pt x="69232" y="4820"/>
                  <a:pt x="68754" y="4545"/>
                  <a:pt x="68492" y="4115"/>
                </a:cubicBezTo>
                <a:cubicBezTo>
                  <a:pt x="68232" y="3683"/>
                  <a:pt x="68513" y="3461"/>
                  <a:pt x="68893" y="3248"/>
                </a:cubicBezTo>
                <a:cubicBezTo>
                  <a:pt x="69294" y="3022"/>
                  <a:pt x="69308" y="2645"/>
                  <a:pt x="69291" y="2289"/>
                </a:cubicBezTo>
                <a:cubicBezTo>
                  <a:pt x="69263" y="1771"/>
                  <a:pt x="69178" y="1257"/>
                  <a:pt x="69126" y="740"/>
                </a:cubicBezTo>
                <a:cubicBezTo>
                  <a:pt x="69095" y="431"/>
                  <a:pt x="68927" y="304"/>
                  <a:pt x="68561" y="263"/>
                </a:cubicBezTo>
                <a:cubicBezTo>
                  <a:pt x="68146" y="217"/>
                  <a:pt x="67732" y="202"/>
                  <a:pt x="67318" y="202"/>
                </a:cubicBezTo>
                <a:cubicBezTo>
                  <a:pt x="66537" y="202"/>
                  <a:pt x="65756" y="257"/>
                  <a:pt x="64976" y="263"/>
                </a:cubicBezTo>
                <a:cubicBezTo>
                  <a:pt x="64719" y="263"/>
                  <a:pt x="64514" y="387"/>
                  <a:pt x="64531" y="606"/>
                </a:cubicBezTo>
                <a:cubicBezTo>
                  <a:pt x="64623" y="1703"/>
                  <a:pt x="64000" y="2861"/>
                  <a:pt x="64921" y="3896"/>
                </a:cubicBezTo>
                <a:cubicBezTo>
                  <a:pt x="65127" y="4125"/>
                  <a:pt x="65151" y="4458"/>
                  <a:pt x="64795" y="4670"/>
                </a:cubicBezTo>
                <a:cubicBezTo>
                  <a:pt x="64659" y="4751"/>
                  <a:pt x="64367" y="4788"/>
                  <a:pt x="64043" y="4788"/>
                </a:cubicBezTo>
                <a:cubicBezTo>
                  <a:pt x="63530" y="4788"/>
                  <a:pt x="62936" y="4697"/>
                  <a:pt x="62745" y="4543"/>
                </a:cubicBezTo>
                <a:cubicBezTo>
                  <a:pt x="62389" y="4256"/>
                  <a:pt x="62324" y="3927"/>
                  <a:pt x="62698" y="3618"/>
                </a:cubicBezTo>
                <a:cubicBezTo>
                  <a:pt x="63126" y="3262"/>
                  <a:pt x="63160" y="2837"/>
                  <a:pt x="63092" y="2367"/>
                </a:cubicBezTo>
                <a:cubicBezTo>
                  <a:pt x="63040" y="2011"/>
                  <a:pt x="63044" y="1655"/>
                  <a:pt x="63033" y="1298"/>
                </a:cubicBezTo>
                <a:cubicBezTo>
                  <a:pt x="63006" y="431"/>
                  <a:pt x="62711" y="95"/>
                  <a:pt x="61731" y="71"/>
                </a:cubicBezTo>
                <a:cubicBezTo>
                  <a:pt x="61525" y="67"/>
                  <a:pt x="61318" y="65"/>
                  <a:pt x="61112" y="65"/>
                </a:cubicBezTo>
                <a:cubicBezTo>
                  <a:pt x="60084" y="65"/>
                  <a:pt x="59056" y="124"/>
                  <a:pt x="58037" y="263"/>
                </a:cubicBezTo>
                <a:cubicBezTo>
                  <a:pt x="57801" y="298"/>
                  <a:pt x="57523" y="387"/>
                  <a:pt x="57602" y="609"/>
                </a:cubicBezTo>
                <a:cubicBezTo>
                  <a:pt x="57979" y="1641"/>
                  <a:pt x="57293" y="2885"/>
                  <a:pt x="58462" y="3766"/>
                </a:cubicBezTo>
                <a:cubicBezTo>
                  <a:pt x="58644" y="3903"/>
                  <a:pt x="58829" y="4194"/>
                  <a:pt x="58565" y="4468"/>
                </a:cubicBezTo>
                <a:cubicBezTo>
                  <a:pt x="58283" y="4761"/>
                  <a:pt x="57790" y="4905"/>
                  <a:pt x="57287" y="4905"/>
                </a:cubicBezTo>
                <a:cubicBezTo>
                  <a:pt x="56726" y="4905"/>
                  <a:pt x="56153" y="4726"/>
                  <a:pt x="55847" y="4376"/>
                </a:cubicBezTo>
                <a:cubicBezTo>
                  <a:pt x="55488" y="3968"/>
                  <a:pt x="55532" y="3718"/>
                  <a:pt x="56091" y="3467"/>
                </a:cubicBezTo>
                <a:cubicBezTo>
                  <a:pt x="56334" y="3358"/>
                  <a:pt x="56588" y="3313"/>
                  <a:pt x="56574" y="3025"/>
                </a:cubicBezTo>
                <a:cubicBezTo>
                  <a:pt x="56546" y="2378"/>
                  <a:pt x="56536" y="1727"/>
                  <a:pt x="56471" y="1082"/>
                </a:cubicBezTo>
                <a:cubicBezTo>
                  <a:pt x="56416" y="565"/>
                  <a:pt x="55902" y="89"/>
                  <a:pt x="55313" y="68"/>
                </a:cubicBezTo>
                <a:cubicBezTo>
                  <a:pt x="54667" y="49"/>
                  <a:pt x="54020" y="5"/>
                  <a:pt x="53374" y="5"/>
                </a:cubicBezTo>
                <a:cubicBezTo>
                  <a:pt x="52975" y="5"/>
                  <a:pt x="52576" y="22"/>
                  <a:pt x="52177" y="71"/>
                </a:cubicBezTo>
                <a:cubicBezTo>
                  <a:pt x="51903" y="102"/>
                  <a:pt x="51656" y="150"/>
                  <a:pt x="51495" y="352"/>
                </a:cubicBezTo>
                <a:cubicBezTo>
                  <a:pt x="51207" y="709"/>
                  <a:pt x="51242" y="3481"/>
                  <a:pt x="51530" y="3861"/>
                </a:cubicBezTo>
                <a:cubicBezTo>
                  <a:pt x="51550" y="3885"/>
                  <a:pt x="51581" y="3906"/>
                  <a:pt x="51605" y="3933"/>
                </a:cubicBezTo>
                <a:cubicBezTo>
                  <a:pt x="52044" y="4506"/>
                  <a:pt x="51920" y="4756"/>
                  <a:pt x="51125" y="4907"/>
                </a:cubicBezTo>
                <a:cubicBezTo>
                  <a:pt x="51028" y="4925"/>
                  <a:pt x="50930" y="4934"/>
                  <a:pt x="50834" y="4934"/>
                </a:cubicBezTo>
                <a:cubicBezTo>
                  <a:pt x="50255" y="4934"/>
                  <a:pt x="49708" y="4613"/>
                  <a:pt x="49515" y="4129"/>
                </a:cubicBezTo>
                <a:cubicBezTo>
                  <a:pt x="49432" y="3923"/>
                  <a:pt x="49426" y="3704"/>
                  <a:pt x="49703" y="3649"/>
                </a:cubicBezTo>
                <a:cubicBezTo>
                  <a:pt x="50320" y="3529"/>
                  <a:pt x="50289" y="3169"/>
                  <a:pt x="50245" y="2755"/>
                </a:cubicBezTo>
                <a:cubicBezTo>
                  <a:pt x="50197" y="2302"/>
                  <a:pt x="50217" y="1843"/>
                  <a:pt x="50190" y="1391"/>
                </a:cubicBezTo>
                <a:cubicBezTo>
                  <a:pt x="50135" y="548"/>
                  <a:pt x="49885" y="328"/>
                  <a:pt x="48884" y="281"/>
                </a:cubicBezTo>
                <a:cubicBezTo>
                  <a:pt x="48288" y="250"/>
                  <a:pt x="47688" y="250"/>
                  <a:pt x="47088" y="246"/>
                </a:cubicBezTo>
                <a:cubicBezTo>
                  <a:pt x="46976" y="245"/>
                  <a:pt x="46873" y="245"/>
                  <a:pt x="46778" y="245"/>
                </a:cubicBezTo>
                <a:cubicBezTo>
                  <a:pt x="45779" y="245"/>
                  <a:pt x="45774" y="333"/>
                  <a:pt x="45718" y="1322"/>
                </a:cubicBezTo>
                <a:cubicBezTo>
                  <a:pt x="45711" y="1452"/>
                  <a:pt x="45694" y="1583"/>
                  <a:pt x="45694" y="1713"/>
                </a:cubicBezTo>
                <a:cubicBezTo>
                  <a:pt x="45694" y="2535"/>
                  <a:pt x="45413" y="3402"/>
                  <a:pt x="46252" y="4091"/>
                </a:cubicBezTo>
                <a:cubicBezTo>
                  <a:pt x="46475" y="4280"/>
                  <a:pt x="46263" y="4458"/>
                  <a:pt x="46060" y="4547"/>
                </a:cubicBezTo>
                <a:cubicBezTo>
                  <a:pt x="45576" y="4756"/>
                  <a:pt x="45089" y="4860"/>
                  <a:pt x="44602" y="4860"/>
                </a:cubicBezTo>
                <a:cubicBezTo>
                  <a:pt x="44116" y="4860"/>
                  <a:pt x="43629" y="4756"/>
                  <a:pt x="43144" y="4547"/>
                </a:cubicBezTo>
                <a:cubicBezTo>
                  <a:pt x="42867" y="4430"/>
                  <a:pt x="42747" y="4225"/>
                  <a:pt x="43014" y="4012"/>
                </a:cubicBezTo>
                <a:cubicBezTo>
                  <a:pt x="43621" y="3533"/>
                  <a:pt x="43583" y="2926"/>
                  <a:pt x="43538" y="2299"/>
                </a:cubicBezTo>
                <a:cubicBezTo>
                  <a:pt x="43497" y="1785"/>
                  <a:pt x="43473" y="1264"/>
                  <a:pt x="43514" y="753"/>
                </a:cubicBezTo>
                <a:cubicBezTo>
                  <a:pt x="43542" y="397"/>
                  <a:pt x="43367" y="260"/>
                  <a:pt x="43024" y="260"/>
                </a:cubicBezTo>
                <a:cubicBezTo>
                  <a:pt x="42713" y="260"/>
                  <a:pt x="42402" y="259"/>
                  <a:pt x="42090" y="259"/>
                </a:cubicBezTo>
                <a:cubicBezTo>
                  <a:pt x="41390" y="259"/>
                  <a:pt x="40689" y="265"/>
                  <a:pt x="39992" y="308"/>
                </a:cubicBezTo>
                <a:cubicBezTo>
                  <a:pt x="39327" y="349"/>
                  <a:pt x="39077" y="627"/>
                  <a:pt x="39029" y="1192"/>
                </a:cubicBezTo>
                <a:cubicBezTo>
                  <a:pt x="38981" y="1809"/>
                  <a:pt x="38974" y="2426"/>
                  <a:pt x="38933" y="3039"/>
                </a:cubicBezTo>
                <a:cubicBezTo>
                  <a:pt x="38916" y="3296"/>
                  <a:pt x="39022" y="3447"/>
                  <a:pt x="39275" y="3591"/>
                </a:cubicBezTo>
                <a:cubicBezTo>
                  <a:pt x="39831" y="3906"/>
                  <a:pt x="39844" y="4050"/>
                  <a:pt x="39478" y="4454"/>
                </a:cubicBezTo>
                <a:cubicBezTo>
                  <a:pt x="39183" y="4777"/>
                  <a:pt x="38801" y="4941"/>
                  <a:pt x="38386" y="4941"/>
                </a:cubicBezTo>
                <a:cubicBezTo>
                  <a:pt x="38154" y="4941"/>
                  <a:pt x="37912" y="4890"/>
                  <a:pt x="37668" y="4787"/>
                </a:cubicBezTo>
                <a:cubicBezTo>
                  <a:pt x="37274" y="4619"/>
                  <a:pt x="37209" y="4396"/>
                  <a:pt x="37463" y="4091"/>
                </a:cubicBezTo>
                <a:cubicBezTo>
                  <a:pt x="37672" y="3834"/>
                  <a:pt x="37983" y="3646"/>
                  <a:pt x="37953" y="3258"/>
                </a:cubicBezTo>
                <a:cubicBezTo>
                  <a:pt x="37891" y="2480"/>
                  <a:pt x="37912" y="1699"/>
                  <a:pt x="37850" y="921"/>
                </a:cubicBezTo>
                <a:cubicBezTo>
                  <a:pt x="37795" y="226"/>
                  <a:pt x="37702" y="178"/>
                  <a:pt x="36921" y="65"/>
                </a:cubicBezTo>
                <a:cubicBezTo>
                  <a:pt x="36582" y="16"/>
                  <a:pt x="36243" y="0"/>
                  <a:pt x="359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8" name="Google Shape;638;p43"/>
          <p:cNvGrpSpPr/>
          <p:nvPr/>
        </p:nvGrpSpPr>
        <p:grpSpPr>
          <a:xfrm>
            <a:off x="-471104" y="3424262"/>
            <a:ext cx="1881357" cy="3296071"/>
            <a:chOff x="-524778" y="2749171"/>
            <a:chExt cx="1411018" cy="2472053"/>
          </a:xfrm>
        </p:grpSpPr>
        <p:sp>
          <p:nvSpPr>
            <p:cNvPr id="639" name="Google Shape;639;p43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43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43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" name="Google Shape;671;p43"/>
          <p:cNvGrpSpPr/>
          <p:nvPr/>
        </p:nvGrpSpPr>
        <p:grpSpPr>
          <a:xfrm rot="-633758">
            <a:off x="10592502" y="3491029"/>
            <a:ext cx="2145573" cy="3366607"/>
            <a:chOff x="7849875" y="2867799"/>
            <a:chExt cx="1609271" cy="2525096"/>
          </a:xfrm>
        </p:grpSpPr>
        <p:sp>
          <p:nvSpPr>
            <p:cNvPr id="672" name="Google Shape;672;p43"/>
            <p:cNvSpPr/>
            <p:nvPr/>
          </p:nvSpPr>
          <p:spPr>
            <a:xfrm>
              <a:off x="7849875" y="2868028"/>
              <a:ext cx="1609271" cy="2520398"/>
            </a:xfrm>
            <a:custGeom>
              <a:avLst/>
              <a:gdLst/>
              <a:ahLst/>
              <a:cxnLst/>
              <a:rect l="l" t="t" r="r" b="b"/>
              <a:pathLst>
                <a:path w="28085" h="43986" extrusionOk="0">
                  <a:moveTo>
                    <a:pt x="22952" y="1"/>
                  </a:moveTo>
                  <a:cubicBezTo>
                    <a:pt x="22902" y="1"/>
                    <a:pt x="22852" y="2"/>
                    <a:pt x="22801" y="4"/>
                  </a:cubicBezTo>
                  <a:lnTo>
                    <a:pt x="3515" y="798"/>
                  </a:lnTo>
                  <a:cubicBezTo>
                    <a:pt x="1538" y="879"/>
                    <a:pt x="1" y="2549"/>
                    <a:pt x="82" y="4526"/>
                  </a:cubicBezTo>
                  <a:lnTo>
                    <a:pt x="1564" y="40549"/>
                  </a:lnTo>
                  <a:cubicBezTo>
                    <a:pt x="1645" y="42476"/>
                    <a:pt x="3232" y="43985"/>
                    <a:pt x="5143" y="43985"/>
                  </a:cubicBezTo>
                  <a:cubicBezTo>
                    <a:pt x="5193" y="43985"/>
                    <a:pt x="5243" y="43984"/>
                    <a:pt x="5293" y="43982"/>
                  </a:cubicBezTo>
                  <a:lnTo>
                    <a:pt x="24579" y="43188"/>
                  </a:lnTo>
                  <a:cubicBezTo>
                    <a:pt x="24745" y="43181"/>
                    <a:pt x="24906" y="43164"/>
                    <a:pt x="25062" y="43134"/>
                  </a:cubicBezTo>
                  <a:cubicBezTo>
                    <a:pt x="26799" y="42826"/>
                    <a:pt x="28085" y="41273"/>
                    <a:pt x="28011" y="39459"/>
                  </a:cubicBezTo>
                  <a:lnTo>
                    <a:pt x="26527" y="3437"/>
                  </a:lnTo>
                  <a:cubicBezTo>
                    <a:pt x="26453" y="1625"/>
                    <a:pt x="25043" y="182"/>
                    <a:pt x="23286" y="18"/>
                  </a:cubicBezTo>
                  <a:cubicBezTo>
                    <a:pt x="23177" y="6"/>
                    <a:pt x="23066" y="1"/>
                    <a:pt x="22952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7849875" y="2867799"/>
              <a:ext cx="1609271" cy="2525096"/>
            </a:xfrm>
            <a:custGeom>
              <a:avLst/>
              <a:gdLst/>
              <a:ahLst/>
              <a:cxnLst/>
              <a:rect l="l" t="t" r="r" b="b"/>
              <a:pathLst>
                <a:path w="28085" h="44068" fill="none" extrusionOk="0">
                  <a:moveTo>
                    <a:pt x="26527" y="3441"/>
                  </a:moveTo>
                  <a:lnTo>
                    <a:pt x="28011" y="39463"/>
                  </a:lnTo>
                  <a:cubicBezTo>
                    <a:pt x="28085" y="41277"/>
                    <a:pt x="26799" y="42830"/>
                    <a:pt x="25062" y="43138"/>
                  </a:cubicBezTo>
                  <a:cubicBezTo>
                    <a:pt x="24906" y="43168"/>
                    <a:pt x="24745" y="43185"/>
                    <a:pt x="24579" y="43192"/>
                  </a:cubicBezTo>
                  <a:lnTo>
                    <a:pt x="5293" y="43986"/>
                  </a:lnTo>
                  <a:cubicBezTo>
                    <a:pt x="3316" y="44067"/>
                    <a:pt x="1647" y="42530"/>
                    <a:pt x="1564" y="40553"/>
                  </a:cubicBezTo>
                  <a:lnTo>
                    <a:pt x="82" y="4530"/>
                  </a:lnTo>
                  <a:cubicBezTo>
                    <a:pt x="1" y="2553"/>
                    <a:pt x="1538" y="883"/>
                    <a:pt x="3515" y="802"/>
                  </a:cubicBezTo>
                  <a:lnTo>
                    <a:pt x="22801" y="8"/>
                  </a:lnTo>
                  <a:cubicBezTo>
                    <a:pt x="22966" y="1"/>
                    <a:pt x="23129" y="5"/>
                    <a:pt x="23286" y="22"/>
                  </a:cubicBezTo>
                  <a:cubicBezTo>
                    <a:pt x="25043" y="186"/>
                    <a:pt x="26453" y="1629"/>
                    <a:pt x="26527" y="344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43"/>
            <p:cNvSpPr/>
            <p:nvPr/>
          </p:nvSpPr>
          <p:spPr>
            <a:xfrm>
              <a:off x="7905800" y="2868028"/>
              <a:ext cx="1380128" cy="2518908"/>
            </a:xfrm>
            <a:custGeom>
              <a:avLst/>
              <a:gdLst/>
              <a:ahLst/>
              <a:cxnLst/>
              <a:rect l="l" t="t" r="r" b="b"/>
              <a:pathLst>
                <a:path w="24086" h="43960" extrusionOk="0">
                  <a:moveTo>
                    <a:pt x="21976" y="1"/>
                  </a:moveTo>
                  <a:cubicBezTo>
                    <a:pt x="21926" y="1"/>
                    <a:pt x="21876" y="2"/>
                    <a:pt x="21825" y="4"/>
                  </a:cubicBezTo>
                  <a:lnTo>
                    <a:pt x="3072" y="776"/>
                  </a:lnTo>
                  <a:cubicBezTo>
                    <a:pt x="1309" y="1079"/>
                    <a:pt x="1" y="2653"/>
                    <a:pt x="77" y="4486"/>
                  </a:cubicBezTo>
                  <a:lnTo>
                    <a:pt x="1559" y="40508"/>
                  </a:lnTo>
                  <a:cubicBezTo>
                    <a:pt x="1634" y="42343"/>
                    <a:pt x="3068" y="43802"/>
                    <a:pt x="4850" y="43959"/>
                  </a:cubicBezTo>
                  <a:lnTo>
                    <a:pt x="23603" y="43188"/>
                  </a:lnTo>
                  <a:cubicBezTo>
                    <a:pt x="23769" y="43181"/>
                    <a:pt x="23930" y="43164"/>
                    <a:pt x="24086" y="43134"/>
                  </a:cubicBezTo>
                  <a:lnTo>
                    <a:pt x="24086" y="43134"/>
                  </a:lnTo>
                  <a:lnTo>
                    <a:pt x="5317" y="43906"/>
                  </a:lnTo>
                  <a:cubicBezTo>
                    <a:pt x="5267" y="43908"/>
                    <a:pt x="5217" y="43909"/>
                    <a:pt x="5168" y="43909"/>
                  </a:cubicBezTo>
                  <a:cubicBezTo>
                    <a:pt x="3277" y="43909"/>
                    <a:pt x="1703" y="42413"/>
                    <a:pt x="1625" y="40507"/>
                  </a:cubicBezTo>
                  <a:lnTo>
                    <a:pt x="141" y="4483"/>
                  </a:lnTo>
                  <a:cubicBezTo>
                    <a:pt x="61" y="2527"/>
                    <a:pt x="1585" y="872"/>
                    <a:pt x="3542" y="790"/>
                  </a:cubicBezTo>
                  <a:lnTo>
                    <a:pt x="22310" y="18"/>
                  </a:lnTo>
                  <a:cubicBezTo>
                    <a:pt x="22201" y="6"/>
                    <a:pt x="22090" y="1"/>
                    <a:pt x="21976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43"/>
            <p:cNvSpPr/>
            <p:nvPr/>
          </p:nvSpPr>
          <p:spPr>
            <a:xfrm>
              <a:off x="7905800" y="2867799"/>
              <a:ext cx="1380128" cy="2520742"/>
            </a:xfrm>
            <a:custGeom>
              <a:avLst/>
              <a:gdLst/>
              <a:ahLst/>
              <a:cxnLst/>
              <a:rect l="l" t="t" r="r" b="b"/>
              <a:pathLst>
                <a:path w="24086" h="43992" fill="none" extrusionOk="0">
                  <a:moveTo>
                    <a:pt x="1625" y="40511"/>
                  </a:moveTo>
                  <a:lnTo>
                    <a:pt x="141" y="4487"/>
                  </a:lnTo>
                  <a:cubicBezTo>
                    <a:pt x="61" y="2531"/>
                    <a:pt x="1585" y="876"/>
                    <a:pt x="3542" y="794"/>
                  </a:cubicBezTo>
                  <a:lnTo>
                    <a:pt x="22310" y="22"/>
                  </a:lnTo>
                  <a:cubicBezTo>
                    <a:pt x="22153" y="5"/>
                    <a:pt x="21990" y="1"/>
                    <a:pt x="21825" y="8"/>
                  </a:cubicBezTo>
                  <a:lnTo>
                    <a:pt x="3072" y="780"/>
                  </a:lnTo>
                  <a:cubicBezTo>
                    <a:pt x="1309" y="1083"/>
                    <a:pt x="1" y="2657"/>
                    <a:pt x="77" y="4490"/>
                  </a:cubicBezTo>
                  <a:lnTo>
                    <a:pt x="1559" y="40512"/>
                  </a:lnTo>
                  <a:cubicBezTo>
                    <a:pt x="1634" y="42347"/>
                    <a:pt x="3068" y="43806"/>
                    <a:pt x="4850" y="43963"/>
                  </a:cubicBezTo>
                  <a:lnTo>
                    <a:pt x="23603" y="43192"/>
                  </a:lnTo>
                  <a:cubicBezTo>
                    <a:pt x="23769" y="43185"/>
                    <a:pt x="23930" y="43168"/>
                    <a:pt x="24086" y="43138"/>
                  </a:cubicBezTo>
                  <a:lnTo>
                    <a:pt x="5317" y="43910"/>
                  </a:lnTo>
                  <a:cubicBezTo>
                    <a:pt x="3361" y="43992"/>
                    <a:pt x="1705" y="42467"/>
                    <a:pt x="1625" y="4051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8585772" y="3019644"/>
              <a:ext cx="240603" cy="2228282"/>
            </a:xfrm>
            <a:custGeom>
              <a:avLst/>
              <a:gdLst/>
              <a:ahLst/>
              <a:cxnLst/>
              <a:rect l="l" t="t" r="r" b="b"/>
              <a:pathLst>
                <a:path w="4199" h="38888" extrusionOk="0">
                  <a:moveTo>
                    <a:pt x="1353" y="66"/>
                  </a:moveTo>
                  <a:cubicBezTo>
                    <a:pt x="2023" y="66"/>
                    <a:pt x="2583" y="598"/>
                    <a:pt x="2611" y="1273"/>
                  </a:cubicBezTo>
                  <a:lnTo>
                    <a:pt x="4103" y="37510"/>
                  </a:lnTo>
                  <a:cubicBezTo>
                    <a:pt x="4131" y="38206"/>
                    <a:pt x="3590" y="38792"/>
                    <a:pt x="2897" y="38820"/>
                  </a:cubicBezTo>
                  <a:cubicBezTo>
                    <a:pt x="2879" y="38821"/>
                    <a:pt x="2861" y="38821"/>
                    <a:pt x="2843" y="38821"/>
                  </a:cubicBezTo>
                  <a:cubicBezTo>
                    <a:pt x="2173" y="38821"/>
                    <a:pt x="1615" y="38292"/>
                    <a:pt x="1588" y="37614"/>
                  </a:cubicBezTo>
                  <a:lnTo>
                    <a:pt x="96" y="1377"/>
                  </a:lnTo>
                  <a:cubicBezTo>
                    <a:pt x="66" y="684"/>
                    <a:pt x="609" y="95"/>
                    <a:pt x="1302" y="67"/>
                  </a:cubicBezTo>
                  <a:cubicBezTo>
                    <a:pt x="1319" y="66"/>
                    <a:pt x="1336" y="66"/>
                    <a:pt x="1353" y="66"/>
                  </a:cubicBezTo>
                  <a:close/>
                  <a:moveTo>
                    <a:pt x="1353" y="0"/>
                  </a:moveTo>
                  <a:cubicBezTo>
                    <a:pt x="1335" y="0"/>
                    <a:pt x="1317" y="0"/>
                    <a:pt x="1299" y="1"/>
                  </a:cubicBezTo>
                  <a:cubicBezTo>
                    <a:pt x="568" y="32"/>
                    <a:pt x="0" y="650"/>
                    <a:pt x="30" y="1380"/>
                  </a:cubicBezTo>
                  <a:lnTo>
                    <a:pt x="1522" y="37617"/>
                  </a:lnTo>
                  <a:cubicBezTo>
                    <a:pt x="1550" y="38328"/>
                    <a:pt x="2139" y="38887"/>
                    <a:pt x="2846" y="38887"/>
                  </a:cubicBezTo>
                  <a:cubicBezTo>
                    <a:pt x="2864" y="38887"/>
                    <a:pt x="2882" y="38887"/>
                    <a:pt x="2900" y="38886"/>
                  </a:cubicBezTo>
                  <a:cubicBezTo>
                    <a:pt x="3629" y="38855"/>
                    <a:pt x="4199" y="38238"/>
                    <a:pt x="4168" y="37508"/>
                  </a:cubicBezTo>
                  <a:lnTo>
                    <a:pt x="2676" y="1270"/>
                  </a:lnTo>
                  <a:cubicBezTo>
                    <a:pt x="2647" y="559"/>
                    <a:pt x="2058" y="0"/>
                    <a:pt x="13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8585772" y="3017982"/>
              <a:ext cx="240603" cy="2231548"/>
            </a:xfrm>
            <a:custGeom>
              <a:avLst/>
              <a:gdLst/>
              <a:ahLst/>
              <a:cxnLst/>
              <a:rect l="l" t="t" r="r" b="b"/>
              <a:pathLst>
                <a:path w="4199" h="38945" fill="none" extrusionOk="0">
                  <a:moveTo>
                    <a:pt x="4103" y="37539"/>
                  </a:moveTo>
                  <a:cubicBezTo>
                    <a:pt x="4131" y="38235"/>
                    <a:pt x="3590" y="38821"/>
                    <a:pt x="2897" y="38849"/>
                  </a:cubicBezTo>
                  <a:cubicBezTo>
                    <a:pt x="2203" y="38879"/>
                    <a:pt x="1616" y="38339"/>
                    <a:pt x="1588" y="37643"/>
                  </a:cubicBezTo>
                  <a:lnTo>
                    <a:pt x="96" y="1406"/>
                  </a:lnTo>
                  <a:cubicBezTo>
                    <a:pt x="66" y="713"/>
                    <a:pt x="609" y="124"/>
                    <a:pt x="1302" y="96"/>
                  </a:cubicBezTo>
                  <a:cubicBezTo>
                    <a:pt x="1994" y="68"/>
                    <a:pt x="2582" y="609"/>
                    <a:pt x="2611" y="1302"/>
                  </a:cubicBezTo>
                  <a:close/>
                  <a:moveTo>
                    <a:pt x="1299" y="30"/>
                  </a:moveTo>
                  <a:cubicBezTo>
                    <a:pt x="568" y="61"/>
                    <a:pt x="0" y="679"/>
                    <a:pt x="30" y="1409"/>
                  </a:cubicBezTo>
                  <a:lnTo>
                    <a:pt x="1522" y="37646"/>
                  </a:lnTo>
                  <a:cubicBezTo>
                    <a:pt x="1551" y="38375"/>
                    <a:pt x="2170" y="38945"/>
                    <a:pt x="2900" y="38915"/>
                  </a:cubicBezTo>
                  <a:cubicBezTo>
                    <a:pt x="3629" y="38884"/>
                    <a:pt x="4199" y="38267"/>
                    <a:pt x="4168" y="37537"/>
                  </a:cubicBezTo>
                  <a:lnTo>
                    <a:pt x="2676" y="1299"/>
                  </a:lnTo>
                  <a:cubicBezTo>
                    <a:pt x="2646" y="570"/>
                    <a:pt x="2028" y="1"/>
                    <a:pt x="1299" y="3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8044751" y="3074709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3"/>
                    <a:pt x="0" y="1914"/>
                    <a:pt x="89" y="4072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20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5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8044751" y="3069838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8" y="6313"/>
                    <a:pt x="89" y="4157"/>
                  </a:cubicBezTo>
                  <a:cubicBezTo>
                    <a:pt x="0" y="1999"/>
                    <a:pt x="1678" y="178"/>
                    <a:pt x="3834" y="89"/>
                  </a:cubicBezTo>
                  <a:cubicBezTo>
                    <a:pt x="5992" y="0"/>
                    <a:pt x="7813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8833019" y="3042220"/>
              <a:ext cx="457884" cy="448201"/>
            </a:xfrm>
            <a:custGeom>
              <a:avLst/>
              <a:gdLst/>
              <a:ahLst/>
              <a:cxnLst/>
              <a:rect l="l" t="t" r="r" b="b"/>
              <a:pathLst>
                <a:path w="7991" h="7822" extrusionOk="0">
                  <a:moveTo>
                    <a:pt x="3997" y="1"/>
                  </a:moveTo>
                  <a:cubicBezTo>
                    <a:pt x="3943" y="1"/>
                    <a:pt x="3889" y="2"/>
                    <a:pt x="3834" y="4"/>
                  </a:cubicBezTo>
                  <a:cubicBezTo>
                    <a:pt x="1676" y="94"/>
                    <a:pt x="0" y="1914"/>
                    <a:pt x="88" y="4072"/>
                  </a:cubicBezTo>
                  <a:cubicBezTo>
                    <a:pt x="175" y="6174"/>
                    <a:pt x="1908" y="7821"/>
                    <a:pt x="3992" y="7821"/>
                  </a:cubicBezTo>
                  <a:cubicBezTo>
                    <a:pt x="4046" y="7821"/>
                    <a:pt x="4101" y="7820"/>
                    <a:pt x="4155" y="7818"/>
                  </a:cubicBezTo>
                  <a:cubicBezTo>
                    <a:pt x="6313" y="7728"/>
                    <a:pt x="7990" y="5908"/>
                    <a:pt x="7901" y="3750"/>
                  </a:cubicBezTo>
                  <a:cubicBezTo>
                    <a:pt x="7815" y="1647"/>
                    <a:pt x="6083" y="1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8833019" y="3037349"/>
              <a:ext cx="457884" cy="457942"/>
            </a:xfrm>
            <a:custGeom>
              <a:avLst/>
              <a:gdLst/>
              <a:ahLst/>
              <a:cxnLst/>
              <a:rect l="l" t="t" r="r" b="b"/>
              <a:pathLst>
                <a:path w="7991" h="7992" fill="none" extrusionOk="0">
                  <a:moveTo>
                    <a:pt x="7901" y="3835"/>
                  </a:moveTo>
                  <a:cubicBezTo>
                    <a:pt x="7990" y="5993"/>
                    <a:pt x="6313" y="7813"/>
                    <a:pt x="4155" y="7903"/>
                  </a:cubicBezTo>
                  <a:cubicBezTo>
                    <a:pt x="1998" y="7991"/>
                    <a:pt x="177" y="6314"/>
                    <a:pt x="88" y="4157"/>
                  </a:cubicBezTo>
                  <a:cubicBezTo>
                    <a:pt x="0" y="1999"/>
                    <a:pt x="1676" y="179"/>
                    <a:pt x="3834" y="89"/>
                  </a:cubicBezTo>
                  <a:cubicBezTo>
                    <a:pt x="5992" y="1"/>
                    <a:pt x="7812" y="1678"/>
                    <a:pt x="7901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8854220" y="3558835"/>
              <a:ext cx="457999" cy="448086"/>
            </a:xfrm>
            <a:custGeom>
              <a:avLst/>
              <a:gdLst/>
              <a:ahLst/>
              <a:cxnLst/>
              <a:rect l="l" t="t" r="r" b="b"/>
              <a:pathLst>
                <a:path w="7993" h="7820" extrusionOk="0">
                  <a:moveTo>
                    <a:pt x="3998" y="0"/>
                  </a:moveTo>
                  <a:cubicBezTo>
                    <a:pt x="3944" y="0"/>
                    <a:pt x="3890" y="1"/>
                    <a:pt x="3836" y="4"/>
                  </a:cubicBezTo>
                  <a:cubicBezTo>
                    <a:pt x="1677" y="92"/>
                    <a:pt x="0" y="1913"/>
                    <a:pt x="90" y="4070"/>
                  </a:cubicBezTo>
                  <a:cubicBezTo>
                    <a:pt x="176" y="6173"/>
                    <a:pt x="1908" y="7819"/>
                    <a:pt x="3992" y="7819"/>
                  </a:cubicBezTo>
                  <a:cubicBezTo>
                    <a:pt x="4046" y="7819"/>
                    <a:pt x="4101" y="7818"/>
                    <a:pt x="4157" y="7816"/>
                  </a:cubicBezTo>
                  <a:cubicBezTo>
                    <a:pt x="6315" y="7728"/>
                    <a:pt x="7992" y="5907"/>
                    <a:pt x="7902" y="3749"/>
                  </a:cubicBezTo>
                  <a:cubicBezTo>
                    <a:pt x="7816" y="1646"/>
                    <a:pt x="6083" y="0"/>
                    <a:pt x="3998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43"/>
            <p:cNvSpPr/>
            <p:nvPr/>
          </p:nvSpPr>
          <p:spPr>
            <a:xfrm>
              <a:off x="8854220" y="3553964"/>
              <a:ext cx="457999" cy="457884"/>
            </a:xfrm>
            <a:custGeom>
              <a:avLst/>
              <a:gdLst/>
              <a:ahLst/>
              <a:cxnLst/>
              <a:rect l="l" t="t" r="r" b="b"/>
              <a:pathLst>
                <a:path w="7993" h="7991" fill="none" extrusionOk="0">
                  <a:moveTo>
                    <a:pt x="7902" y="3834"/>
                  </a:moveTo>
                  <a:cubicBezTo>
                    <a:pt x="7992" y="5992"/>
                    <a:pt x="6315" y="7813"/>
                    <a:pt x="4157" y="7901"/>
                  </a:cubicBezTo>
                  <a:cubicBezTo>
                    <a:pt x="2000" y="7991"/>
                    <a:pt x="178" y="6313"/>
                    <a:pt x="90" y="4155"/>
                  </a:cubicBezTo>
                  <a:cubicBezTo>
                    <a:pt x="0" y="1998"/>
                    <a:pt x="1677" y="177"/>
                    <a:pt x="3836" y="89"/>
                  </a:cubicBezTo>
                  <a:cubicBezTo>
                    <a:pt x="5992" y="0"/>
                    <a:pt x="7814" y="1676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43"/>
            <p:cNvSpPr/>
            <p:nvPr/>
          </p:nvSpPr>
          <p:spPr>
            <a:xfrm>
              <a:off x="8875191" y="4067715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3"/>
                  </a:cubicBezTo>
                  <a:cubicBezTo>
                    <a:pt x="1677" y="93"/>
                    <a:pt x="0" y="1913"/>
                    <a:pt x="89" y="4072"/>
                  </a:cubicBezTo>
                  <a:cubicBezTo>
                    <a:pt x="176" y="6174"/>
                    <a:pt x="1908" y="7820"/>
                    <a:pt x="3994" y="7820"/>
                  </a:cubicBezTo>
                  <a:cubicBezTo>
                    <a:pt x="4048" y="7820"/>
                    <a:pt x="4102" y="7819"/>
                    <a:pt x="4157" y="7817"/>
                  </a:cubicBezTo>
                  <a:cubicBezTo>
                    <a:pt x="6314" y="7729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43"/>
            <p:cNvSpPr/>
            <p:nvPr/>
          </p:nvSpPr>
          <p:spPr>
            <a:xfrm>
              <a:off x="8875191" y="4062844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4"/>
                    <a:pt x="4157" y="7902"/>
                  </a:cubicBezTo>
                  <a:cubicBezTo>
                    <a:pt x="1999" y="7990"/>
                    <a:pt x="178" y="6313"/>
                    <a:pt x="89" y="4157"/>
                  </a:cubicBezTo>
                  <a:cubicBezTo>
                    <a:pt x="0" y="1998"/>
                    <a:pt x="1677" y="178"/>
                    <a:pt x="3834" y="88"/>
                  </a:cubicBezTo>
                  <a:cubicBezTo>
                    <a:pt x="5992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43"/>
            <p:cNvSpPr/>
            <p:nvPr/>
          </p:nvSpPr>
          <p:spPr>
            <a:xfrm>
              <a:off x="8897653" y="4614871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9" y="1"/>
                  </a:moveTo>
                  <a:cubicBezTo>
                    <a:pt x="3945" y="1"/>
                    <a:pt x="3891" y="2"/>
                    <a:pt x="3836" y="4"/>
                  </a:cubicBezTo>
                  <a:cubicBezTo>
                    <a:pt x="1678" y="93"/>
                    <a:pt x="1" y="1914"/>
                    <a:pt x="91" y="4072"/>
                  </a:cubicBezTo>
                  <a:cubicBezTo>
                    <a:pt x="177" y="6175"/>
                    <a:pt x="1910" y="7821"/>
                    <a:pt x="3995" y="7821"/>
                  </a:cubicBezTo>
                  <a:cubicBezTo>
                    <a:pt x="4049" y="7821"/>
                    <a:pt x="4103" y="7820"/>
                    <a:pt x="4157" y="7818"/>
                  </a:cubicBezTo>
                  <a:cubicBezTo>
                    <a:pt x="6316" y="7728"/>
                    <a:pt x="7993" y="5908"/>
                    <a:pt x="7903" y="3750"/>
                  </a:cubicBezTo>
                  <a:cubicBezTo>
                    <a:pt x="7817" y="1648"/>
                    <a:pt x="6084" y="1"/>
                    <a:pt x="3999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8897653" y="4610000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3" y="3835"/>
                  </a:moveTo>
                  <a:cubicBezTo>
                    <a:pt x="7993" y="5993"/>
                    <a:pt x="6316" y="7813"/>
                    <a:pt x="4157" y="7903"/>
                  </a:cubicBezTo>
                  <a:cubicBezTo>
                    <a:pt x="2001" y="7991"/>
                    <a:pt x="179" y="6314"/>
                    <a:pt x="91" y="4157"/>
                  </a:cubicBezTo>
                  <a:cubicBezTo>
                    <a:pt x="1" y="1999"/>
                    <a:pt x="1678" y="178"/>
                    <a:pt x="3836" y="89"/>
                  </a:cubicBezTo>
                  <a:cubicBezTo>
                    <a:pt x="5993" y="1"/>
                    <a:pt x="7815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8066181" y="3595679"/>
              <a:ext cx="457942" cy="448201"/>
            </a:xfrm>
            <a:custGeom>
              <a:avLst/>
              <a:gdLst/>
              <a:ahLst/>
              <a:cxnLst/>
              <a:rect l="l" t="t" r="r" b="b"/>
              <a:pathLst>
                <a:path w="7992" h="7822" extrusionOk="0">
                  <a:moveTo>
                    <a:pt x="3998" y="1"/>
                  </a:moveTo>
                  <a:cubicBezTo>
                    <a:pt x="3944" y="1"/>
                    <a:pt x="3889" y="2"/>
                    <a:pt x="3835" y="4"/>
                  </a:cubicBezTo>
                  <a:cubicBezTo>
                    <a:pt x="1678" y="94"/>
                    <a:pt x="1" y="1914"/>
                    <a:pt x="89" y="4072"/>
                  </a:cubicBezTo>
                  <a:cubicBezTo>
                    <a:pt x="177" y="6175"/>
                    <a:pt x="1908" y="7821"/>
                    <a:pt x="3994" y="7821"/>
                  </a:cubicBezTo>
                  <a:cubicBezTo>
                    <a:pt x="4048" y="7821"/>
                    <a:pt x="4103" y="7820"/>
                    <a:pt x="4157" y="7818"/>
                  </a:cubicBezTo>
                  <a:cubicBezTo>
                    <a:pt x="6314" y="7730"/>
                    <a:pt x="7991" y="5908"/>
                    <a:pt x="7903" y="3750"/>
                  </a:cubicBezTo>
                  <a:cubicBezTo>
                    <a:pt x="7815" y="1647"/>
                    <a:pt x="6084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8066181" y="3590808"/>
              <a:ext cx="457942" cy="457942"/>
            </a:xfrm>
            <a:custGeom>
              <a:avLst/>
              <a:gdLst/>
              <a:ahLst/>
              <a:cxnLst/>
              <a:rect l="l" t="t" r="r" b="b"/>
              <a:pathLst>
                <a:path w="7992" h="7992" fill="none" extrusionOk="0">
                  <a:moveTo>
                    <a:pt x="7903" y="3835"/>
                  </a:moveTo>
                  <a:cubicBezTo>
                    <a:pt x="7991" y="5993"/>
                    <a:pt x="6314" y="7815"/>
                    <a:pt x="4157" y="7903"/>
                  </a:cubicBezTo>
                  <a:cubicBezTo>
                    <a:pt x="1999" y="7991"/>
                    <a:pt x="179" y="6314"/>
                    <a:pt x="89" y="4157"/>
                  </a:cubicBezTo>
                  <a:cubicBezTo>
                    <a:pt x="1" y="1999"/>
                    <a:pt x="1678" y="179"/>
                    <a:pt x="3835" y="89"/>
                  </a:cubicBezTo>
                  <a:cubicBezTo>
                    <a:pt x="5993" y="1"/>
                    <a:pt x="7813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8087496" y="4113268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2"/>
                    <a:pt x="0" y="1913"/>
                    <a:pt x="89" y="4070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19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8087496" y="4108397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9" y="6313"/>
                    <a:pt x="89" y="4155"/>
                  </a:cubicBezTo>
                  <a:cubicBezTo>
                    <a:pt x="0" y="1998"/>
                    <a:pt x="1678" y="177"/>
                    <a:pt x="3834" y="89"/>
                  </a:cubicBezTo>
                  <a:cubicBezTo>
                    <a:pt x="5993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8109843" y="4656585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8" y="1"/>
                  </a:moveTo>
                  <a:cubicBezTo>
                    <a:pt x="3944" y="1"/>
                    <a:pt x="3890" y="2"/>
                    <a:pt x="3836" y="4"/>
                  </a:cubicBezTo>
                  <a:cubicBezTo>
                    <a:pt x="1677" y="92"/>
                    <a:pt x="0" y="1914"/>
                    <a:pt x="90" y="4071"/>
                  </a:cubicBezTo>
                  <a:cubicBezTo>
                    <a:pt x="176" y="6174"/>
                    <a:pt x="1909" y="7821"/>
                    <a:pt x="3994" y="7821"/>
                  </a:cubicBezTo>
                  <a:cubicBezTo>
                    <a:pt x="4048" y="7821"/>
                    <a:pt x="4102" y="7820"/>
                    <a:pt x="4157" y="7818"/>
                  </a:cubicBezTo>
                  <a:cubicBezTo>
                    <a:pt x="6315" y="7728"/>
                    <a:pt x="7992" y="5908"/>
                    <a:pt x="7902" y="3750"/>
                  </a:cubicBezTo>
                  <a:cubicBezTo>
                    <a:pt x="7816" y="1647"/>
                    <a:pt x="6083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8109843" y="4651714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2" y="3835"/>
                  </a:moveTo>
                  <a:cubicBezTo>
                    <a:pt x="7992" y="5993"/>
                    <a:pt x="6315" y="7813"/>
                    <a:pt x="4157" y="7903"/>
                  </a:cubicBezTo>
                  <a:cubicBezTo>
                    <a:pt x="2000" y="7991"/>
                    <a:pt x="178" y="6314"/>
                    <a:pt x="90" y="4156"/>
                  </a:cubicBezTo>
                  <a:cubicBezTo>
                    <a:pt x="0" y="1999"/>
                    <a:pt x="1677" y="177"/>
                    <a:pt x="3836" y="89"/>
                  </a:cubicBezTo>
                  <a:cubicBezTo>
                    <a:pt x="5992" y="1"/>
                    <a:pt x="7814" y="1678"/>
                    <a:pt x="7902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3197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4"/>
          <p:cNvSpPr/>
          <p:nvPr/>
        </p:nvSpPr>
        <p:spPr>
          <a:xfrm>
            <a:off x="1583948" y="1781531"/>
            <a:ext cx="9024113" cy="3294927"/>
          </a:xfrm>
          <a:custGeom>
            <a:avLst/>
            <a:gdLst/>
            <a:ahLst/>
            <a:cxnLst/>
            <a:rect l="l" t="t" r="r" b="b"/>
            <a:pathLst>
              <a:path w="114655" h="16140" extrusionOk="0">
                <a:moveTo>
                  <a:pt x="68577" y="1"/>
                </a:moveTo>
                <a:cubicBezTo>
                  <a:pt x="68196" y="1"/>
                  <a:pt x="67815" y="1"/>
                  <a:pt x="67433" y="1"/>
                </a:cubicBezTo>
                <a:cubicBezTo>
                  <a:pt x="49144" y="1"/>
                  <a:pt x="30856" y="45"/>
                  <a:pt x="12567" y="80"/>
                </a:cubicBezTo>
                <a:cubicBezTo>
                  <a:pt x="9010" y="83"/>
                  <a:pt x="5449" y="107"/>
                  <a:pt x="1892" y="134"/>
                </a:cubicBezTo>
                <a:cubicBezTo>
                  <a:pt x="1883" y="134"/>
                  <a:pt x="1874" y="134"/>
                  <a:pt x="1865" y="134"/>
                </a:cubicBezTo>
                <a:cubicBezTo>
                  <a:pt x="1745" y="134"/>
                  <a:pt x="1620" y="130"/>
                  <a:pt x="1495" y="130"/>
                </a:cubicBezTo>
                <a:cubicBezTo>
                  <a:pt x="1087" y="130"/>
                  <a:pt x="687" y="182"/>
                  <a:pt x="501" y="631"/>
                </a:cubicBezTo>
                <a:cubicBezTo>
                  <a:pt x="254" y="1221"/>
                  <a:pt x="878" y="1375"/>
                  <a:pt x="1214" y="1670"/>
                </a:cubicBezTo>
                <a:cubicBezTo>
                  <a:pt x="3554" y="3712"/>
                  <a:pt x="5891" y="5758"/>
                  <a:pt x="8307" y="7875"/>
                </a:cubicBezTo>
                <a:cubicBezTo>
                  <a:pt x="7817" y="8307"/>
                  <a:pt x="7368" y="8715"/>
                  <a:pt x="6902" y="9106"/>
                </a:cubicBezTo>
                <a:cubicBezTo>
                  <a:pt x="5048" y="10651"/>
                  <a:pt x="3191" y="12190"/>
                  <a:pt x="1337" y="13735"/>
                </a:cubicBezTo>
                <a:cubicBezTo>
                  <a:pt x="1046" y="13979"/>
                  <a:pt x="707" y="14194"/>
                  <a:pt x="498" y="14489"/>
                </a:cubicBezTo>
                <a:cubicBezTo>
                  <a:pt x="234" y="14859"/>
                  <a:pt x="1" y="15312"/>
                  <a:pt x="203" y="15764"/>
                </a:cubicBezTo>
                <a:cubicBezTo>
                  <a:pt x="352" y="16099"/>
                  <a:pt x="658" y="16131"/>
                  <a:pt x="972" y="16131"/>
                </a:cubicBezTo>
                <a:cubicBezTo>
                  <a:pt x="1046" y="16131"/>
                  <a:pt x="1119" y="16129"/>
                  <a:pt x="1192" y="16129"/>
                </a:cubicBezTo>
                <a:cubicBezTo>
                  <a:pt x="1251" y="16129"/>
                  <a:pt x="1309" y="16130"/>
                  <a:pt x="1365" y="16134"/>
                </a:cubicBezTo>
                <a:cubicBezTo>
                  <a:pt x="1443" y="16138"/>
                  <a:pt x="1521" y="16140"/>
                  <a:pt x="1599" y="16140"/>
                </a:cubicBezTo>
                <a:cubicBezTo>
                  <a:pt x="1764" y="16140"/>
                  <a:pt x="1929" y="16133"/>
                  <a:pt x="2095" y="16131"/>
                </a:cubicBezTo>
                <a:cubicBezTo>
                  <a:pt x="19067" y="16038"/>
                  <a:pt x="36037" y="15874"/>
                  <a:pt x="53006" y="15874"/>
                </a:cubicBezTo>
                <a:cubicBezTo>
                  <a:pt x="53202" y="15874"/>
                  <a:pt x="53399" y="15874"/>
                  <a:pt x="53595" y="15874"/>
                </a:cubicBezTo>
                <a:cubicBezTo>
                  <a:pt x="71297" y="15874"/>
                  <a:pt x="88995" y="16025"/>
                  <a:pt x="106697" y="16110"/>
                </a:cubicBezTo>
                <a:cubicBezTo>
                  <a:pt x="108345" y="16118"/>
                  <a:pt x="109990" y="16133"/>
                  <a:pt x="111637" y="16133"/>
                </a:cubicBezTo>
                <a:cubicBezTo>
                  <a:pt x="112186" y="16133"/>
                  <a:pt x="112735" y="16131"/>
                  <a:pt x="113284" y="16127"/>
                </a:cubicBezTo>
                <a:cubicBezTo>
                  <a:pt x="114404" y="16120"/>
                  <a:pt x="114654" y="15706"/>
                  <a:pt x="114226" y="14750"/>
                </a:cubicBezTo>
                <a:cubicBezTo>
                  <a:pt x="114086" y="14434"/>
                  <a:pt x="113801" y="14263"/>
                  <a:pt x="113551" y="14054"/>
                </a:cubicBezTo>
                <a:cubicBezTo>
                  <a:pt x="112543" y="13197"/>
                  <a:pt x="111529" y="12344"/>
                  <a:pt x="110515" y="11494"/>
                </a:cubicBezTo>
                <a:cubicBezTo>
                  <a:pt x="109110" y="10315"/>
                  <a:pt x="107698" y="9140"/>
                  <a:pt x="106307" y="7975"/>
                </a:cubicBezTo>
                <a:cubicBezTo>
                  <a:pt x="106540" y="7478"/>
                  <a:pt x="106920" y="7262"/>
                  <a:pt x="107232" y="6995"/>
                </a:cubicBezTo>
                <a:cubicBezTo>
                  <a:pt x="109370" y="5134"/>
                  <a:pt x="111509" y="3277"/>
                  <a:pt x="113667" y="1440"/>
                </a:cubicBezTo>
                <a:cubicBezTo>
                  <a:pt x="113952" y="1197"/>
                  <a:pt x="114120" y="981"/>
                  <a:pt x="114020" y="628"/>
                </a:cubicBezTo>
                <a:cubicBezTo>
                  <a:pt x="113911" y="247"/>
                  <a:pt x="113568" y="179"/>
                  <a:pt x="113222" y="152"/>
                </a:cubicBezTo>
                <a:cubicBezTo>
                  <a:pt x="112835" y="121"/>
                  <a:pt x="112444" y="128"/>
                  <a:pt x="112053" y="124"/>
                </a:cubicBezTo>
                <a:cubicBezTo>
                  <a:pt x="110642" y="114"/>
                  <a:pt x="109226" y="93"/>
                  <a:pt x="107815" y="90"/>
                </a:cubicBezTo>
                <a:cubicBezTo>
                  <a:pt x="94735" y="57"/>
                  <a:pt x="81656" y="1"/>
                  <a:pt x="68577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44"/>
          <p:cNvSpPr/>
          <p:nvPr/>
        </p:nvSpPr>
        <p:spPr>
          <a:xfrm rot="5400000">
            <a:off x="-278116" y="522304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7" name="Google Shape;697;p44"/>
          <p:cNvGrpSpPr/>
          <p:nvPr/>
        </p:nvGrpSpPr>
        <p:grpSpPr>
          <a:xfrm>
            <a:off x="9111184" y="805517"/>
            <a:ext cx="2130000" cy="584200"/>
            <a:chOff x="3292150" y="368850"/>
            <a:chExt cx="1597500" cy="438150"/>
          </a:xfrm>
        </p:grpSpPr>
        <p:sp>
          <p:nvSpPr>
            <p:cNvPr id="698" name="Google Shape;698;p4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44"/>
          <p:cNvGrpSpPr/>
          <p:nvPr/>
        </p:nvGrpSpPr>
        <p:grpSpPr>
          <a:xfrm rot="8528727">
            <a:off x="-3358705" y="722568"/>
            <a:ext cx="6529543" cy="2129176"/>
            <a:chOff x="4477625" y="1474000"/>
            <a:chExt cx="1382775" cy="450900"/>
          </a:xfrm>
        </p:grpSpPr>
        <p:sp>
          <p:nvSpPr>
            <p:cNvPr id="701" name="Google Shape;701;p44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extrusionOk="0">
                  <a:moveTo>
                    <a:pt x="1291" y="1"/>
                  </a:moveTo>
                  <a:lnTo>
                    <a:pt x="1" y="4711"/>
                  </a:lnTo>
                  <a:lnTo>
                    <a:pt x="48626" y="18018"/>
                  </a:lnTo>
                  <a:lnTo>
                    <a:pt x="49915" y="13307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fill="none" extrusionOk="0">
                  <a:moveTo>
                    <a:pt x="49915" y="13307"/>
                  </a:moveTo>
                  <a:lnTo>
                    <a:pt x="48626" y="18018"/>
                  </a:lnTo>
                  <a:lnTo>
                    <a:pt x="1" y="4711"/>
                  </a:lnTo>
                  <a:lnTo>
                    <a:pt x="1291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4610925" y="1554250"/>
              <a:ext cx="1227550" cy="370650"/>
            </a:xfrm>
            <a:custGeom>
              <a:avLst/>
              <a:gdLst/>
              <a:ahLst/>
              <a:cxnLst/>
              <a:rect l="l" t="t" r="r" b="b"/>
              <a:pathLst>
                <a:path w="49102" h="14826" fill="none" extrusionOk="0">
                  <a:moveTo>
                    <a:pt x="49101" y="13324"/>
                  </a:moveTo>
                  <a:lnTo>
                    <a:pt x="48690" y="14826"/>
                  </a:lnTo>
                  <a:lnTo>
                    <a:pt x="0" y="1501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extrusionOk="0">
                  <a:moveTo>
                    <a:pt x="411" y="0"/>
                  </a:moveTo>
                  <a:lnTo>
                    <a:pt x="0" y="1502"/>
                  </a:lnTo>
                  <a:lnTo>
                    <a:pt x="48690" y="14826"/>
                  </a:lnTo>
                  <a:lnTo>
                    <a:pt x="49101" y="13325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fill="none" extrusionOk="0">
                  <a:moveTo>
                    <a:pt x="49101" y="13325"/>
                  </a:moveTo>
                  <a:lnTo>
                    <a:pt x="48690" y="14826"/>
                  </a:lnTo>
                  <a:lnTo>
                    <a:pt x="0" y="1502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extrusionOk="0">
                  <a:moveTo>
                    <a:pt x="6618" y="0"/>
                  </a:moveTo>
                  <a:lnTo>
                    <a:pt x="1" y="633"/>
                  </a:lnTo>
                  <a:lnTo>
                    <a:pt x="5329" y="4711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fill="none" extrusionOk="0">
                  <a:moveTo>
                    <a:pt x="5329" y="4711"/>
                  </a:moveTo>
                  <a:lnTo>
                    <a:pt x="1" y="633"/>
                  </a:lnTo>
                  <a:lnTo>
                    <a:pt x="661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44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extrusionOk="0">
                  <a:moveTo>
                    <a:pt x="6618" y="1"/>
                  </a:moveTo>
                  <a:lnTo>
                    <a:pt x="3530" y="295"/>
                  </a:lnTo>
                  <a:lnTo>
                    <a:pt x="1" y="632"/>
                  </a:lnTo>
                  <a:lnTo>
                    <a:pt x="3052" y="2969"/>
                  </a:lnTo>
                  <a:lnTo>
                    <a:pt x="5330" y="4711"/>
                  </a:lnTo>
                  <a:lnTo>
                    <a:pt x="7324" y="4387"/>
                  </a:lnTo>
                  <a:lnTo>
                    <a:pt x="5741" y="3209"/>
                  </a:lnTo>
                  <a:lnTo>
                    <a:pt x="7967" y="2812"/>
                  </a:lnTo>
                  <a:lnTo>
                    <a:pt x="6233" y="1381"/>
                  </a:lnTo>
                  <a:lnTo>
                    <a:pt x="8319" y="1128"/>
                  </a:lnTo>
                  <a:lnTo>
                    <a:pt x="6618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fill="none" extrusionOk="0">
                  <a:moveTo>
                    <a:pt x="6618" y="1"/>
                  </a:moveTo>
                  <a:lnTo>
                    <a:pt x="8319" y="1128"/>
                  </a:lnTo>
                  <a:lnTo>
                    <a:pt x="6233" y="1381"/>
                  </a:lnTo>
                  <a:lnTo>
                    <a:pt x="7967" y="2812"/>
                  </a:lnTo>
                  <a:lnTo>
                    <a:pt x="5741" y="3209"/>
                  </a:lnTo>
                  <a:lnTo>
                    <a:pt x="7324" y="4387"/>
                  </a:lnTo>
                  <a:lnTo>
                    <a:pt x="5330" y="4711"/>
                  </a:lnTo>
                  <a:lnTo>
                    <a:pt x="3052" y="2969"/>
                  </a:lnTo>
                  <a:lnTo>
                    <a:pt x="1" y="632"/>
                  </a:lnTo>
                  <a:lnTo>
                    <a:pt x="3530" y="295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extrusionOk="0">
                  <a:moveTo>
                    <a:pt x="3530" y="0"/>
                  </a:moveTo>
                  <a:lnTo>
                    <a:pt x="1" y="337"/>
                  </a:lnTo>
                  <a:lnTo>
                    <a:pt x="3052" y="2674"/>
                  </a:lnTo>
                  <a:cubicBezTo>
                    <a:pt x="3630" y="2188"/>
                    <a:pt x="3800" y="1327"/>
                    <a:pt x="3686" y="571"/>
                  </a:cubicBezTo>
                  <a:cubicBezTo>
                    <a:pt x="3655" y="376"/>
                    <a:pt x="3609" y="184"/>
                    <a:pt x="3530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fill="none" extrusionOk="0">
                  <a:moveTo>
                    <a:pt x="3530" y="0"/>
                  </a:moveTo>
                  <a:cubicBezTo>
                    <a:pt x="3609" y="184"/>
                    <a:pt x="3655" y="376"/>
                    <a:pt x="3686" y="571"/>
                  </a:cubicBezTo>
                  <a:cubicBezTo>
                    <a:pt x="3800" y="1327"/>
                    <a:pt x="3630" y="2188"/>
                    <a:pt x="3052" y="2674"/>
                  </a:cubicBezTo>
                  <a:lnTo>
                    <a:pt x="1" y="337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8185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07351" y="2242432"/>
            <a:ext cx="8977600" cy="21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67" b="1">
                <a:solidFill>
                  <a:srgbClr val="191919"/>
                </a:solidFill>
                <a:latin typeface="Red Rose"/>
                <a:ea typeface="Red Rose"/>
                <a:cs typeface="Red Rose"/>
                <a:sym typeface="Red Ro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896400" y="4469767"/>
            <a:ext cx="4399200" cy="496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14340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5779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87800" y="2492284"/>
            <a:ext cx="7416400" cy="19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800" y="4712984"/>
            <a:ext cx="7286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Indie Flower"/>
              <a:buNone/>
              <a:defRPr sz="4800" b="1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8900800" y="312800"/>
            <a:ext cx="23404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3200" b="1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89533" y="491800"/>
            <a:ext cx="2130000" cy="584200"/>
            <a:chOff x="3292150" y="368850"/>
            <a:chExt cx="1597500" cy="438150"/>
          </a:xfrm>
        </p:grpSpPr>
        <p:sp>
          <p:nvSpPr>
            <p:cNvPr id="13" name="Google Shape;13;p2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11110301" y="20621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95968" y="26559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781109" y="54136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55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9"/>
          <p:cNvSpPr/>
          <p:nvPr/>
        </p:nvSpPr>
        <p:spPr>
          <a:xfrm>
            <a:off x="-945833" y="287967"/>
            <a:ext cx="2369863" cy="2333215"/>
          </a:xfrm>
          <a:custGeom>
            <a:avLst/>
            <a:gdLst/>
            <a:ahLst/>
            <a:cxnLst/>
            <a:rect l="l" t="t" r="r" b="b"/>
            <a:pathLst>
              <a:path w="36148" h="35589" fill="none" extrusionOk="0">
                <a:moveTo>
                  <a:pt x="18074" y="8764"/>
                </a:moveTo>
                <a:lnTo>
                  <a:pt x="21217" y="1"/>
                </a:lnTo>
                <a:lnTo>
                  <a:pt x="21170" y="9300"/>
                </a:lnTo>
                <a:lnTo>
                  <a:pt x="27111" y="2144"/>
                </a:lnTo>
                <a:lnTo>
                  <a:pt x="23884" y="10871"/>
                </a:lnTo>
                <a:lnTo>
                  <a:pt x="31921" y="6180"/>
                </a:lnTo>
                <a:lnTo>
                  <a:pt x="25896" y="13276"/>
                </a:lnTo>
                <a:lnTo>
                  <a:pt x="35052" y="11609"/>
                </a:lnTo>
                <a:lnTo>
                  <a:pt x="26968" y="16229"/>
                </a:lnTo>
                <a:lnTo>
                  <a:pt x="36148" y="17789"/>
                </a:lnTo>
                <a:lnTo>
                  <a:pt x="26968" y="19360"/>
                </a:lnTo>
                <a:lnTo>
                  <a:pt x="35052" y="23980"/>
                </a:lnTo>
                <a:lnTo>
                  <a:pt x="25896" y="22313"/>
                </a:lnTo>
                <a:lnTo>
                  <a:pt x="31921" y="29409"/>
                </a:lnTo>
                <a:lnTo>
                  <a:pt x="23884" y="24718"/>
                </a:lnTo>
                <a:lnTo>
                  <a:pt x="27111" y="33445"/>
                </a:lnTo>
                <a:lnTo>
                  <a:pt x="21170" y="26290"/>
                </a:lnTo>
                <a:lnTo>
                  <a:pt x="21217" y="35588"/>
                </a:lnTo>
                <a:lnTo>
                  <a:pt x="18074" y="26825"/>
                </a:lnTo>
                <a:lnTo>
                  <a:pt x="14931" y="35588"/>
                </a:lnTo>
                <a:lnTo>
                  <a:pt x="14978" y="26290"/>
                </a:lnTo>
                <a:lnTo>
                  <a:pt x="9037" y="33445"/>
                </a:lnTo>
                <a:lnTo>
                  <a:pt x="12264" y="24718"/>
                </a:lnTo>
                <a:lnTo>
                  <a:pt x="4227" y="29409"/>
                </a:lnTo>
                <a:lnTo>
                  <a:pt x="10252" y="22313"/>
                </a:lnTo>
                <a:lnTo>
                  <a:pt x="1096" y="23980"/>
                </a:lnTo>
                <a:lnTo>
                  <a:pt x="9180" y="19360"/>
                </a:lnTo>
                <a:lnTo>
                  <a:pt x="0" y="17789"/>
                </a:lnTo>
                <a:lnTo>
                  <a:pt x="9180" y="16229"/>
                </a:lnTo>
                <a:lnTo>
                  <a:pt x="1096" y="11609"/>
                </a:lnTo>
                <a:lnTo>
                  <a:pt x="10252" y="13276"/>
                </a:lnTo>
                <a:lnTo>
                  <a:pt x="4227" y="6180"/>
                </a:lnTo>
                <a:lnTo>
                  <a:pt x="12264" y="10871"/>
                </a:lnTo>
                <a:lnTo>
                  <a:pt x="9037" y="2144"/>
                </a:lnTo>
                <a:lnTo>
                  <a:pt x="14978" y="9300"/>
                </a:lnTo>
                <a:lnTo>
                  <a:pt x="14931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" name="Google Shape;94;p9"/>
          <p:cNvGrpSpPr/>
          <p:nvPr/>
        </p:nvGrpSpPr>
        <p:grpSpPr>
          <a:xfrm>
            <a:off x="10358414" y="-311651"/>
            <a:ext cx="3059087" cy="1554296"/>
            <a:chOff x="2878325" y="2965375"/>
            <a:chExt cx="1033475" cy="525100"/>
          </a:xfrm>
        </p:grpSpPr>
        <p:sp>
          <p:nvSpPr>
            <p:cNvPr id="95" name="Google Shape;95;p9"/>
            <p:cNvSpPr/>
            <p:nvPr/>
          </p:nvSpPr>
          <p:spPr>
            <a:xfrm>
              <a:off x="2878325" y="3187725"/>
              <a:ext cx="1033475" cy="302750"/>
            </a:xfrm>
            <a:custGeom>
              <a:avLst/>
              <a:gdLst/>
              <a:ahLst/>
              <a:cxnLst/>
              <a:rect l="l" t="t" r="r" b="b"/>
              <a:pathLst>
                <a:path w="41339" h="12110" fill="none" extrusionOk="0">
                  <a:moveTo>
                    <a:pt x="41339" y="6061"/>
                  </a:moveTo>
                  <a:cubicBezTo>
                    <a:pt x="41339" y="9394"/>
                    <a:pt x="32088" y="12109"/>
                    <a:pt x="20670" y="12109"/>
                  </a:cubicBezTo>
                  <a:cubicBezTo>
                    <a:pt x="9252" y="12109"/>
                    <a:pt x="0" y="9394"/>
                    <a:pt x="0" y="6061"/>
                  </a:cubicBezTo>
                  <a:cubicBezTo>
                    <a:pt x="0" y="2715"/>
                    <a:pt x="9252" y="0"/>
                    <a:pt x="20670" y="0"/>
                  </a:cubicBezTo>
                  <a:cubicBezTo>
                    <a:pt x="32088" y="0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2878325" y="3076400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2878325" y="2965375"/>
              <a:ext cx="1033475" cy="303050"/>
            </a:xfrm>
            <a:custGeom>
              <a:avLst/>
              <a:gdLst/>
              <a:ahLst/>
              <a:cxnLst/>
              <a:rect l="l" t="t" r="r" b="b"/>
              <a:pathLst>
                <a:path w="41339" h="12122" fill="none" extrusionOk="0">
                  <a:moveTo>
                    <a:pt x="41339" y="6061"/>
                  </a:moveTo>
                  <a:cubicBezTo>
                    <a:pt x="41339" y="9406"/>
                    <a:pt x="32088" y="12121"/>
                    <a:pt x="20670" y="12121"/>
                  </a:cubicBezTo>
                  <a:cubicBezTo>
                    <a:pt x="9252" y="12121"/>
                    <a:pt x="0" y="9406"/>
                    <a:pt x="0" y="6061"/>
                  </a:cubicBezTo>
                  <a:cubicBezTo>
                    <a:pt x="0" y="2715"/>
                    <a:pt x="9252" y="1"/>
                    <a:pt x="20670" y="1"/>
                  </a:cubicBezTo>
                  <a:cubicBezTo>
                    <a:pt x="32088" y="1"/>
                    <a:pt x="41339" y="2715"/>
                    <a:pt x="41339" y="60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3062600" y="2537260"/>
            <a:ext cx="6066800" cy="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1784000" y="3611033"/>
            <a:ext cx="8624000" cy="166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02232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639000" y="2731200"/>
            <a:ext cx="69140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639200" y="1695633"/>
            <a:ext cx="6914000" cy="8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639000" y="4476000"/>
            <a:ext cx="6914000" cy="73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354802" y="1498333"/>
            <a:ext cx="1482399" cy="1329644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Google Shape;23;p3"/>
          <p:cNvSpPr/>
          <p:nvPr/>
        </p:nvSpPr>
        <p:spPr>
          <a:xfrm>
            <a:off x="10044318" y="-73849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781109" y="53120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950784" y="518784"/>
            <a:ext cx="2130000" cy="584200"/>
            <a:chOff x="3292150" y="368850"/>
            <a:chExt cx="1597500" cy="438150"/>
          </a:xfrm>
        </p:grpSpPr>
        <p:sp>
          <p:nvSpPr>
            <p:cNvPr id="26" name="Google Shape;26;p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" name="Google Shape;28;p3"/>
          <p:cNvSpPr/>
          <p:nvPr/>
        </p:nvSpPr>
        <p:spPr>
          <a:xfrm>
            <a:off x="8826751" y="5187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1246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81200" cy="4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 rot="5400000">
            <a:off x="10723851" y="53502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3" name="Google Shape;33;p4"/>
          <p:cNvGrpSpPr/>
          <p:nvPr/>
        </p:nvGrpSpPr>
        <p:grpSpPr>
          <a:xfrm>
            <a:off x="10319034" y="440251"/>
            <a:ext cx="901633" cy="1321500"/>
            <a:chOff x="281925" y="3216775"/>
            <a:chExt cx="676225" cy="991125"/>
          </a:xfrm>
        </p:grpSpPr>
        <p:sp>
          <p:nvSpPr>
            <p:cNvPr id="34" name="Google Shape;34;p4"/>
            <p:cNvSpPr/>
            <p:nvPr/>
          </p:nvSpPr>
          <p:spPr>
            <a:xfrm>
              <a:off x="290475" y="3216775"/>
              <a:ext cx="667675" cy="855775"/>
            </a:xfrm>
            <a:custGeom>
              <a:avLst/>
              <a:gdLst/>
              <a:ahLst/>
              <a:cxnLst/>
              <a:rect l="l" t="t" r="r" b="b"/>
              <a:pathLst>
                <a:path w="26707" h="34231" extrusionOk="0">
                  <a:moveTo>
                    <a:pt x="21105" y="1126"/>
                  </a:moveTo>
                  <a:cubicBezTo>
                    <a:pt x="21207" y="1126"/>
                    <a:pt x="21317" y="1142"/>
                    <a:pt x="21434" y="1163"/>
                  </a:cubicBezTo>
                  <a:cubicBezTo>
                    <a:pt x="21616" y="1208"/>
                    <a:pt x="21776" y="1231"/>
                    <a:pt x="21959" y="1277"/>
                  </a:cubicBezTo>
                  <a:cubicBezTo>
                    <a:pt x="22803" y="1437"/>
                    <a:pt x="23419" y="2053"/>
                    <a:pt x="23465" y="2898"/>
                  </a:cubicBezTo>
                  <a:cubicBezTo>
                    <a:pt x="23534" y="4176"/>
                    <a:pt x="23397" y="5454"/>
                    <a:pt x="22780" y="6572"/>
                  </a:cubicBezTo>
                  <a:cubicBezTo>
                    <a:pt x="21342" y="9197"/>
                    <a:pt x="19745" y="11754"/>
                    <a:pt x="17827" y="14105"/>
                  </a:cubicBezTo>
                  <a:cubicBezTo>
                    <a:pt x="16754" y="13991"/>
                    <a:pt x="16001" y="13329"/>
                    <a:pt x="15202" y="12781"/>
                  </a:cubicBezTo>
                  <a:cubicBezTo>
                    <a:pt x="14609" y="12347"/>
                    <a:pt x="14084" y="11822"/>
                    <a:pt x="13536" y="11297"/>
                  </a:cubicBezTo>
                  <a:cubicBezTo>
                    <a:pt x="13125" y="10909"/>
                    <a:pt x="13102" y="10749"/>
                    <a:pt x="13445" y="10270"/>
                  </a:cubicBezTo>
                  <a:cubicBezTo>
                    <a:pt x="14015" y="9494"/>
                    <a:pt x="14586" y="8718"/>
                    <a:pt x="15179" y="7988"/>
                  </a:cubicBezTo>
                  <a:cubicBezTo>
                    <a:pt x="16481" y="6367"/>
                    <a:pt x="17759" y="4769"/>
                    <a:pt x="19083" y="3171"/>
                  </a:cubicBezTo>
                  <a:cubicBezTo>
                    <a:pt x="19425" y="2761"/>
                    <a:pt x="19813" y="2373"/>
                    <a:pt x="20178" y="1985"/>
                  </a:cubicBezTo>
                  <a:cubicBezTo>
                    <a:pt x="20315" y="1848"/>
                    <a:pt x="20498" y="1711"/>
                    <a:pt x="20566" y="1551"/>
                  </a:cubicBezTo>
                  <a:cubicBezTo>
                    <a:pt x="20678" y="1215"/>
                    <a:pt x="20868" y="1126"/>
                    <a:pt x="21105" y="1126"/>
                  </a:cubicBezTo>
                  <a:close/>
                  <a:moveTo>
                    <a:pt x="12463" y="11685"/>
                  </a:moveTo>
                  <a:cubicBezTo>
                    <a:pt x="13833" y="13146"/>
                    <a:pt x="15225" y="14401"/>
                    <a:pt x="17120" y="15086"/>
                  </a:cubicBezTo>
                  <a:cubicBezTo>
                    <a:pt x="16983" y="15292"/>
                    <a:pt x="16869" y="15497"/>
                    <a:pt x="16732" y="15680"/>
                  </a:cubicBezTo>
                  <a:cubicBezTo>
                    <a:pt x="15157" y="17802"/>
                    <a:pt x="13605" y="19902"/>
                    <a:pt x="12030" y="22002"/>
                  </a:cubicBezTo>
                  <a:cubicBezTo>
                    <a:pt x="10934" y="23440"/>
                    <a:pt x="9861" y="24878"/>
                    <a:pt x="8743" y="26293"/>
                  </a:cubicBezTo>
                  <a:cubicBezTo>
                    <a:pt x="7465" y="27914"/>
                    <a:pt x="6095" y="29443"/>
                    <a:pt x="4520" y="30790"/>
                  </a:cubicBezTo>
                  <a:cubicBezTo>
                    <a:pt x="3810" y="31389"/>
                    <a:pt x="3014" y="31772"/>
                    <a:pt x="2089" y="31772"/>
                  </a:cubicBezTo>
                  <a:cubicBezTo>
                    <a:pt x="2063" y="31772"/>
                    <a:pt x="2036" y="31772"/>
                    <a:pt x="2009" y="31772"/>
                  </a:cubicBezTo>
                  <a:cubicBezTo>
                    <a:pt x="1370" y="31749"/>
                    <a:pt x="1279" y="31657"/>
                    <a:pt x="1439" y="31041"/>
                  </a:cubicBezTo>
                  <a:cubicBezTo>
                    <a:pt x="1850" y="29489"/>
                    <a:pt x="2420" y="27960"/>
                    <a:pt x="3151" y="26522"/>
                  </a:cubicBezTo>
                  <a:cubicBezTo>
                    <a:pt x="3744" y="25380"/>
                    <a:pt x="4269" y="24239"/>
                    <a:pt x="4862" y="23144"/>
                  </a:cubicBezTo>
                  <a:cubicBezTo>
                    <a:pt x="6346" y="20382"/>
                    <a:pt x="7898" y="17665"/>
                    <a:pt x="9838" y="15200"/>
                  </a:cubicBezTo>
                  <a:cubicBezTo>
                    <a:pt x="10569" y="14287"/>
                    <a:pt x="11231" y="13306"/>
                    <a:pt x="11938" y="12347"/>
                  </a:cubicBezTo>
                  <a:cubicBezTo>
                    <a:pt x="12075" y="12142"/>
                    <a:pt x="12258" y="11936"/>
                    <a:pt x="12463" y="11685"/>
                  </a:cubicBezTo>
                  <a:close/>
                  <a:moveTo>
                    <a:pt x="21039" y="0"/>
                  </a:moveTo>
                  <a:cubicBezTo>
                    <a:pt x="20887" y="0"/>
                    <a:pt x="20738" y="59"/>
                    <a:pt x="20589" y="159"/>
                  </a:cubicBezTo>
                  <a:cubicBezTo>
                    <a:pt x="20155" y="501"/>
                    <a:pt x="19676" y="820"/>
                    <a:pt x="19288" y="1208"/>
                  </a:cubicBezTo>
                  <a:cubicBezTo>
                    <a:pt x="17827" y="2578"/>
                    <a:pt x="16481" y="4062"/>
                    <a:pt x="15225" y="5637"/>
                  </a:cubicBezTo>
                  <a:cubicBezTo>
                    <a:pt x="13878" y="7326"/>
                    <a:pt x="12623" y="9083"/>
                    <a:pt x="11276" y="10795"/>
                  </a:cubicBezTo>
                  <a:cubicBezTo>
                    <a:pt x="9884" y="12553"/>
                    <a:pt x="8606" y="14401"/>
                    <a:pt x="7442" y="16296"/>
                  </a:cubicBezTo>
                  <a:cubicBezTo>
                    <a:pt x="6688" y="17506"/>
                    <a:pt x="5912" y="18693"/>
                    <a:pt x="5136" y="19902"/>
                  </a:cubicBezTo>
                  <a:cubicBezTo>
                    <a:pt x="4862" y="20313"/>
                    <a:pt x="4589" y="20724"/>
                    <a:pt x="4337" y="21181"/>
                  </a:cubicBezTo>
                  <a:cubicBezTo>
                    <a:pt x="3219" y="23212"/>
                    <a:pt x="2123" y="25266"/>
                    <a:pt x="1028" y="27298"/>
                  </a:cubicBezTo>
                  <a:cubicBezTo>
                    <a:pt x="46" y="29078"/>
                    <a:pt x="1" y="30950"/>
                    <a:pt x="526" y="32890"/>
                  </a:cubicBezTo>
                  <a:cubicBezTo>
                    <a:pt x="480" y="32958"/>
                    <a:pt x="434" y="33050"/>
                    <a:pt x="389" y="33141"/>
                  </a:cubicBezTo>
                  <a:cubicBezTo>
                    <a:pt x="343" y="33209"/>
                    <a:pt x="275" y="33301"/>
                    <a:pt x="252" y="33392"/>
                  </a:cubicBezTo>
                  <a:cubicBezTo>
                    <a:pt x="115" y="33712"/>
                    <a:pt x="160" y="34008"/>
                    <a:pt x="389" y="34145"/>
                  </a:cubicBezTo>
                  <a:cubicBezTo>
                    <a:pt x="478" y="34202"/>
                    <a:pt x="571" y="34230"/>
                    <a:pt x="663" y="34230"/>
                  </a:cubicBezTo>
                  <a:cubicBezTo>
                    <a:pt x="829" y="34230"/>
                    <a:pt x="995" y="34139"/>
                    <a:pt x="1142" y="33963"/>
                  </a:cubicBezTo>
                  <a:cubicBezTo>
                    <a:pt x="1370" y="33666"/>
                    <a:pt x="1621" y="33369"/>
                    <a:pt x="1850" y="33073"/>
                  </a:cubicBezTo>
                  <a:cubicBezTo>
                    <a:pt x="2009" y="32867"/>
                    <a:pt x="2169" y="32776"/>
                    <a:pt x="2443" y="32753"/>
                  </a:cubicBezTo>
                  <a:cubicBezTo>
                    <a:pt x="3516" y="32685"/>
                    <a:pt x="4429" y="32228"/>
                    <a:pt x="5250" y="31520"/>
                  </a:cubicBezTo>
                  <a:cubicBezTo>
                    <a:pt x="7487" y="29603"/>
                    <a:pt x="9336" y="27321"/>
                    <a:pt x="11071" y="24970"/>
                  </a:cubicBezTo>
                  <a:cubicBezTo>
                    <a:pt x="13422" y="21820"/>
                    <a:pt x="15727" y="18647"/>
                    <a:pt x="18010" y="15451"/>
                  </a:cubicBezTo>
                  <a:cubicBezTo>
                    <a:pt x="19242" y="13740"/>
                    <a:pt x="20429" y="12005"/>
                    <a:pt x="21616" y="10270"/>
                  </a:cubicBezTo>
                  <a:cubicBezTo>
                    <a:pt x="22187" y="9403"/>
                    <a:pt x="22712" y="8513"/>
                    <a:pt x="23260" y="7622"/>
                  </a:cubicBezTo>
                  <a:cubicBezTo>
                    <a:pt x="23282" y="7554"/>
                    <a:pt x="23305" y="7463"/>
                    <a:pt x="23351" y="7371"/>
                  </a:cubicBezTo>
                  <a:cubicBezTo>
                    <a:pt x="23762" y="7737"/>
                    <a:pt x="24081" y="8010"/>
                    <a:pt x="24447" y="8330"/>
                  </a:cubicBezTo>
                  <a:cubicBezTo>
                    <a:pt x="24264" y="8650"/>
                    <a:pt x="24104" y="8923"/>
                    <a:pt x="23922" y="9197"/>
                  </a:cubicBezTo>
                  <a:cubicBezTo>
                    <a:pt x="23214" y="10156"/>
                    <a:pt x="22484" y="11115"/>
                    <a:pt x="21776" y="12096"/>
                  </a:cubicBezTo>
                  <a:cubicBezTo>
                    <a:pt x="21571" y="12347"/>
                    <a:pt x="21365" y="12598"/>
                    <a:pt x="21160" y="12827"/>
                  </a:cubicBezTo>
                  <a:cubicBezTo>
                    <a:pt x="20178" y="13899"/>
                    <a:pt x="19128" y="14949"/>
                    <a:pt x="18192" y="16068"/>
                  </a:cubicBezTo>
                  <a:cubicBezTo>
                    <a:pt x="17188" y="17277"/>
                    <a:pt x="16252" y="18556"/>
                    <a:pt x="15294" y="19811"/>
                  </a:cubicBezTo>
                  <a:cubicBezTo>
                    <a:pt x="15134" y="20016"/>
                    <a:pt x="14951" y="20222"/>
                    <a:pt x="14814" y="20427"/>
                  </a:cubicBezTo>
                  <a:cubicBezTo>
                    <a:pt x="14540" y="20884"/>
                    <a:pt x="14655" y="21249"/>
                    <a:pt x="15134" y="21432"/>
                  </a:cubicBezTo>
                  <a:cubicBezTo>
                    <a:pt x="15385" y="21523"/>
                    <a:pt x="15613" y="21637"/>
                    <a:pt x="15864" y="21706"/>
                  </a:cubicBezTo>
                  <a:cubicBezTo>
                    <a:pt x="15996" y="21742"/>
                    <a:pt x="16111" y="21760"/>
                    <a:pt x="16213" y="21760"/>
                  </a:cubicBezTo>
                  <a:cubicBezTo>
                    <a:pt x="16499" y="21760"/>
                    <a:pt x="16684" y="21614"/>
                    <a:pt x="16869" y="21295"/>
                  </a:cubicBezTo>
                  <a:cubicBezTo>
                    <a:pt x="17485" y="20222"/>
                    <a:pt x="18078" y="19126"/>
                    <a:pt x="18740" y="18076"/>
                  </a:cubicBezTo>
                  <a:cubicBezTo>
                    <a:pt x="19357" y="17095"/>
                    <a:pt x="19973" y="16091"/>
                    <a:pt x="20703" y="15200"/>
                  </a:cubicBezTo>
                  <a:cubicBezTo>
                    <a:pt x="22278" y="13260"/>
                    <a:pt x="23944" y="11389"/>
                    <a:pt x="25542" y="9448"/>
                  </a:cubicBezTo>
                  <a:cubicBezTo>
                    <a:pt x="25862" y="9083"/>
                    <a:pt x="26136" y="8650"/>
                    <a:pt x="26341" y="8193"/>
                  </a:cubicBezTo>
                  <a:cubicBezTo>
                    <a:pt x="26706" y="7371"/>
                    <a:pt x="26524" y="7075"/>
                    <a:pt x="25633" y="6960"/>
                  </a:cubicBezTo>
                  <a:cubicBezTo>
                    <a:pt x="25177" y="6892"/>
                    <a:pt x="24766" y="6687"/>
                    <a:pt x="24584" y="6253"/>
                  </a:cubicBezTo>
                  <a:cubicBezTo>
                    <a:pt x="24332" y="5705"/>
                    <a:pt x="24264" y="5089"/>
                    <a:pt x="24287" y="4472"/>
                  </a:cubicBezTo>
                  <a:cubicBezTo>
                    <a:pt x="24287" y="3970"/>
                    <a:pt x="24424" y="3468"/>
                    <a:pt x="24378" y="2989"/>
                  </a:cubicBezTo>
                  <a:cubicBezTo>
                    <a:pt x="24310" y="1574"/>
                    <a:pt x="23442" y="615"/>
                    <a:pt x="22050" y="341"/>
                  </a:cubicBezTo>
                  <a:cubicBezTo>
                    <a:pt x="21844" y="295"/>
                    <a:pt x="21616" y="250"/>
                    <a:pt x="21434" y="136"/>
                  </a:cubicBezTo>
                  <a:cubicBezTo>
                    <a:pt x="21298" y="42"/>
                    <a:pt x="21168" y="0"/>
                    <a:pt x="2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81925" y="4082825"/>
              <a:ext cx="400025" cy="125075"/>
            </a:xfrm>
            <a:custGeom>
              <a:avLst/>
              <a:gdLst/>
              <a:ahLst/>
              <a:cxnLst/>
              <a:rect l="l" t="t" r="r" b="b"/>
              <a:pathLst>
                <a:path w="16001" h="5003" extrusionOk="0">
                  <a:moveTo>
                    <a:pt x="601" y="1"/>
                  </a:moveTo>
                  <a:cubicBezTo>
                    <a:pt x="546" y="1"/>
                    <a:pt x="489" y="10"/>
                    <a:pt x="434" y="28"/>
                  </a:cubicBezTo>
                  <a:cubicBezTo>
                    <a:pt x="160" y="97"/>
                    <a:pt x="0" y="371"/>
                    <a:pt x="160" y="576"/>
                  </a:cubicBezTo>
                  <a:cubicBezTo>
                    <a:pt x="502" y="941"/>
                    <a:pt x="502" y="1421"/>
                    <a:pt x="685" y="1832"/>
                  </a:cubicBezTo>
                  <a:cubicBezTo>
                    <a:pt x="822" y="2174"/>
                    <a:pt x="982" y="2562"/>
                    <a:pt x="1233" y="2813"/>
                  </a:cubicBezTo>
                  <a:cubicBezTo>
                    <a:pt x="1686" y="3255"/>
                    <a:pt x="2286" y="3472"/>
                    <a:pt x="2890" y="3472"/>
                  </a:cubicBezTo>
                  <a:cubicBezTo>
                    <a:pt x="3502" y="3472"/>
                    <a:pt x="4117" y="3249"/>
                    <a:pt x="4588" y="2813"/>
                  </a:cubicBezTo>
                  <a:cubicBezTo>
                    <a:pt x="4748" y="2676"/>
                    <a:pt x="4885" y="2516"/>
                    <a:pt x="5045" y="2425"/>
                  </a:cubicBezTo>
                  <a:cubicBezTo>
                    <a:pt x="5273" y="2311"/>
                    <a:pt x="5547" y="2265"/>
                    <a:pt x="5798" y="2220"/>
                  </a:cubicBezTo>
                  <a:cubicBezTo>
                    <a:pt x="5814" y="2218"/>
                    <a:pt x="5831" y="2217"/>
                    <a:pt x="5846" y="2217"/>
                  </a:cubicBezTo>
                  <a:cubicBezTo>
                    <a:pt x="6045" y="2217"/>
                    <a:pt x="6165" y="2350"/>
                    <a:pt x="6186" y="2562"/>
                  </a:cubicBezTo>
                  <a:cubicBezTo>
                    <a:pt x="6232" y="2813"/>
                    <a:pt x="6277" y="3087"/>
                    <a:pt x="6346" y="3338"/>
                  </a:cubicBezTo>
                  <a:cubicBezTo>
                    <a:pt x="6528" y="3977"/>
                    <a:pt x="7008" y="4342"/>
                    <a:pt x="7601" y="4593"/>
                  </a:cubicBezTo>
                  <a:cubicBezTo>
                    <a:pt x="7792" y="4667"/>
                    <a:pt x="7972" y="4703"/>
                    <a:pt x="8141" y="4703"/>
                  </a:cubicBezTo>
                  <a:cubicBezTo>
                    <a:pt x="8496" y="4703"/>
                    <a:pt x="8806" y="4545"/>
                    <a:pt x="9085" y="4251"/>
                  </a:cubicBezTo>
                  <a:cubicBezTo>
                    <a:pt x="9130" y="4205"/>
                    <a:pt x="9222" y="4160"/>
                    <a:pt x="9290" y="4114"/>
                  </a:cubicBezTo>
                  <a:cubicBezTo>
                    <a:pt x="9499" y="3975"/>
                    <a:pt x="9722" y="3915"/>
                    <a:pt x="9958" y="3915"/>
                  </a:cubicBezTo>
                  <a:cubicBezTo>
                    <a:pt x="10031" y="3915"/>
                    <a:pt x="10105" y="3921"/>
                    <a:pt x="10180" y="3931"/>
                  </a:cubicBezTo>
                  <a:cubicBezTo>
                    <a:pt x="10728" y="4023"/>
                    <a:pt x="11230" y="4183"/>
                    <a:pt x="11710" y="4479"/>
                  </a:cubicBezTo>
                  <a:cubicBezTo>
                    <a:pt x="11915" y="4639"/>
                    <a:pt x="12166" y="4730"/>
                    <a:pt x="12417" y="4799"/>
                  </a:cubicBezTo>
                  <a:cubicBezTo>
                    <a:pt x="12930" y="4929"/>
                    <a:pt x="13438" y="5003"/>
                    <a:pt x="13955" y="5003"/>
                  </a:cubicBezTo>
                  <a:cubicBezTo>
                    <a:pt x="14613" y="5003"/>
                    <a:pt x="15285" y="4884"/>
                    <a:pt x="16001" y="4616"/>
                  </a:cubicBezTo>
                  <a:cubicBezTo>
                    <a:pt x="15339" y="4479"/>
                    <a:pt x="14791" y="4365"/>
                    <a:pt x="14266" y="4228"/>
                  </a:cubicBezTo>
                  <a:cubicBezTo>
                    <a:pt x="13581" y="4068"/>
                    <a:pt x="12851" y="3931"/>
                    <a:pt x="12212" y="3612"/>
                  </a:cubicBezTo>
                  <a:cubicBezTo>
                    <a:pt x="11618" y="3338"/>
                    <a:pt x="11048" y="3110"/>
                    <a:pt x="10409" y="2996"/>
                  </a:cubicBezTo>
                  <a:cubicBezTo>
                    <a:pt x="10239" y="2962"/>
                    <a:pt x="10077" y="2945"/>
                    <a:pt x="9920" y="2945"/>
                  </a:cubicBezTo>
                  <a:cubicBezTo>
                    <a:pt x="9444" y="2945"/>
                    <a:pt x="9023" y="3103"/>
                    <a:pt x="8628" y="3429"/>
                  </a:cubicBezTo>
                  <a:cubicBezTo>
                    <a:pt x="8403" y="3602"/>
                    <a:pt x="8204" y="3789"/>
                    <a:pt x="7942" y="3789"/>
                  </a:cubicBezTo>
                  <a:cubicBezTo>
                    <a:pt x="7858" y="3789"/>
                    <a:pt x="7769" y="3770"/>
                    <a:pt x="7670" y="3726"/>
                  </a:cubicBezTo>
                  <a:cubicBezTo>
                    <a:pt x="7282" y="3566"/>
                    <a:pt x="7008" y="3338"/>
                    <a:pt x="6871" y="2950"/>
                  </a:cubicBezTo>
                  <a:cubicBezTo>
                    <a:pt x="6825" y="2790"/>
                    <a:pt x="6779" y="2653"/>
                    <a:pt x="6734" y="2493"/>
                  </a:cubicBezTo>
                  <a:cubicBezTo>
                    <a:pt x="6551" y="1877"/>
                    <a:pt x="6391" y="1786"/>
                    <a:pt x="5752" y="1717"/>
                  </a:cubicBezTo>
                  <a:cubicBezTo>
                    <a:pt x="5691" y="1711"/>
                    <a:pt x="5632" y="1708"/>
                    <a:pt x="5574" y="1708"/>
                  </a:cubicBezTo>
                  <a:cubicBezTo>
                    <a:pt x="5002" y="1708"/>
                    <a:pt x="4565" y="2000"/>
                    <a:pt x="4109" y="2311"/>
                  </a:cubicBezTo>
                  <a:cubicBezTo>
                    <a:pt x="3802" y="2536"/>
                    <a:pt x="3460" y="2640"/>
                    <a:pt x="3127" y="2640"/>
                  </a:cubicBezTo>
                  <a:cubicBezTo>
                    <a:pt x="2445" y="2640"/>
                    <a:pt x="1798" y="2202"/>
                    <a:pt x="1552" y="1466"/>
                  </a:cubicBezTo>
                  <a:cubicBezTo>
                    <a:pt x="1438" y="1101"/>
                    <a:pt x="1324" y="736"/>
                    <a:pt x="1164" y="416"/>
                  </a:cubicBezTo>
                  <a:cubicBezTo>
                    <a:pt x="1037" y="143"/>
                    <a:pt x="822" y="1"/>
                    <a:pt x="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554000" y="4494434"/>
            <a:ext cx="793600" cy="736533"/>
            <a:chOff x="8321650" y="1504325"/>
            <a:chExt cx="595200" cy="552400"/>
          </a:xfrm>
        </p:grpSpPr>
        <p:sp>
          <p:nvSpPr>
            <p:cNvPr id="37" name="Google Shape;37;p4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9" name="Google Shape;39;p4"/>
          <p:cNvSpPr/>
          <p:nvPr/>
        </p:nvSpPr>
        <p:spPr>
          <a:xfrm>
            <a:off x="11664767" y="44944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7774767" y="5973951"/>
            <a:ext cx="2130000" cy="584200"/>
            <a:chOff x="3292150" y="368850"/>
            <a:chExt cx="1597500" cy="438150"/>
          </a:xfrm>
        </p:grpSpPr>
        <p:sp>
          <p:nvSpPr>
            <p:cNvPr id="41" name="Google Shape;41;p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0119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8110400" cy="1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2"/>
          </p:nvPr>
        </p:nvSpPr>
        <p:spPr>
          <a:xfrm>
            <a:off x="2340400" y="4345633"/>
            <a:ext cx="3340800" cy="5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2340384" y="4833200"/>
            <a:ext cx="3340800" cy="12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3"/>
          </p:nvPr>
        </p:nvSpPr>
        <p:spPr>
          <a:xfrm>
            <a:off x="6510833" y="4345633"/>
            <a:ext cx="3340800" cy="5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6510817" y="4833200"/>
            <a:ext cx="3340800" cy="12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10811733" y="19533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834385" y="51062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2" name="Google Shape;52;p5"/>
          <p:cNvGrpSpPr/>
          <p:nvPr/>
        </p:nvGrpSpPr>
        <p:grpSpPr>
          <a:xfrm>
            <a:off x="142933" y="5846684"/>
            <a:ext cx="2130000" cy="584200"/>
            <a:chOff x="3292150" y="368850"/>
            <a:chExt cx="1597500" cy="438150"/>
          </a:xfrm>
        </p:grpSpPr>
        <p:sp>
          <p:nvSpPr>
            <p:cNvPr id="53" name="Google Shape;53;p5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" name="Google Shape;55;p5"/>
          <p:cNvGrpSpPr/>
          <p:nvPr/>
        </p:nvGrpSpPr>
        <p:grpSpPr>
          <a:xfrm rot="2361791">
            <a:off x="10735667" y="5255292"/>
            <a:ext cx="852155" cy="1068976"/>
            <a:chOff x="5125000" y="2647775"/>
            <a:chExt cx="639150" cy="801775"/>
          </a:xfrm>
        </p:grpSpPr>
        <p:sp>
          <p:nvSpPr>
            <p:cNvPr id="56" name="Google Shape;56;p5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4578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8495009" y="526145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319467" y="498801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561501" y="19221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11124785" y="6029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225500" y="55324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>
            <a:off x="11017300" y="1634134"/>
            <a:ext cx="793600" cy="736533"/>
            <a:chOff x="8321650" y="1504325"/>
            <a:chExt cx="595200" cy="552400"/>
          </a:xfrm>
        </p:grpSpPr>
        <p:sp>
          <p:nvSpPr>
            <p:cNvPr id="67" name="Google Shape;67;p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9" name="Google Shape;69;p6"/>
          <p:cNvSpPr/>
          <p:nvPr/>
        </p:nvSpPr>
        <p:spPr>
          <a:xfrm>
            <a:off x="5623818" y="2806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036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1468000" y="2844800"/>
            <a:ext cx="5664400" cy="30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6569200" cy="14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9798234" y="0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553985" y="20319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7223751" y="4445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7"/>
          <p:cNvSpPr/>
          <p:nvPr/>
        </p:nvSpPr>
        <p:spPr>
          <a:xfrm>
            <a:off x="11551601" y="23955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1506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995451" y="1269400"/>
            <a:ext cx="8201200" cy="4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>
            <a:off x="5031067" y="485717"/>
            <a:ext cx="2130000" cy="584200"/>
            <a:chOff x="3292150" y="368850"/>
            <a:chExt cx="1597500" cy="438150"/>
          </a:xfrm>
        </p:grpSpPr>
        <p:sp>
          <p:nvSpPr>
            <p:cNvPr id="80" name="Google Shape;80;p8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" name="Google Shape;82;p8"/>
          <p:cNvSpPr/>
          <p:nvPr/>
        </p:nvSpPr>
        <p:spPr>
          <a:xfrm>
            <a:off x="4781175" y="5995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8"/>
          <p:cNvSpPr/>
          <p:nvPr/>
        </p:nvSpPr>
        <p:spPr>
          <a:xfrm>
            <a:off x="11110301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8"/>
          <p:cNvSpPr/>
          <p:nvPr/>
        </p:nvSpPr>
        <p:spPr>
          <a:xfrm>
            <a:off x="689051" y="31536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8"/>
          <p:cNvSpPr/>
          <p:nvPr/>
        </p:nvSpPr>
        <p:spPr>
          <a:xfrm>
            <a:off x="1279168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8"/>
          <p:cNvSpPr/>
          <p:nvPr/>
        </p:nvSpPr>
        <p:spPr>
          <a:xfrm>
            <a:off x="7905034" y="330485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8"/>
          <p:cNvSpPr/>
          <p:nvPr/>
        </p:nvSpPr>
        <p:spPr>
          <a:xfrm>
            <a:off x="3279201" y="3612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8"/>
          <p:cNvSpPr/>
          <p:nvPr/>
        </p:nvSpPr>
        <p:spPr>
          <a:xfrm>
            <a:off x="10354151" y="60014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8"/>
          <p:cNvSpPr/>
          <p:nvPr/>
        </p:nvSpPr>
        <p:spPr>
          <a:xfrm>
            <a:off x="1139534" y="5980452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9577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960133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2024967" y="2472867"/>
            <a:ext cx="4630400" cy="32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/>
          <p:nvPr/>
        </p:nvSpPr>
        <p:spPr>
          <a:xfrm rot="5400000">
            <a:off x="10898786" y="5073701"/>
            <a:ext cx="1764116" cy="1954511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" name="Google Shape;95;p9"/>
          <p:cNvSpPr/>
          <p:nvPr/>
        </p:nvSpPr>
        <p:spPr>
          <a:xfrm>
            <a:off x="10891200" y="1709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6" name="Google Shape;96;p9"/>
          <p:cNvGrpSpPr/>
          <p:nvPr/>
        </p:nvGrpSpPr>
        <p:grpSpPr>
          <a:xfrm>
            <a:off x="4234684" y="6010917"/>
            <a:ext cx="2130000" cy="584200"/>
            <a:chOff x="3292150" y="368850"/>
            <a:chExt cx="1597500" cy="438150"/>
          </a:xfrm>
        </p:grpSpPr>
        <p:sp>
          <p:nvSpPr>
            <p:cNvPr id="97" name="Google Shape;97;p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9"/>
          <p:cNvGrpSpPr/>
          <p:nvPr/>
        </p:nvGrpSpPr>
        <p:grpSpPr>
          <a:xfrm rot="8653673">
            <a:off x="6536730" y="903244"/>
            <a:ext cx="1220775" cy="1056064"/>
            <a:chOff x="3228400" y="3443600"/>
            <a:chExt cx="437875" cy="378825"/>
          </a:xfrm>
        </p:grpSpPr>
        <p:sp>
          <p:nvSpPr>
            <p:cNvPr id="100" name="Google Shape;100;p9"/>
            <p:cNvSpPr/>
            <p:nvPr/>
          </p:nvSpPr>
          <p:spPr>
            <a:xfrm>
              <a:off x="3551800" y="3447575"/>
              <a:ext cx="21325" cy="53950"/>
            </a:xfrm>
            <a:custGeom>
              <a:avLst/>
              <a:gdLst/>
              <a:ahLst/>
              <a:cxnLst/>
              <a:rect l="l" t="t" r="r" b="b"/>
              <a:pathLst>
                <a:path w="853" h="2158" extrusionOk="0">
                  <a:moveTo>
                    <a:pt x="237" y="1"/>
                  </a:moveTo>
                  <a:cubicBezTo>
                    <a:pt x="121" y="1"/>
                    <a:pt x="0" y="95"/>
                    <a:pt x="38" y="245"/>
                  </a:cubicBezTo>
                  <a:cubicBezTo>
                    <a:pt x="210" y="810"/>
                    <a:pt x="383" y="1390"/>
                    <a:pt x="445" y="1970"/>
                  </a:cubicBezTo>
                  <a:cubicBezTo>
                    <a:pt x="461" y="2095"/>
                    <a:pt x="567" y="2158"/>
                    <a:pt x="665" y="2158"/>
                  </a:cubicBezTo>
                  <a:cubicBezTo>
                    <a:pt x="763" y="2158"/>
                    <a:pt x="853" y="2095"/>
                    <a:pt x="837" y="1970"/>
                  </a:cubicBezTo>
                  <a:cubicBezTo>
                    <a:pt x="775" y="1343"/>
                    <a:pt x="586" y="731"/>
                    <a:pt x="414" y="136"/>
                  </a:cubicBezTo>
                  <a:cubicBezTo>
                    <a:pt x="389" y="42"/>
                    <a:pt x="31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228400" y="3491225"/>
              <a:ext cx="347100" cy="211700"/>
            </a:xfrm>
            <a:custGeom>
              <a:avLst/>
              <a:gdLst/>
              <a:ahLst/>
              <a:cxnLst/>
              <a:rect l="l" t="t" r="r" b="b"/>
              <a:pathLst>
                <a:path w="13884" h="8468" extrusionOk="0">
                  <a:moveTo>
                    <a:pt x="13581" y="0"/>
                  </a:moveTo>
                  <a:cubicBezTo>
                    <a:pt x="13567" y="0"/>
                    <a:pt x="13553" y="1"/>
                    <a:pt x="13538" y="4"/>
                  </a:cubicBezTo>
                  <a:cubicBezTo>
                    <a:pt x="8256" y="1023"/>
                    <a:pt x="3475" y="3907"/>
                    <a:pt x="121" y="8124"/>
                  </a:cubicBezTo>
                  <a:cubicBezTo>
                    <a:pt x="1" y="8268"/>
                    <a:pt x="130" y="8468"/>
                    <a:pt x="267" y="8468"/>
                  </a:cubicBezTo>
                  <a:cubicBezTo>
                    <a:pt x="309" y="8468"/>
                    <a:pt x="351" y="8449"/>
                    <a:pt x="387" y="8406"/>
                  </a:cubicBezTo>
                  <a:cubicBezTo>
                    <a:pt x="3710" y="4236"/>
                    <a:pt x="8428" y="1399"/>
                    <a:pt x="13648" y="380"/>
                  </a:cubicBezTo>
                  <a:cubicBezTo>
                    <a:pt x="13884" y="336"/>
                    <a:pt x="13801" y="0"/>
                    <a:pt x="1358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550050" y="3443600"/>
              <a:ext cx="116225" cy="73650"/>
            </a:xfrm>
            <a:custGeom>
              <a:avLst/>
              <a:gdLst/>
              <a:ahLst/>
              <a:cxnLst/>
              <a:rect l="l" t="t" r="r" b="b"/>
              <a:pathLst>
                <a:path w="4649" h="2946" extrusionOk="0">
                  <a:moveTo>
                    <a:pt x="290" y="0"/>
                  </a:moveTo>
                  <a:cubicBezTo>
                    <a:pt x="117" y="0"/>
                    <a:pt x="1" y="252"/>
                    <a:pt x="186" y="357"/>
                  </a:cubicBezTo>
                  <a:cubicBezTo>
                    <a:pt x="1581" y="1157"/>
                    <a:pt x="2929" y="2035"/>
                    <a:pt x="4277" y="2912"/>
                  </a:cubicBezTo>
                  <a:cubicBezTo>
                    <a:pt x="4311" y="2936"/>
                    <a:pt x="4344" y="2946"/>
                    <a:pt x="4376" y="2946"/>
                  </a:cubicBezTo>
                  <a:cubicBezTo>
                    <a:pt x="4537" y="2946"/>
                    <a:pt x="4649" y="2688"/>
                    <a:pt x="4465" y="2583"/>
                  </a:cubicBezTo>
                  <a:cubicBezTo>
                    <a:pt x="3133" y="1690"/>
                    <a:pt x="1785" y="812"/>
                    <a:pt x="390" y="28"/>
                  </a:cubicBezTo>
                  <a:cubicBezTo>
                    <a:pt x="356" y="9"/>
                    <a:pt x="322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583475" y="3509650"/>
              <a:ext cx="81275" cy="118650"/>
            </a:xfrm>
            <a:custGeom>
              <a:avLst/>
              <a:gdLst/>
              <a:ahLst/>
              <a:cxnLst/>
              <a:rect l="l" t="t" r="r" b="b"/>
              <a:pathLst>
                <a:path w="3251" h="4746" extrusionOk="0">
                  <a:moveTo>
                    <a:pt x="2993" y="1"/>
                  </a:moveTo>
                  <a:cubicBezTo>
                    <a:pt x="2936" y="1"/>
                    <a:pt x="2880" y="29"/>
                    <a:pt x="2846" y="98"/>
                  </a:cubicBezTo>
                  <a:cubicBezTo>
                    <a:pt x="2078" y="1618"/>
                    <a:pt x="1185" y="3076"/>
                    <a:pt x="119" y="4408"/>
                  </a:cubicBezTo>
                  <a:cubicBezTo>
                    <a:pt x="1" y="4550"/>
                    <a:pt x="132" y="4746"/>
                    <a:pt x="271" y="4746"/>
                  </a:cubicBezTo>
                  <a:cubicBezTo>
                    <a:pt x="316" y="4746"/>
                    <a:pt x="362" y="4725"/>
                    <a:pt x="401" y="4675"/>
                  </a:cubicBezTo>
                  <a:cubicBezTo>
                    <a:pt x="1482" y="3327"/>
                    <a:pt x="2407" y="1853"/>
                    <a:pt x="3175" y="302"/>
                  </a:cubicBezTo>
                  <a:cubicBezTo>
                    <a:pt x="3251" y="140"/>
                    <a:pt x="3119" y="1"/>
                    <a:pt x="299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3577725" y="3567100"/>
              <a:ext cx="16875" cy="55550"/>
            </a:xfrm>
            <a:custGeom>
              <a:avLst/>
              <a:gdLst/>
              <a:ahLst/>
              <a:cxnLst/>
              <a:rect l="l" t="t" r="r" b="b"/>
              <a:pathLst>
                <a:path w="675" h="2222" extrusionOk="0">
                  <a:moveTo>
                    <a:pt x="242" y="0"/>
                  </a:moveTo>
                  <a:cubicBezTo>
                    <a:pt x="129" y="0"/>
                    <a:pt x="1" y="94"/>
                    <a:pt x="20" y="245"/>
                  </a:cubicBezTo>
                  <a:cubicBezTo>
                    <a:pt x="114" y="856"/>
                    <a:pt x="161" y="1468"/>
                    <a:pt x="270" y="2079"/>
                  </a:cubicBezTo>
                  <a:cubicBezTo>
                    <a:pt x="289" y="2179"/>
                    <a:pt x="361" y="2222"/>
                    <a:pt x="437" y="2222"/>
                  </a:cubicBezTo>
                  <a:cubicBezTo>
                    <a:pt x="551" y="2222"/>
                    <a:pt x="675" y="2126"/>
                    <a:pt x="647" y="1985"/>
                  </a:cubicBezTo>
                  <a:cubicBezTo>
                    <a:pt x="537" y="1374"/>
                    <a:pt x="490" y="762"/>
                    <a:pt x="396" y="135"/>
                  </a:cubicBezTo>
                  <a:cubicBezTo>
                    <a:pt x="383" y="42"/>
                    <a:pt x="316" y="0"/>
                    <a:pt x="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3327950" y="3567350"/>
              <a:ext cx="259825" cy="255075"/>
            </a:xfrm>
            <a:custGeom>
              <a:avLst/>
              <a:gdLst/>
              <a:ahLst/>
              <a:cxnLst/>
              <a:rect l="l" t="t" r="r" b="b"/>
              <a:pathLst>
                <a:path w="10393" h="10203" extrusionOk="0">
                  <a:moveTo>
                    <a:pt x="10146" y="1"/>
                  </a:moveTo>
                  <a:cubicBezTo>
                    <a:pt x="10123" y="1"/>
                    <a:pt x="10099" y="5"/>
                    <a:pt x="10073" y="16"/>
                  </a:cubicBezTo>
                  <a:cubicBezTo>
                    <a:pt x="5590" y="1771"/>
                    <a:pt x="1860" y="5502"/>
                    <a:pt x="57" y="9969"/>
                  </a:cubicBezTo>
                  <a:cubicBezTo>
                    <a:pt x="0" y="10112"/>
                    <a:pt x="123" y="10203"/>
                    <a:pt x="245" y="10203"/>
                  </a:cubicBezTo>
                  <a:cubicBezTo>
                    <a:pt x="324" y="10203"/>
                    <a:pt x="403" y="10165"/>
                    <a:pt x="434" y="10079"/>
                  </a:cubicBezTo>
                  <a:cubicBezTo>
                    <a:pt x="2189" y="5753"/>
                    <a:pt x="5841" y="2085"/>
                    <a:pt x="10183" y="392"/>
                  </a:cubicBezTo>
                  <a:cubicBezTo>
                    <a:pt x="10392" y="308"/>
                    <a:pt x="10328" y="1"/>
                    <a:pt x="1014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228425" y="3692700"/>
              <a:ext cx="110225" cy="129000"/>
            </a:xfrm>
            <a:custGeom>
              <a:avLst/>
              <a:gdLst/>
              <a:ahLst/>
              <a:cxnLst/>
              <a:rect l="l" t="t" r="r" b="b"/>
              <a:pathLst>
                <a:path w="4409" h="5160" extrusionOk="0">
                  <a:moveTo>
                    <a:pt x="262" y="0"/>
                  </a:moveTo>
                  <a:cubicBezTo>
                    <a:pt x="126" y="0"/>
                    <a:pt x="1" y="192"/>
                    <a:pt x="120" y="347"/>
                  </a:cubicBezTo>
                  <a:cubicBezTo>
                    <a:pt x="1405" y="1930"/>
                    <a:pt x="2722" y="3497"/>
                    <a:pt x="4023" y="5096"/>
                  </a:cubicBezTo>
                  <a:cubicBezTo>
                    <a:pt x="4060" y="5141"/>
                    <a:pt x="4104" y="5160"/>
                    <a:pt x="4147" y="5160"/>
                  </a:cubicBezTo>
                  <a:cubicBezTo>
                    <a:pt x="4283" y="5160"/>
                    <a:pt x="4408" y="4969"/>
                    <a:pt x="4289" y="4814"/>
                  </a:cubicBezTo>
                  <a:cubicBezTo>
                    <a:pt x="3004" y="3231"/>
                    <a:pt x="1687" y="1663"/>
                    <a:pt x="386" y="65"/>
                  </a:cubicBezTo>
                  <a:cubicBezTo>
                    <a:pt x="349" y="19"/>
                    <a:pt x="305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017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1079767" y="2772367"/>
            <a:ext cx="4275600" cy="33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2985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166051"/>
            <a:ext cx="8768000" cy="18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None/>
              <a:defRPr sz="13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subTitle" idx="1"/>
          </p:nvPr>
        </p:nvSpPr>
        <p:spPr>
          <a:xfrm>
            <a:off x="1712000" y="4032733"/>
            <a:ext cx="8768000" cy="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12" name="Google Shape;112;p11"/>
          <p:cNvGrpSpPr/>
          <p:nvPr/>
        </p:nvGrpSpPr>
        <p:grpSpPr>
          <a:xfrm>
            <a:off x="9858800" y="719200"/>
            <a:ext cx="2130000" cy="584200"/>
            <a:chOff x="3292150" y="368850"/>
            <a:chExt cx="1597500" cy="438150"/>
          </a:xfrm>
        </p:grpSpPr>
        <p:sp>
          <p:nvSpPr>
            <p:cNvPr id="113" name="Google Shape;113;p11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5" name="Google Shape;115;p11"/>
          <p:cNvSpPr/>
          <p:nvPr/>
        </p:nvSpPr>
        <p:spPr>
          <a:xfrm>
            <a:off x="4781109" y="482926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6" name="Google Shape;116;p11"/>
          <p:cNvGrpSpPr/>
          <p:nvPr/>
        </p:nvGrpSpPr>
        <p:grpSpPr>
          <a:xfrm>
            <a:off x="10615433" y="5402267"/>
            <a:ext cx="793600" cy="736533"/>
            <a:chOff x="8321650" y="1504325"/>
            <a:chExt cx="595200" cy="552400"/>
          </a:xfrm>
        </p:grpSpPr>
        <p:sp>
          <p:nvSpPr>
            <p:cNvPr id="117" name="Google Shape;117;p1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9" name="Google Shape;119;p11"/>
          <p:cNvSpPr/>
          <p:nvPr/>
        </p:nvSpPr>
        <p:spPr>
          <a:xfrm>
            <a:off x="2267217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11"/>
          <p:cNvSpPr/>
          <p:nvPr/>
        </p:nvSpPr>
        <p:spPr>
          <a:xfrm>
            <a:off x="6079734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11"/>
          <p:cNvSpPr/>
          <p:nvPr/>
        </p:nvSpPr>
        <p:spPr>
          <a:xfrm>
            <a:off x="834385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11"/>
          <p:cNvSpPr/>
          <p:nvPr/>
        </p:nvSpPr>
        <p:spPr>
          <a:xfrm>
            <a:off x="11537918" y="41318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11"/>
          <p:cNvSpPr/>
          <p:nvPr/>
        </p:nvSpPr>
        <p:spPr>
          <a:xfrm>
            <a:off x="11133401" y="247641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0518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0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0"/>
          <p:cNvGrpSpPr/>
          <p:nvPr/>
        </p:nvGrpSpPr>
        <p:grpSpPr>
          <a:xfrm>
            <a:off x="-3907382" y="2097367"/>
            <a:ext cx="8833951" cy="7402400"/>
            <a:chOff x="-2930537" y="1573025"/>
            <a:chExt cx="6625463" cy="5551800"/>
          </a:xfrm>
        </p:grpSpPr>
        <p:sp>
          <p:nvSpPr>
            <p:cNvPr id="102" name="Google Shape;102;p10"/>
            <p:cNvSpPr/>
            <p:nvPr/>
          </p:nvSpPr>
          <p:spPr>
            <a:xfrm>
              <a:off x="-1092475" y="1573025"/>
              <a:ext cx="4787400" cy="55518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5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-2222950" y="3212675"/>
              <a:ext cx="4787400" cy="32724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-2930537" y="2274650"/>
              <a:ext cx="4787400" cy="3272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5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2755200" y="5042900"/>
            <a:ext cx="6681600" cy="11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96392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/>
          </p:nvPr>
        </p:nvSpPr>
        <p:spPr>
          <a:xfrm>
            <a:off x="950800" y="24820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950800" y="31856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3"/>
          </p:nvPr>
        </p:nvSpPr>
        <p:spPr>
          <a:xfrm>
            <a:off x="5362467" y="2460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4"/>
          </p:nvPr>
        </p:nvSpPr>
        <p:spPr>
          <a:xfrm>
            <a:off x="5362467" y="3164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5" hasCustomPrompt="1"/>
          </p:nvPr>
        </p:nvSpPr>
        <p:spPr>
          <a:xfrm>
            <a:off x="950800" y="17499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6" hasCustomPrompt="1"/>
          </p:nvPr>
        </p:nvSpPr>
        <p:spPr>
          <a:xfrm>
            <a:off x="5362467" y="1728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7"/>
          </p:nvPr>
        </p:nvSpPr>
        <p:spPr>
          <a:xfrm>
            <a:off x="3373433" y="4788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8"/>
          </p:nvPr>
        </p:nvSpPr>
        <p:spPr>
          <a:xfrm>
            <a:off x="3373433" y="5492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9"/>
          </p:nvPr>
        </p:nvSpPr>
        <p:spPr>
          <a:xfrm>
            <a:off x="7747200" y="4788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3"/>
          </p:nvPr>
        </p:nvSpPr>
        <p:spPr>
          <a:xfrm>
            <a:off x="7747200" y="5492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4" hasCustomPrompt="1"/>
          </p:nvPr>
        </p:nvSpPr>
        <p:spPr>
          <a:xfrm>
            <a:off x="3373433" y="4056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5" hasCustomPrompt="1"/>
          </p:nvPr>
        </p:nvSpPr>
        <p:spPr>
          <a:xfrm>
            <a:off x="7747200" y="4056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/>
          <p:nvPr/>
        </p:nvSpPr>
        <p:spPr>
          <a:xfrm>
            <a:off x="1116274" y="1794890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13"/>
          <p:cNvSpPr/>
          <p:nvPr/>
        </p:nvSpPr>
        <p:spPr>
          <a:xfrm>
            <a:off x="5507907" y="1734574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Google Shape;141;p13"/>
          <p:cNvSpPr/>
          <p:nvPr/>
        </p:nvSpPr>
        <p:spPr>
          <a:xfrm>
            <a:off x="3518874" y="4085157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Google Shape;142;p13"/>
          <p:cNvSpPr/>
          <p:nvPr/>
        </p:nvSpPr>
        <p:spPr>
          <a:xfrm>
            <a:off x="7892640" y="4085157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Google Shape;143;p13"/>
          <p:cNvSpPr/>
          <p:nvPr/>
        </p:nvSpPr>
        <p:spPr>
          <a:xfrm rot="5400000">
            <a:off x="-249585" y="5408862"/>
            <a:ext cx="1548048" cy="17151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819967" y="4297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11376734" y="15741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9057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2257400" y="1826000"/>
            <a:ext cx="7677200" cy="14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 idx="2" hasCustomPrompt="1"/>
          </p:nvPr>
        </p:nvSpPr>
        <p:spPr>
          <a:xfrm>
            <a:off x="2639000" y="4291584"/>
            <a:ext cx="69140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"/>
          </p:nvPr>
        </p:nvSpPr>
        <p:spPr>
          <a:xfrm>
            <a:off x="2257400" y="3252367"/>
            <a:ext cx="7677200" cy="73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4739567" y="3981367"/>
            <a:ext cx="2468645" cy="1972509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1" name="Google Shape;151;p14"/>
          <p:cNvGrpSpPr/>
          <p:nvPr/>
        </p:nvGrpSpPr>
        <p:grpSpPr>
          <a:xfrm rot="2520510">
            <a:off x="-489606" y="-725732"/>
            <a:ext cx="1881241" cy="3295869"/>
            <a:chOff x="-524778" y="2749171"/>
            <a:chExt cx="1411018" cy="2472053"/>
          </a:xfrm>
        </p:grpSpPr>
        <p:sp>
          <p:nvSpPr>
            <p:cNvPr id="152" name="Google Shape;152;p14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4" name="Google Shape;184;p14"/>
          <p:cNvSpPr/>
          <p:nvPr/>
        </p:nvSpPr>
        <p:spPr>
          <a:xfrm>
            <a:off x="10266884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4"/>
          <p:cNvSpPr/>
          <p:nvPr/>
        </p:nvSpPr>
        <p:spPr>
          <a:xfrm>
            <a:off x="4781109" y="1340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3515001" y="586334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834385" y="51062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5456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847400" y="1765984"/>
            <a:ext cx="6497200" cy="18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2847400" y="3873483"/>
            <a:ext cx="6497200" cy="1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5"/>
          <p:cNvSpPr/>
          <p:nvPr/>
        </p:nvSpPr>
        <p:spPr>
          <a:xfrm rot="5400000">
            <a:off x="-278116" y="522304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92" name="Google Shape;192;p15"/>
          <p:cNvGrpSpPr/>
          <p:nvPr/>
        </p:nvGrpSpPr>
        <p:grpSpPr>
          <a:xfrm rot="685540">
            <a:off x="9652435" y="3336739"/>
            <a:ext cx="1881391" cy="3296131"/>
            <a:chOff x="-524778" y="2749171"/>
            <a:chExt cx="1411018" cy="2472053"/>
          </a:xfrm>
        </p:grpSpPr>
        <p:sp>
          <p:nvSpPr>
            <p:cNvPr id="193" name="Google Shape;193;p15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5" name="Google Shape;225;p15"/>
          <p:cNvSpPr/>
          <p:nvPr/>
        </p:nvSpPr>
        <p:spPr>
          <a:xfrm>
            <a:off x="1759033" y="462300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10680500" y="598500"/>
            <a:ext cx="793600" cy="736533"/>
            <a:chOff x="8321650" y="1504325"/>
            <a:chExt cx="595200" cy="552400"/>
          </a:xfrm>
        </p:grpSpPr>
        <p:sp>
          <p:nvSpPr>
            <p:cNvPr id="227" name="Google Shape;227;p15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717967" y="28092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15"/>
          <p:cNvGrpSpPr/>
          <p:nvPr/>
        </p:nvGrpSpPr>
        <p:grpSpPr>
          <a:xfrm>
            <a:off x="4960751" y="535117"/>
            <a:ext cx="2130000" cy="584200"/>
            <a:chOff x="3292150" y="368850"/>
            <a:chExt cx="1597500" cy="438150"/>
          </a:xfrm>
        </p:grpSpPr>
        <p:sp>
          <p:nvSpPr>
            <p:cNvPr id="231" name="Google Shape;231;p15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3" name="Google Shape;233;p15"/>
          <p:cNvSpPr/>
          <p:nvPr/>
        </p:nvSpPr>
        <p:spPr>
          <a:xfrm>
            <a:off x="4781109" y="53120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6334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1089509" y="5431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6"/>
          <p:cNvSpPr/>
          <p:nvPr/>
        </p:nvSpPr>
        <p:spPr>
          <a:xfrm>
            <a:off x="4781142" y="5431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6"/>
          <p:cNvSpPr/>
          <p:nvPr/>
        </p:nvSpPr>
        <p:spPr>
          <a:xfrm>
            <a:off x="8472775" y="55041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650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11010467" y="963733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2" name="Google Shape;242;p17"/>
          <p:cNvGrpSpPr/>
          <p:nvPr/>
        </p:nvGrpSpPr>
        <p:grpSpPr>
          <a:xfrm>
            <a:off x="422700" y="5881100"/>
            <a:ext cx="793600" cy="736533"/>
            <a:chOff x="8321650" y="1504325"/>
            <a:chExt cx="595200" cy="552400"/>
          </a:xfrm>
        </p:grpSpPr>
        <p:sp>
          <p:nvSpPr>
            <p:cNvPr id="243" name="Google Shape;243;p17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5" name="Google Shape;245;p17"/>
          <p:cNvSpPr/>
          <p:nvPr/>
        </p:nvSpPr>
        <p:spPr>
          <a:xfrm>
            <a:off x="7593401" y="58811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7"/>
          <p:cNvSpPr/>
          <p:nvPr/>
        </p:nvSpPr>
        <p:spPr>
          <a:xfrm>
            <a:off x="10400901" y="13454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7"/>
          <p:cNvSpPr/>
          <p:nvPr/>
        </p:nvSpPr>
        <p:spPr>
          <a:xfrm>
            <a:off x="11244052" y="60673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7238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8"/>
          <p:cNvSpPr/>
          <p:nvPr/>
        </p:nvSpPr>
        <p:spPr>
          <a:xfrm rot="5400000">
            <a:off x="10811384" y="-398774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453285" y="20245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328668" y="64228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11609085" y="25135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10152885" y="3796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49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7" name="Google Shape;257;p19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58" name="Google Shape;258;p1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19"/>
          <p:cNvSpPr/>
          <p:nvPr/>
        </p:nvSpPr>
        <p:spPr>
          <a:xfrm>
            <a:off x="10769067" y="15878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717967" y="27087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717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9509968" y="884433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6" name="Google Shape;266;p20"/>
          <p:cNvGrpSpPr/>
          <p:nvPr/>
        </p:nvGrpSpPr>
        <p:grpSpPr>
          <a:xfrm>
            <a:off x="7976733" y="456534"/>
            <a:ext cx="793600" cy="736533"/>
            <a:chOff x="8321650" y="1504325"/>
            <a:chExt cx="595200" cy="552400"/>
          </a:xfrm>
        </p:grpSpPr>
        <p:sp>
          <p:nvSpPr>
            <p:cNvPr id="267" name="Google Shape;267;p20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9" name="Google Shape;269;p20"/>
          <p:cNvSpPr/>
          <p:nvPr/>
        </p:nvSpPr>
        <p:spPr>
          <a:xfrm>
            <a:off x="392467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2955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2801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9509968" y="884433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8" name="Google Shape;278;p22"/>
          <p:cNvGrpSpPr/>
          <p:nvPr/>
        </p:nvGrpSpPr>
        <p:grpSpPr>
          <a:xfrm>
            <a:off x="7976733" y="456534"/>
            <a:ext cx="793600" cy="736533"/>
            <a:chOff x="8321650" y="1504325"/>
            <a:chExt cx="595200" cy="552400"/>
          </a:xfrm>
        </p:grpSpPr>
        <p:sp>
          <p:nvSpPr>
            <p:cNvPr id="279" name="Google Shape;279;p22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1" name="Google Shape;281;p22"/>
          <p:cNvSpPr/>
          <p:nvPr/>
        </p:nvSpPr>
        <p:spPr>
          <a:xfrm>
            <a:off x="392467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56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42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41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40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4" Type="http://schemas.openxmlformats.org/officeDocument/2006/relationships/theme" Target="../theme/theme5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Relationship Id="rId43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6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Rose"/>
              <a:buNone/>
              <a:defRPr sz="2800" b="1">
                <a:solidFill>
                  <a:schemeClr val="dk1"/>
                </a:solidFill>
                <a:latin typeface="Red Rose"/>
                <a:ea typeface="Red Rose"/>
                <a:cs typeface="Red Rose"/>
                <a:sym typeface="Red Ros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Rose"/>
              <a:buNone/>
              <a:defRPr sz="2800" b="1">
                <a:solidFill>
                  <a:schemeClr val="dk1"/>
                </a:solidFill>
                <a:latin typeface="Red Rose"/>
                <a:ea typeface="Red Rose"/>
                <a:cs typeface="Red Rose"/>
                <a:sym typeface="Red Ros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Rose"/>
              <a:buNone/>
              <a:defRPr sz="2800" b="1">
                <a:solidFill>
                  <a:schemeClr val="dk1"/>
                </a:solidFill>
                <a:latin typeface="Red Rose"/>
                <a:ea typeface="Red Rose"/>
                <a:cs typeface="Red Rose"/>
                <a:sym typeface="Red Ros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Rose"/>
              <a:buNone/>
              <a:defRPr sz="2800" b="1">
                <a:solidFill>
                  <a:schemeClr val="dk1"/>
                </a:solidFill>
                <a:latin typeface="Red Rose"/>
                <a:ea typeface="Red Rose"/>
                <a:cs typeface="Red Rose"/>
                <a:sym typeface="Red Ros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Rose"/>
              <a:buNone/>
              <a:defRPr sz="2800" b="1">
                <a:solidFill>
                  <a:schemeClr val="dk1"/>
                </a:solidFill>
                <a:latin typeface="Red Rose"/>
                <a:ea typeface="Red Rose"/>
                <a:cs typeface="Red Rose"/>
                <a:sym typeface="Red Ros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Rose"/>
              <a:buNone/>
              <a:defRPr sz="2800" b="1">
                <a:solidFill>
                  <a:schemeClr val="dk1"/>
                </a:solidFill>
                <a:latin typeface="Red Rose"/>
                <a:ea typeface="Red Rose"/>
                <a:cs typeface="Red Rose"/>
                <a:sym typeface="Red Ros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Rose"/>
              <a:buNone/>
              <a:defRPr sz="2800" b="1">
                <a:solidFill>
                  <a:schemeClr val="dk1"/>
                </a:solidFill>
                <a:latin typeface="Red Rose"/>
                <a:ea typeface="Red Rose"/>
                <a:cs typeface="Red Rose"/>
                <a:sym typeface="Red Ros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Rose"/>
              <a:buNone/>
              <a:defRPr sz="2800" b="1">
                <a:solidFill>
                  <a:schemeClr val="dk1"/>
                </a:solidFill>
                <a:latin typeface="Red Rose"/>
                <a:ea typeface="Red Rose"/>
                <a:cs typeface="Red Rose"/>
                <a:sym typeface="Red Ros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Rose"/>
              <a:buNone/>
              <a:defRPr sz="2800" b="1">
                <a:solidFill>
                  <a:schemeClr val="dk1"/>
                </a:solidFill>
                <a:latin typeface="Red Rose"/>
                <a:ea typeface="Red Rose"/>
                <a:cs typeface="Red Rose"/>
                <a:sym typeface="Red Ro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6305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911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die Flower"/>
              <a:buNone/>
              <a:defRPr sz="3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37267"/>
            <a:ext cx="102904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411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  <p:sldLayoutId id="2147483735" r:id="rId40"/>
    <p:sldLayoutId id="2147483736" r:id="rId41"/>
    <p:sldLayoutId id="2147483737" r:id="rId42"/>
    <p:sldLayoutId id="2147483738" r:id="rId43"/>
    <p:sldLayoutId id="2147483739" r:id="rId4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5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14" name="Google Shape;714;p45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337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die Flower"/>
              <a:buNone/>
              <a:defRPr sz="3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37267"/>
            <a:ext cx="102904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6008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  <p:sldLayoutId id="2147483779" r:id="rId37"/>
    <p:sldLayoutId id="2147483780" r:id="rId38"/>
    <p:sldLayoutId id="2147483781" r:id="rId39"/>
    <p:sldLayoutId id="2147483782" r:id="rId40"/>
    <p:sldLayoutId id="2147483783" r:id="rId41"/>
    <p:sldLayoutId id="2147483784" r:id="rId42"/>
    <p:sldLayoutId id="2147483785" r:id="rId4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7"/>
          <p:cNvSpPr/>
          <p:nvPr/>
        </p:nvSpPr>
        <p:spPr>
          <a:xfrm>
            <a:off x="8441668" y="312800"/>
            <a:ext cx="3244520" cy="763216"/>
          </a:xfrm>
          <a:custGeom>
            <a:avLst/>
            <a:gdLst/>
            <a:ahLst/>
            <a:cxnLst/>
            <a:rect l="l" t="t" r="r" b="b"/>
            <a:pathLst>
              <a:path w="63246" h="11533" extrusionOk="0">
                <a:moveTo>
                  <a:pt x="38015" y="1"/>
                </a:moveTo>
                <a:cubicBezTo>
                  <a:pt x="37743" y="1"/>
                  <a:pt x="37471" y="1"/>
                  <a:pt x="37199" y="1"/>
                </a:cubicBezTo>
                <a:cubicBezTo>
                  <a:pt x="27110" y="1"/>
                  <a:pt x="17022" y="32"/>
                  <a:pt x="6933" y="56"/>
                </a:cubicBezTo>
                <a:cubicBezTo>
                  <a:pt x="4970" y="59"/>
                  <a:pt x="3010" y="76"/>
                  <a:pt x="1046" y="97"/>
                </a:cubicBezTo>
                <a:cubicBezTo>
                  <a:pt x="973" y="97"/>
                  <a:pt x="897" y="92"/>
                  <a:pt x="821" y="92"/>
                </a:cubicBezTo>
                <a:cubicBezTo>
                  <a:pt x="598" y="92"/>
                  <a:pt x="381" y="132"/>
                  <a:pt x="278" y="450"/>
                </a:cubicBezTo>
                <a:cubicBezTo>
                  <a:pt x="141" y="875"/>
                  <a:pt x="487" y="984"/>
                  <a:pt x="672" y="1193"/>
                </a:cubicBezTo>
                <a:cubicBezTo>
                  <a:pt x="1964" y="2653"/>
                  <a:pt x="3253" y="4116"/>
                  <a:pt x="4586" y="5628"/>
                </a:cubicBezTo>
                <a:cubicBezTo>
                  <a:pt x="4312" y="5936"/>
                  <a:pt x="4065" y="6227"/>
                  <a:pt x="3808" y="6505"/>
                </a:cubicBezTo>
                <a:cubicBezTo>
                  <a:pt x="2787" y="7612"/>
                  <a:pt x="1762" y="8712"/>
                  <a:pt x="741" y="9815"/>
                </a:cubicBezTo>
                <a:cubicBezTo>
                  <a:pt x="580" y="9986"/>
                  <a:pt x="391" y="10144"/>
                  <a:pt x="275" y="10353"/>
                </a:cubicBezTo>
                <a:cubicBezTo>
                  <a:pt x="131" y="10620"/>
                  <a:pt x="1" y="10942"/>
                  <a:pt x="114" y="11265"/>
                </a:cubicBezTo>
                <a:cubicBezTo>
                  <a:pt x="195" y="11502"/>
                  <a:pt x="359" y="11527"/>
                  <a:pt x="530" y="11527"/>
                </a:cubicBezTo>
                <a:cubicBezTo>
                  <a:pt x="576" y="11527"/>
                  <a:pt x="624" y="11525"/>
                  <a:pt x="670" y="11525"/>
                </a:cubicBezTo>
                <a:cubicBezTo>
                  <a:pt x="699" y="11525"/>
                  <a:pt x="727" y="11526"/>
                  <a:pt x="755" y="11528"/>
                </a:cubicBezTo>
                <a:cubicBezTo>
                  <a:pt x="799" y="11532"/>
                  <a:pt x="844" y="11533"/>
                  <a:pt x="889" y="11533"/>
                </a:cubicBezTo>
                <a:cubicBezTo>
                  <a:pt x="978" y="11533"/>
                  <a:pt x="1068" y="11528"/>
                  <a:pt x="1159" y="11528"/>
                </a:cubicBezTo>
                <a:cubicBezTo>
                  <a:pt x="10518" y="11460"/>
                  <a:pt x="19880" y="11343"/>
                  <a:pt x="29238" y="11343"/>
                </a:cubicBezTo>
                <a:cubicBezTo>
                  <a:pt x="29389" y="11343"/>
                  <a:pt x="29541" y="11343"/>
                  <a:pt x="29692" y="11343"/>
                </a:cubicBezTo>
                <a:cubicBezTo>
                  <a:pt x="39413" y="11343"/>
                  <a:pt x="49135" y="11451"/>
                  <a:pt x="58856" y="11511"/>
                </a:cubicBezTo>
                <a:cubicBezTo>
                  <a:pt x="59798" y="11517"/>
                  <a:pt x="60742" y="11528"/>
                  <a:pt x="61686" y="11528"/>
                </a:cubicBezTo>
                <a:cubicBezTo>
                  <a:pt x="61953" y="11528"/>
                  <a:pt x="62221" y="11527"/>
                  <a:pt x="62488" y="11525"/>
                </a:cubicBezTo>
                <a:cubicBezTo>
                  <a:pt x="63105" y="11518"/>
                  <a:pt x="63246" y="11223"/>
                  <a:pt x="63009" y="10542"/>
                </a:cubicBezTo>
                <a:cubicBezTo>
                  <a:pt x="62930" y="10315"/>
                  <a:pt x="62773" y="10192"/>
                  <a:pt x="62636" y="10041"/>
                </a:cubicBezTo>
                <a:cubicBezTo>
                  <a:pt x="62081" y="9431"/>
                  <a:pt x="61522" y="8821"/>
                  <a:pt x="60960" y="8211"/>
                </a:cubicBezTo>
                <a:cubicBezTo>
                  <a:pt x="60186" y="7372"/>
                  <a:pt x="59408" y="6529"/>
                  <a:pt x="58640" y="5699"/>
                </a:cubicBezTo>
                <a:cubicBezTo>
                  <a:pt x="58770" y="5347"/>
                  <a:pt x="58979" y="5189"/>
                  <a:pt x="59151" y="4997"/>
                </a:cubicBezTo>
                <a:cubicBezTo>
                  <a:pt x="60330" y="3667"/>
                  <a:pt x="61508" y="2341"/>
                  <a:pt x="62701" y="1029"/>
                </a:cubicBezTo>
                <a:cubicBezTo>
                  <a:pt x="62859" y="857"/>
                  <a:pt x="62951" y="700"/>
                  <a:pt x="62893" y="450"/>
                </a:cubicBezTo>
                <a:cubicBezTo>
                  <a:pt x="62835" y="176"/>
                  <a:pt x="62646" y="128"/>
                  <a:pt x="62454" y="110"/>
                </a:cubicBezTo>
                <a:cubicBezTo>
                  <a:pt x="62242" y="86"/>
                  <a:pt x="62026" y="93"/>
                  <a:pt x="61810" y="90"/>
                </a:cubicBezTo>
                <a:cubicBezTo>
                  <a:pt x="61032" y="80"/>
                  <a:pt x="60251" y="69"/>
                  <a:pt x="59473" y="66"/>
                </a:cubicBezTo>
                <a:cubicBezTo>
                  <a:pt x="52319" y="43"/>
                  <a:pt x="45166" y="1"/>
                  <a:pt x="38015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47"/>
          <p:cNvSpPr txBox="1">
            <a:spLocks noGrp="1"/>
          </p:cNvSpPr>
          <p:nvPr>
            <p:ph type="ctrTitle"/>
          </p:nvPr>
        </p:nvSpPr>
        <p:spPr>
          <a:xfrm>
            <a:off x="2387800" y="2492284"/>
            <a:ext cx="7416400" cy="191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000" dirty="0"/>
              <a:t>Matematika</a:t>
            </a:r>
            <a:endParaRPr sz="8000" dirty="0"/>
          </a:p>
        </p:txBody>
      </p:sp>
      <p:sp>
        <p:nvSpPr>
          <p:cNvPr id="722" name="Google Shape;722;p47"/>
          <p:cNvSpPr txBox="1">
            <a:spLocks noGrp="1"/>
          </p:cNvSpPr>
          <p:nvPr>
            <p:ph type="subTitle" idx="1"/>
          </p:nvPr>
        </p:nvSpPr>
        <p:spPr>
          <a:xfrm>
            <a:off x="2443823" y="4497239"/>
            <a:ext cx="7286400" cy="63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 smtClean="0"/>
              <a:t>2-sinf</a:t>
            </a:r>
            <a:endParaRPr dirty="0"/>
          </a:p>
        </p:txBody>
      </p:sp>
      <p:grpSp>
        <p:nvGrpSpPr>
          <p:cNvPr id="724" name="Google Shape;724;p47"/>
          <p:cNvGrpSpPr/>
          <p:nvPr/>
        </p:nvGrpSpPr>
        <p:grpSpPr>
          <a:xfrm>
            <a:off x="1243134" y="1726117"/>
            <a:ext cx="9799333" cy="4236451"/>
            <a:chOff x="932350" y="1294588"/>
            <a:chExt cx="7349500" cy="3177338"/>
          </a:xfrm>
        </p:grpSpPr>
        <p:sp>
          <p:nvSpPr>
            <p:cNvPr id="725" name="Google Shape;725;p47"/>
            <p:cNvSpPr/>
            <p:nvPr/>
          </p:nvSpPr>
          <p:spPr>
            <a:xfrm>
              <a:off x="7632700" y="1294588"/>
              <a:ext cx="384075" cy="209725"/>
            </a:xfrm>
            <a:custGeom>
              <a:avLst/>
              <a:gdLst/>
              <a:ahLst/>
              <a:cxnLst/>
              <a:rect l="l" t="t" r="r" b="b"/>
              <a:pathLst>
                <a:path w="15363" h="8389" extrusionOk="0">
                  <a:moveTo>
                    <a:pt x="7687" y="772"/>
                  </a:moveTo>
                  <a:cubicBezTo>
                    <a:pt x="8810" y="772"/>
                    <a:pt x="9935" y="1109"/>
                    <a:pt x="10843" y="1812"/>
                  </a:cubicBezTo>
                  <a:cubicBezTo>
                    <a:pt x="11459" y="2291"/>
                    <a:pt x="11961" y="3022"/>
                    <a:pt x="12167" y="3821"/>
                  </a:cubicBezTo>
                  <a:cubicBezTo>
                    <a:pt x="10638" y="3980"/>
                    <a:pt x="9108" y="4117"/>
                    <a:pt x="7556" y="4231"/>
                  </a:cubicBezTo>
                  <a:cubicBezTo>
                    <a:pt x="6346" y="4323"/>
                    <a:pt x="5137" y="4414"/>
                    <a:pt x="3904" y="4460"/>
                  </a:cubicBezTo>
                  <a:cubicBezTo>
                    <a:pt x="3562" y="4482"/>
                    <a:pt x="3219" y="4505"/>
                    <a:pt x="2877" y="4528"/>
                  </a:cubicBezTo>
                  <a:cubicBezTo>
                    <a:pt x="2831" y="2862"/>
                    <a:pt x="4315" y="1584"/>
                    <a:pt x="5844" y="1082"/>
                  </a:cubicBezTo>
                  <a:cubicBezTo>
                    <a:pt x="6433" y="877"/>
                    <a:pt x="7060" y="772"/>
                    <a:pt x="7687" y="772"/>
                  </a:cubicBezTo>
                  <a:close/>
                  <a:moveTo>
                    <a:pt x="12258" y="4734"/>
                  </a:moveTo>
                  <a:cubicBezTo>
                    <a:pt x="12258" y="5076"/>
                    <a:pt x="12167" y="5395"/>
                    <a:pt x="12030" y="5715"/>
                  </a:cubicBezTo>
                  <a:cubicBezTo>
                    <a:pt x="11642" y="6491"/>
                    <a:pt x="10843" y="6879"/>
                    <a:pt x="10044" y="7130"/>
                  </a:cubicBezTo>
                  <a:cubicBezTo>
                    <a:pt x="9380" y="7345"/>
                    <a:pt x="8683" y="7460"/>
                    <a:pt x="7966" y="7460"/>
                  </a:cubicBezTo>
                  <a:cubicBezTo>
                    <a:pt x="7845" y="7460"/>
                    <a:pt x="7724" y="7456"/>
                    <a:pt x="7602" y="7450"/>
                  </a:cubicBezTo>
                  <a:cubicBezTo>
                    <a:pt x="6689" y="7427"/>
                    <a:pt x="5776" y="7222"/>
                    <a:pt x="4954" y="6788"/>
                  </a:cubicBezTo>
                  <a:cubicBezTo>
                    <a:pt x="4338" y="6491"/>
                    <a:pt x="3607" y="6057"/>
                    <a:pt x="3265" y="5418"/>
                  </a:cubicBezTo>
                  <a:cubicBezTo>
                    <a:pt x="3516" y="5418"/>
                    <a:pt x="3790" y="5395"/>
                    <a:pt x="4041" y="5395"/>
                  </a:cubicBezTo>
                  <a:cubicBezTo>
                    <a:pt x="5228" y="5327"/>
                    <a:pt x="6438" y="5259"/>
                    <a:pt x="7625" y="5167"/>
                  </a:cubicBezTo>
                  <a:cubicBezTo>
                    <a:pt x="9177" y="5053"/>
                    <a:pt x="10729" y="4916"/>
                    <a:pt x="12258" y="4734"/>
                  </a:cubicBezTo>
                  <a:close/>
                  <a:moveTo>
                    <a:pt x="8118" y="0"/>
                  </a:moveTo>
                  <a:cubicBezTo>
                    <a:pt x="7489" y="0"/>
                    <a:pt x="6851" y="97"/>
                    <a:pt x="6232" y="283"/>
                  </a:cubicBezTo>
                  <a:cubicBezTo>
                    <a:pt x="4383" y="853"/>
                    <a:pt x="2169" y="2451"/>
                    <a:pt x="2398" y="4574"/>
                  </a:cubicBezTo>
                  <a:cubicBezTo>
                    <a:pt x="1690" y="4642"/>
                    <a:pt x="982" y="4734"/>
                    <a:pt x="252" y="4825"/>
                  </a:cubicBezTo>
                  <a:cubicBezTo>
                    <a:pt x="1" y="4871"/>
                    <a:pt x="92" y="5259"/>
                    <a:pt x="320" y="5281"/>
                  </a:cubicBezTo>
                  <a:cubicBezTo>
                    <a:pt x="1051" y="5350"/>
                    <a:pt x="1781" y="5395"/>
                    <a:pt x="2489" y="5418"/>
                  </a:cubicBezTo>
                  <a:cubicBezTo>
                    <a:pt x="2763" y="7130"/>
                    <a:pt x="5137" y="8066"/>
                    <a:pt x="6620" y="8294"/>
                  </a:cubicBezTo>
                  <a:cubicBezTo>
                    <a:pt x="7038" y="8358"/>
                    <a:pt x="7452" y="8389"/>
                    <a:pt x="7864" y="8389"/>
                  </a:cubicBezTo>
                  <a:cubicBezTo>
                    <a:pt x="8487" y="8389"/>
                    <a:pt x="9106" y="8318"/>
                    <a:pt x="9725" y="8180"/>
                  </a:cubicBezTo>
                  <a:cubicBezTo>
                    <a:pt x="10729" y="7952"/>
                    <a:pt x="11802" y="7541"/>
                    <a:pt x="12464" y="6742"/>
                  </a:cubicBezTo>
                  <a:cubicBezTo>
                    <a:pt x="12966" y="6126"/>
                    <a:pt x="13171" y="5395"/>
                    <a:pt x="13194" y="4642"/>
                  </a:cubicBezTo>
                  <a:cubicBezTo>
                    <a:pt x="13765" y="4574"/>
                    <a:pt x="14335" y="4505"/>
                    <a:pt x="14883" y="4437"/>
                  </a:cubicBezTo>
                  <a:cubicBezTo>
                    <a:pt x="15134" y="4391"/>
                    <a:pt x="15362" y="4231"/>
                    <a:pt x="15362" y="3958"/>
                  </a:cubicBezTo>
                  <a:cubicBezTo>
                    <a:pt x="15362" y="3738"/>
                    <a:pt x="15152" y="3477"/>
                    <a:pt x="14913" y="3477"/>
                  </a:cubicBezTo>
                  <a:cubicBezTo>
                    <a:pt x="14903" y="3477"/>
                    <a:pt x="14893" y="3477"/>
                    <a:pt x="14883" y="3478"/>
                  </a:cubicBezTo>
                  <a:cubicBezTo>
                    <a:pt x="14290" y="3569"/>
                    <a:pt x="13696" y="3638"/>
                    <a:pt x="13080" y="3706"/>
                  </a:cubicBezTo>
                  <a:cubicBezTo>
                    <a:pt x="12920" y="2953"/>
                    <a:pt x="12555" y="2223"/>
                    <a:pt x="12030" y="1652"/>
                  </a:cubicBezTo>
                  <a:cubicBezTo>
                    <a:pt x="10993" y="520"/>
                    <a:pt x="9578" y="0"/>
                    <a:pt x="8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7632700" y="4308325"/>
              <a:ext cx="174625" cy="163600"/>
            </a:xfrm>
            <a:custGeom>
              <a:avLst/>
              <a:gdLst/>
              <a:ahLst/>
              <a:cxnLst/>
              <a:rect l="l" t="t" r="r" b="b"/>
              <a:pathLst>
                <a:path w="6985" h="6544" extrusionOk="0">
                  <a:moveTo>
                    <a:pt x="3721" y="965"/>
                  </a:moveTo>
                  <a:cubicBezTo>
                    <a:pt x="4246" y="987"/>
                    <a:pt x="4816" y="1193"/>
                    <a:pt x="5159" y="1604"/>
                  </a:cubicBezTo>
                  <a:cubicBezTo>
                    <a:pt x="5524" y="2037"/>
                    <a:pt x="5615" y="2722"/>
                    <a:pt x="5524" y="3270"/>
                  </a:cubicBezTo>
                  <a:cubicBezTo>
                    <a:pt x="5315" y="4463"/>
                    <a:pt x="4098" y="5173"/>
                    <a:pt x="3002" y="5173"/>
                  </a:cubicBezTo>
                  <a:cubicBezTo>
                    <a:pt x="2065" y="5173"/>
                    <a:pt x="1217" y="4654"/>
                    <a:pt x="1164" y="3475"/>
                  </a:cubicBezTo>
                  <a:cubicBezTo>
                    <a:pt x="1119" y="2311"/>
                    <a:pt x="1986" y="1010"/>
                    <a:pt x="3287" y="1010"/>
                  </a:cubicBezTo>
                  <a:lnTo>
                    <a:pt x="3470" y="1010"/>
                  </a:lnTo>
                  <a:cubicBezTo>
                    <a:pt x="3538" y="1010"/>
                    <a:pt x="3584" y="987"/>
                    <a:pt x="3629" y="965"/>
                  </a:cubicBezTo>
                  <a:close/>
                  <a:moveTo>
                    <a:pt x="3732" y="1"/>
                  </a:moveTo>
                  <a:cubicBezTo>
                    <a:pt x="2807" y="1"/>
                    <a:pt x="1909" y="388"/>
                    <a:pt x="1233" y="1010"/>
                  </a:cubicBezTo>
                  <a:cubicBezTo>
                    <a:pt x="708" y="1467"/>
                    <a:pt x="297" y="2083"/>
                    <a:pt x="160" y="2722"/>
                  </a:cubicBezTo>
                  <a:cubicBezTo>
                    <a:pt x="0" y="3521"/>
                    <a:pt x="137" y="4343"/>
                    <a:pt x="548" y="5027"/>
                  </a:cubicBezTo>
                  <a:cubicBezTo>
                    <a:pt x="1005" y="5758"/>
                    <a:pt x="1689" y="6260"/>
                    <a:pt x="2534" y="6465"/>
                  </a:cubicBezTo>
                  <a:cubicBezTo>
                    <a:pt x="2771" y="6519"/>
                    <a:pt x="3009" y="6544"/>
                    <a:pt x="3244" y="6544"/>
                  </a:cubicBezTo>
                  <a:cubicBezTo>
                    <a:pt x="4723" y="6544"/>
                    <a:pt x="6091" y="5539"/>
                    <a:pt x="6642" y="4160"/>
                  </a:cubicBezTo>
                  <a:cubicBezTo>
                    <a:pt x="6985" y="3293"/>
                    <a:pt x="6985" y="2220"/>
                    <a:pt x="6437" y="1444"/>
                  </a:cubicBezTo>
                  <a:cubicBezTo>
                    <a:pt x="5980" y="782"/>
                    <a:pt x="5273" y="303"/>
                    <a:pt x="4520" y="97"/>
                  </a:cubicBezTo>
                  <a:cubicBezTo>
                    <a:pt x="4258" y="32"/>
                    <a:pt x="3994" y="1"/>
                    <a:pt x="3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932350" y="1650500"/>
              <a:ext cx="525000" cy="547400"/>
            </a:xfrm>
            <a:custGeom>
              <a:avLst/>
              <a:gdLst/>
              <a:ahLst/>
              <a:cxnLst/>
              <a:rect l="l" t="t" r="r" b="b"/>
              <a:pathLst>
                <a:path w="21000" h="21896" extrusionOk="0">
                  <a:moveTo>
                    <a:pt x="8217" y="2377"/>
                  </a:moveTo>
                  <a:cubicBezTo>
                    <a:pt x="8309" y="2606"/>
                    <a:pt x="8423" y="2811"/>
                    <a:pt x="8491" y="3039"/>
                  </a:cubicBezTo>
                  <a:cubicBezTo>
                    <a:pt x="8879" y="4021"/>
                    <a:pt x="9222" y="5002"/>
                    <a:pt x="9633" y="5961"/>
                  </a:cubicBezTo>
                  <a:cubicBezTo>
                    <a:pt x="9884" y="6509"/>
                    <a:pt x="10226" y="7034"/>
                    <a:pt x="10568" y="7536"/>
                  </a:cubicBezTo>
                  <a:cubicBezTo>
                    <a:pt x="10721" y="7747"/>
                    <a:pt x="10915" y="7861"/>
                    <a:pt x="11108" y="7861"/>
                  </a:cubicBezTo>
                  <a:cubicBezTo>
                    <a:pt x="11292" y="7861"/>
                    <a:pt x="11474" y="7758"/>
                    <a:pt x="11618" y="7536"/>
                  </a:cubicBezTo>
                  <a:cubicBezTo>
                    <a:pt x="12394" y="6326"/>
                    <a:pt x="13581" y="5596"/>
                    <a:pt x="14723" y="4774"/>
                  </a:cubicBezTo>
                  <a:cubicBezTo>
                    <a:pt x="15179" y="4454"/>
                    <a:pt x="15613" y="4112"/>
                    <a:pt x="16161" y="3724"/>
                  </a:cubicBezTo>
                  <a:lnTo>
                    <a:pt x="16161" y="3724"/>
                  </a:lnTo>
                  <a:cubicBezTo>
                    <a:pt x="16092" y="3929"/>
                    <a:pt x="16069" y="4066"/>
                    <a:pt x="16024" y="4203"/>
                  </a:cubicBezTo>
                  <a:cubicBezTo>
                    <a:pt x="15453" y="5550"/>
                    <a:pt x="14882" y="6874"/>
                    <a:pt x="14312" y="8221"/>
                  </a:cubicBezTo>
                  <a:cubicBezTo>
                    <a:pt x="14015" y="8928"/>
                    <a:pt x="14175" y="9293"/>
                    <a:pt x="14951" y="9407"/>
                  </a:cubicBezTo>
                  <a:cubicBezTo>
                    <a:pt x="15910" y="9544"/>
                    <a:pt x="16845" y="9636"/>
                    <a:pt x="17781" y="9750"/>
                  </a:cubicBezTo>
                  <a:cubicBezTo>
                    <a:pt x="17987" y="9773"/>
                    <a:pt x="18169" y="9773"/>
                    <a:pt x="18489" y="9818"/>
                  </a:cubicBezTo>
                  <a:cubicBezTo>
                    <a:pt x="18306" y="9955"/>
                    <a:pt x="18238" y="10069"/>
                    <a:pt x="18124" y="10115"/>
                  </a:cubicBezTo>
                  <a:cubicBezTo>
                    <a:pt x="17713" y="10320"/>
                    <a:pt x="17279" y="10503"/>
                    <a:pt x="16845" y="10686"/>
                  </a:cubicBezTo>
                  <a:cubicBezTo>
                    <a:pt x="16389" y="10891"/>
                    <a:pt x="15910" y="11051"/>
                    <a:pt x="15453" y="11279"/>
                  </a:cubicBezTo>
                  <a:cubicBezTo>
                    <a:pt x="14677" y="11644"/>
                    <a:pt x="14563" y="11964"/>
                    <a:pt x="14974" y="12694"/>
                  </a:cubicBezTo>
                  <a:cubicBezTo>
                    <a:pt x="15476" y="13584"/>
                    <a:pt x="16024" y="14429"/>
                    <a:pt x="16549" y="15296"/>
                  </a:cubicBezTo>
                  <a:cubicBezTo>
                    <a:pt x="16960" y="15981"/>
                    <a:pt x="17370" y="16666"/>
                    <a:pt x="17827" y="17396"/>
                  </a:cubicBezTo>
                  <a:cubicBezTo>
                    <a:pt x="17758" y="17417"/>
                    <a:pt x="17696" y="17426"/>
                    <a:pt x="17640" y="17426"/>
                  </a:cubicBezTo>
                  <a:cubicBezTo>
                    <a:pt x="17456" y="17426"/>
                    <a:pt x="17333" y="17329"/>
                    <a:pt x="17211" y="17259"/>
                  </a:cubicBezTo>
                  <a:cubicBezTo>
                    <a:pt x="16161" y="16666"/>
                    <a:pt x="15134" y="16050"/>
                    <a:pt x="14084" y="15433"/>
                  </a:cubicBezTo>
                  <a:cubicBezTo>
                    <a:pt x="13741" y="15228"/>
                    <a:pt x="13376" y="15045"/>
                    <a:pt x="13011" y="14885"/>
                  </a:cubicBezTo>
                  <a:cubicBezTo>
                    <a:pt x="12807" y="14803"/>
                    <a:pt x="12636" y="14760"/>
                    <a:pt x="12486" y="14760"/>
                  </a:cubicBezTo>
                  <a:cubicBezTo>
                    <a:pt x="12181" y="14760"/>
                    <a:pt x="11962" y="14937"/>
                    <a:pt x="11733" y="15319"/>
                  </a:cubicBezTo>
                  <a:cubicBezTo>
                    <a:pt x="11322" y="16027"/>
                    <a:pt x="10956" y="16734"/>
                    <a:pt x="10568" y="17442"/>
                  </a:cubicBezTo>
                  <a:cubicBezTo>
                    <a:pt x="10272" y="17990"/>
                    <a:pt x="9998" y="18560"/>
                    <a:pt x="9701" y="19108"/>
                  </a:cubicBezTo>
                  <a:cubicBezTo>
                    <a:pt x="9587" y="19268"/>
                    <a:pt x="9496" y="19428"/>
                    <a:pt x="9267" y="19565"/>
                  </a:cubicBezTo>
                  <a:cubicBezTo>
                    <a:pt x="9267" y="19405"/>
                    <a:pt x="9267" y="19268"/>
                    <a:pt x="9267" y="19108"/>
                  </a:cubicBezTo>
                  <a:cubicBezTo>
                    <a:pt x="9359" y="17853"/>
                    <a:pt x="9450" y="16575"/>
                    <a:pt x="9770" y="15342"/>
                  </a:cubicBezTo>
                  <a:cubicBezTo>
                    <a:pt x="9792" y="15228"/>
                    <a:pt x="9815" y="15114"/>
                    <a:pt x="9838" y="14977"/>
                  </a:cubicBezTo>
                  <a:cubicBezTo>
                    <a:pt x="9897" y="14428"/>
                    <a:pt x="9619" y="14081"/>
                    <a:pt x="9134" y="14081"/>
                  </a:cubicBezTo>
                  <a:cubicBezTo>
                    <a:pt x="9054" y="14081"/>
                    <a:pt x="8969" y="14090"/>
                    <a:pt x="8879" y="14109"/>
                  </a:cubicBezTo>
                  <a:cubicBezTo>
                    <a:pt x="8697" y="14155"/>
                    <a:pt x="8514" y="14224"/>
                    <a:pt x="8309" y="14315"/>
                  </a:cubicBezTo>
                  <a:cubicBezTo>
                    <a:pt x="6688" y="15000"/>
                    <a:pt x="5045" y="15684"/>
                    <a:pt x="3401" y="16346"/>
                  </a:cubicBezTo>
                  <a:cubicBezTo>
                    <a:pt x="3059" y="16506"/>
                    <a:pt x="2694" y="16620"/>
                    <a:pt x="2283" y="16666"/>
                  </a:cubicBezTo>
                  <a:cubicBezTo>
                    <a:pt x="2374" y="16552"/>
                    <a:pt x="2443" y="16415"/>
                    <a:pt x="2557" y="16323"/>
                  </a:cubicBezTo>
                  <a:cubicBezTo>
                    <a:pt x="3995" y="15068"/>
                    <a:pt x="5250" y="13653"/>
                    <a:pt x="6848" y="12580"/>
                  </a:cubicBezTo>
                  <a:cubicBezTo>
                    <a:pt x="7441" y="12146"/>
                    <a:pt x="7464" y="11804"/>
                    <a:pt x="6916" y="11325"/>
                  </a:cubicBezTo>
                  <a:cubicBezTo>
                    <a:pt x="5844" y="10389"/>
                    <a:pt x="4771" y="9476"/>
                    <a:pt x="3675" y="8563"/>
                  </a:cubicBezTo>
                  <a:cubicBezTo>
                    <a:pt x="3538" y="8449"/>
                    <a:pt x="3378" y="8312"/>
                    <a:pt x="3242" y="8198"/>
                  </a:cubicBezTo>
                  <a:cubicBezTo>
                    <a:pt x="3264" y="8152"/>
                    <a:pt x="3264" y="8106"/>
                    <a:pt x="3287" y="8061"/>
                  </a:cubicBezTo>
                  <a:cubicBezTo>
                    <a:pt x="3744" y="8152"/>
                    <a:pt x="4223" y="8198"/>
                    <a:pt x="4657" y="8312"/>
                  </a:cubicBezTo>
                  <a:cubicBezTo>
                    <a:pt x="5136" y="8426"/>
                    <a:pt x="5593" y="8609"/>
                    <a:pt x="6049" y="8746"/>
                  </a:cubicBezTo>
                  <a:cubicBezTo>
                    <a:pt x="6346" y="8837"/>
                    <a:pt x="6643" y="8928"/>
                    <a:pt x="6939" y="8974"/>
                  </a:cubicBezTo>
                  <a:cubicBezTo>
                    <a:pt x="6990" y="8980"/>
                    <a:pt x="7040" y="8983"/>
                    <a:pt x="7087" y="8983"/>
                  </a:cubicBezTo>
                  <a:cubicBezTo>
                    <a:pt x="7569" y="8983"/>
                    <a:pt x="7856" y="8672"/>
                    <a:pt x="7898" y="8152"/>
                  </a:cubicBezTo>
                  <a:cubicBezTo>
                    <a:pt x="7921" y="7992"/>
                    <a:pt x="7875" y="7832"/>
                    <a:pt x="7898" y="7673"/>
                  </a:cubicBezTo>
                  <a:cubicBezTo>
                    <a:pt x="7944" y="5961"/>
                    <a:pt x="8012" y="4249"/>
                    <a:pt x="8081" y="2537"/>
                  </a:cubicBezTo>
                  <a:cubicBezTo>
                    <a:pt x="8081" y="2491"/>
                    <a:pt x="8126" y="2469"/>
                    <a:pt x="8217" y="2377"/>
                  </a:cubicBezTo>
                  <a:close/>
                  <a:moveTo>
                    <a:pt x="7724" y="1"/>
                  </a:moveTo>
                  <a:cubicBezTo>
                    <a:pt x="7713" y="1"/>
                    <a:pt x="7703" y="2"/>
                    <a:pt x="7692" y="3"/>
                  </a:cubicBezTo>
                  <a:cubicBezTo>
                    <a:pt x="7533" y="49"/>
                    <a:pt x="7373" y="209"/>
                    <a:pt x="7304" y="369"/>
                  </a:cubicBezTo>
                  <a:cubicBezTo>
                    <a:pt x="7213" y="528"/>
                    <a:pt x="7236" y="734"/>
                    <a:pt x="7236" y="916"/>
                  </a:cubicBezTo>
                  <a:cubicBezTo>
                    <a:pt x="7190" y="1396"/>
                    <a:pt x="7190" y="1875"/>
                    <a:pt x="7145" y="2354"/>
                  </a:cubicBezTo>
                  <a:cubicBezTo>
                    <a:pt x="7008" y="4112"/>
                    <a:pt x="6779" y="5847"/>
                    <a:pt x="6848" y="7627"/>
                  </a:cubicBezTo>
                  <a:cubicBezTo>
                    <a:pt x="6848" y="7718"/>
                    <a:pt x="6825" y="7810"/>
                    <a:pt x="6802" y="7878"/>
                  </a:cubicBezTo>
                  <a:cubicBezTo>
                    <a:pt x="6734" y="7901"/>
                    <a:pt x="6688" y="7901"/>
                    <a:pt x="6643" y="7901"/>
                  </a:cubicBezTo>
                  <a:cubicBezTo>
                    <a:pt x="6483" y="7832"/>
                    <a:pt x="6300" y="7787"/>
                    <a:pt x="6140" y="7718"/>
                  </a:cubicBezTo>
                  <a:cubicBezTo>
                    <a:pt x="4885" y="7262"/>
                    <a:pt x="3607" y="7056"/>
                    <a:pt x="2283" y="7034"/>
                  </a:cubicBezTo>
                  <a:cubicBezTo>
                    <a:pt x="2269" y="7033"/>
                    <a:pt x="2254" y="7033"/>
                    <a:pt x="2240" y="7033"/>
                  </a:cubicBezTo>
                  <a:cubicBezTo>
                    <a:pt x="1691" y="7033"/>
                    <a:pt x="1289" y="7461"/>
                    <a:pt x="1689" y="8084"/>
                  </a:cubicBezTo>
                  <a:cubicBezTo>
                    <a:pt x="1872" y="8380"/>
                    <a:pt x="2146" y="8631"/>
                    <a:pt x="2420" y="8860"/>
                  </a:cubicBezTo>
                  <a:cubicBezTo>
                    <a:pt x="3493" y="9795"/>
                    <a:pt x="4588" y="10686"/>
                    <a:pt x="5661" y="11599"/>
                  </a:cubicBezTo>
                  <a:cubicBezTo>
                    <a:pt x="5775" y="11690"/>
                    <a:pt x="5866" y="11827"/>
                    <a:pt x="5981" y="11941"/>
                  </a:cubicBezTo>
                  <a:cubicBezTo>
                    <a:pt x="5433" y="12398"/>
                    <a:pt x="4885" y="12831"/>
                    <a:pt x="4383" y="13265"/>
                  </a:cubicBezTo>
                  <a:cubicBezTo>
                    <a:pt x="3812" y="13767"/>
                    <a:pt x="3264" y="14269"/>
                    <a:pt x="2717" y="14794"/>
                  </a:cubicBezTo>
                  <a:cubicBezTo>
                    <a:pt x="1963" y="15502"/>
                    <a:pt x="1210" y="16255"/>
                    <a:pt x="480" y="17008"/>
                  </a:cubicBezTo>
                  <a:cubicBezTo>
                    <a:pt x="92" y="17419"/>
                    <a:pt x="0" y="17807"/>
                    <a:pt x="183" y="18081"/>
                  </a:cubicBezTo>
                  <a:cubicBezTo>
                    <a:pt x="328" y="18282"/>
                    <a:pt x="495" y="18346"/>
                    <a:pt x="671" y="18346"/>
                  </a:cubicBezTo>
                  <a:cubicBezTo>
                    <a:pt x="854" y="18346"/>
                    <a:pt x="1046" y="18276"/>
                    <a:pt x="1233" y="18218"/>
                  </a:cubicBezTo>
                  <a:cubicBezTo>
                    <a:pt x="2602" y="17716"/>
                    <a:pt x="3949" y="17214"/>
                    <a:pt x="5319" y="16689"/>
                  </a:cubicBezTo>
                  <a:cubicBezTo>
                    <a:pt x="6300" y="16301"/>
                    <a:pt x="7282" y="15867"/>
                    <a:pt x="8263" y="15456"/>
                  </a:cubicBezTo>
                  <a:cubicBezTo>
                    <a:pt x="8377" y="15410"/>
                    <a:pt x="8514" y="15388"/>
                    <a:pt x="8674" y="15342"/>
                  </a:cubicBezTo>
                  <a:lnTo>
                    <a:pt x="8674" y="15342"/>
                  </a:lnTo>
                  <a:cubicBezTo>
                    <a:pt x="8560" y="16164"/>
                    <a:pt x="8423" y="16917"/>
                    <a:pt x="8354" y="17670"/>
                  </a:cubicBezTo>
                  <a:cubicBezTo>
                    <a:pt x="8263" y="18834"/>
                    <a:pt x="8195" y="19976"/>
                    <a:pt x="8149" y="21117"/>
                  </a:cubicBezTo>
                  <a:cubicBezTo>
                    <a:pt x="8149" y="21550"/>
                    <a:pt x="8332" y="21802"/>
                    <a:pt x="8628" y="21870"/>
                  </a:cubicBezTo>
                  <a:cubicBezTo>
                    <a:pt x="8694" y="21888"/>
                    <a:pt x="8756" y="21896"/>
                    <a:pt x="8815" y="21896"/>
                  </a:cubicBezTo>
                  <a:cubicBezTo>
                    <a:pt x="9065" y="21896"/>
                    <a:pt x="9257" y="21749"/>
                    <a:pt x="9404" y="21528"/>
                  </a:cubicBezTo>
                  <a:cubicBezTo>
                    <a:pt x="9655" y="21185"/>
                    <a:pt x="9884" y="20843"/>
                    <a:pt x="10089" y="20478"/>
                  </a:cubicBezTo>
                  <a:cubicBezTo>
                    <a:pt x="10842" y="19131"/>
                    <a:pt x="11573" y="17784"/>
                    <a:pt x="12326" y="16438"/>
                  </a:cubicBezTo>
                  <a:cubicBezTo>
                    <a:pt x="12417" y="16278"/>
                    <a:pt x="12531" y="16118"/>
                    <a:pt x="12668" y="15913"/>
                  </a:cubicBezTo>
                  <a:cubicBezTo>
                    <a:pt x="12919" y="16027"/>
                    <a:pt x="13125" y="16118"/>
                    <a:pt x="13330" y="16232"/>
                  </a:cubicBezTo>
                  <a:cubicBezTo>
                    <a:pt x="14357" y="16826"/>
                    <a:pt x="15339" y="17465"/>
                    <a:pt x="16366" y="18013"/>
                  </a:cubicBezTo>
                  <a:cubicBezTo>
                    <a:pt x="17028" y="18355"/>
                    <a:pt x="17736" y="18606"/>
                    <a:pt x="18420" y="18880"/>
                  </a:cubicBezTo>
                  <a:cubicBezTo>
                    <a:pt x="18580" y="18926"/>
                    <a:pt x="18740" y="18948"/>
                    <a:pt x="18900" y="18948"/>
                  </a:cubicBezTo>
                  <a:cubicBezTo>
                    <a:pt x="19265" y="18926"/>
                    <a:pt x="19493" y="18674"/>
                    <a:pt x="19448" y="18286"/>
                  </a:cubicBezTo>
                  <a:cubicBezTo>
                    <a:pt x="19425" y="18150"/>
                    <a:pt x="19356" y="17990"/>
                    <a:pt x="19288" y="17853"/>
                  </a:cubicBezTo>
                  <a:cubicBezTo>
                    <a:pt x="18649" y="16780"/>
                    <a:pt x="18032" y="15730"/>
                    <a:pt x="17393" y="14657"/>
                  </a:cubicBezTo>
                  <a:cubicBezTo>
                    <a:pt x="16914" y="13881"/>
                    <a:pt x="16435" y="13082"/>
                    <a:pt x="15887" y="12215"/>
                  </a:cubicBezTo>
                  <a:cubicBezTo>
                    <a:pt x="16366" y="12010"/>
                    <a:pt x="16731" y="11850"/>
                    <a:pt x="17097" y="11690"/>
                  </a:cubicBezTo>
                  <a:cubicBezTo>
                    <a:pt x="17530" y="11507"/>
                    <a:pt x="17941" y="11325"/>
                    <a:pt x="18375" y="11142"/>
                  </a:cubicBezTo>
                  <a:cubicBezTo>
                    <a:pt x="19014" y="10868"/>
                    <a:pt x="19676" y="10594"/>
                    <a:pt x="20315" y="10320"/>
                  </a:cubicBezTo>
                  <a:cubicBezTo>
                    <a:pt x="20429" y="10275"/>
                    <a:pt x="20566" y="10252"/>
                    <a:pt x="20657" y="10161"/>
                  </a:cubicBezTo>
                  <a:cubicBezTo>
                    <a:pt x="20771" y="10024"/>
                    <a:pt x="20931" y="9864"/>
                    <a:pt x="20954" y="9681"/>
                  </a:cubicBezTo>
                  <a:cubicBezTo>
                    <a:pt x="21000" y="9453"/>
                    <a:pt x="20817" y="9270"/>
                    <a:pt x="20589" y="9179"/>
                  </a:cubicBezTo>
                  <a:cubicBezTo>
                    <a:pt x="20383" y="9111"/>
                    <a:pt x="20178" y="9042"/>
                    <a:pt x="19950" y="8997"/>
                  </a:cubicBezTo>
                  <a:cubicBezTo>
                    <a:pt x="18717" y="8837"/>
                    <a:pt x="17485" y="8677"/>
                    <a:pt x="16229" y="8517"/>
                  </a:cubicBezTo>
                  <a:cubicBezTo>
                    <a:pt x="15955" y="8494"/>
                    <a:pt x="15704" y="8426"/>
                    <a:pt x="15407" y="8380"/>
                  </a:cubicBezTo>
                  <a:cubicBezTo>
                    <a:pt x="15430" y="8243"/>
                    <a:pt x="15453" y="8152"/>
                    <a:pt x="15476" y="8084"/>
                  </a:cubicBezTo>
                  <a:cubicBezTo>
                    <a:pt x="16115" y="6372"/>
                    <a:pt x="16754" y="4637"/>
                    <a:pt x="17393" y="2925"/>
                  </a:cubicBezTo>
                  <a:cubicBezTo>
                    <a:pt x="17439" y="2811"/>
                    <a:pt x="17485" y="2697"/>
                    <a:pt x="17553" y="2606"/>
                  </a:cubicBezTo>
                  <a:cubicBezTo>
                    <a:pt x="17758" y="2354"/>
                    <a:pt x="17781" y="2149"/>
                    <a:pt x="17553" y="1898"/>
                  </a:cubicBezTo>
                  <a:cubicBezTo>
                    <a:pt x="17402" y="1734"/>
                    <a:pt x="17260" y="1651"/>
                    <a:pt x="17101" y="1651"/>
                  </a:cubicBezTo>
                  <a:cubicBezTo>
                    <a:pt x="16995" y="1651"/>
                    <a:pt x="16882" y="1688"/>
                    <a:pt x="16754" y="1761"/>
                  </a:cubicBezTo>
                  <a:cubicBezTo>
                    <a:pt x="16572" y="1852"/>
                    <a:pt x="16412" y="1989"/>
                    <a:pt x="16252" y="2103"/>
                  </a:cubicBezTo>
                  <a:cubicBezTo>
                    <a:pt x="14997" y="3108"/>
                    <a:pt x="13741" y="4112"/>
                    <a:pt x="12486" y="5139"/>
                  </a:cubicBezTo>
                  <a:cubicBezTo>
                    <a:pt x="12006" y="5550"/>
                    <a:pt x="11573" y="5984"/>
                    <a:pt x="11071" y="6463"/>
                  </a:cubicBezTo>
                  <a:cubicBezTo>
                    <a:pt x="10888" y="6143"/>
                    <a:pt x="10705" y="5870"/>
                    <a:pt x="10568" y="5573"/>
                  </a:cubicBezTo>
                  <a:cubicBezTo>
                    <a:pt x="9838" y="3907"/>
                    <a:pt x="9085" y="2240"/>
                    <a:pt x="8354" y="597"/>
                  </a:cubicBezTo>
                  <a:cubicBezTo>
                    <a:pt x="8286" y="460"/>
                    <a:pt x="8240" y="300"/>
                    <a:pt x="8149" y="232"/>
                  </a:cubicBezTo>
                  <a:cubicBezTo>
                    <a:pt x="8022" y="126"/>
                    <a:pt x="7856" y="1"/>
                    <a:pt x="7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8" name="Google Shape;728;p47"/>
            <p:cNvGrpSpPr/>
            <p:nvPr/>
          </p:nvGrpSpPr>
          <p:grpSpPr>
            <a:xfrm>
              <a:off x="7686650" y="1991925"/>
              <a:ext cx="595200" cy="552400"/>
              <a:chOff x="8321650" y="1504325"/>
              <a:chExt cx="595200" cy="552400"/>
            </a:xfrm>
          </p:grpSpPr>
          <p:sp>
            <p:nvSpPr>
              <p:cNvPr id="729" name="Google Shape;729;p47"/>
              <p:cNvSpPr/>
              <p:nvPr/>
            </p:nvSpPr>
            <p:spPr>
              <a:xfrm>
                <a:off x="8326775" y="1504325"/>
                <a:ext cx="590075" cy="552400"/>
              </a:xfrm>
              <a:custGeom>
                <a:avLst/>
                <a:gdLst/>
                <a:ahLst/>
                <a:cxnLst/>
                <a:rect l="l" t="t" r="r" b="b"/>
                <a:pathLst>
                  <a:path w="23603" h="22096" extrusionOk="0">
                    <a:moveTo>
                      <a:pt x="7284" y="19999"/>
                    </a:moveTo>
                    <a:cubicBezTo>
                      <a:pt x="7291" y="20002"/>
                      <a:pt x="7298" y="20005"/>
                      <a:pt x="7305" y="20008"/>
                    </a:cubicBezTo>
                    <a:cubicBezTo>
                      <a:pt x="7295" y="20002"/>
                      <a:pt x="7288" y="20000"/>
                      <a:pt x="7284" y="19999"/>
                    </a:cubicBezTo>
                    <a:close/>
                    <a:moveTo>
                      <a:pt x="11328" y="1057"/>
                    </a:moveTo>
                    <a:cubicBezTo>
                      <a:pt x="13223" y="1057"/>
                      <a:pt x="15067" y="1619"/>
                      <a:pt x="16686" y="2569"/>
                    </a:cubicBezTo>
                    <a:cubicBezTo>
                      <a:pt x="17576" y="3094"/>
                      <a:pt x="18284" y="3642"/>
                      <a:pt x="19037" y="4395"/>
                    </a:cubicBezTo>
                    <a:cubicBezTo>
                      <a:pt x="19768" y="5126"/>
                      <a:pt x="20293" y="5810"/>
                      <a:pt x="20818" y="6723"/>
                    </a:cubicBezTo>
                    <a:cubicBezTo>
                      <a:pt x="21799" y="8435"/>
                      <a:pt x="22256" y="10307"/>
                      <a:pt x="22164" y="12293"/>
                    </a:cubicBezTo>
                    <a:cubicBezTo>
                      <a:pt x="22142" y="12544"/>
                      <a:pt x="22119" y="12795"/>
                      <a:pt x="22096" y="13046"/>
                    </a:cubicBezTo>
                    <a:cubicBezTo>
                      <a:pt x="22096" y="13069"/>
                      <a:pt x="22096" y="13069"/>
                      <a:pt x="22096" y="13092"/>
                    </a:cubicBezTo>
                    <a:cubicBezTo>
                      <a:pt x="22096" y="13092"/>
                      <a:pt x="22073" y="13114"/>
                      <a:pt x="22073" y="13137"/>
                    </a:cubicBezTo>
                    <a:cubicBezTo>
                      <a:pt x="22073" y="13183"/>
                      <a:pt x="22073" y="13251"/>
                      <a:pt x="22050" y="13320"/>
                    </a:cubicBezTo>
                    <a:cubicBezTo>
                      <a:pt x="22027" y="13434"/>
                      <a:pt x="22005" y="13548"/>
                      <a:pt x="21982" y="13685"/>
                    </a:cubicBezTo>
                    <a:cubicBezTo>
                      <a:pt x="21890" y="14164"/>
                      <a:pt x="21753" y="14644"/>
                      <a:pt x="21594" y="15100"/>
                    </a:cubicBezTo>
                    <a:cubicBezTo>
                      <a:pt x="21548" y="15237"/>
                      <a:pt x="21502" y="15351"/>
                      <a:pt x="21457" y="15465"/>
                    </a:cubicBezTo>
                    <a:cubicBezTo>
                      <a:pt x="21457" y="15511"/>
                      <a:pt x="21434" y="15557"/>
                      <a:pt x="21411" y="15602"/>
                    </a:cubicBezTo>
                    <a:cubicBezTo>
                      <a:pt x="21388" y="15625"/>
                      <a:pt x="21365" y="15694"/>
                      <a:pt x="21365" y="15694"/>
                    </a:cubicBezTo>
                    <a:cubicBezTo>
                      <a:pt x="21251" y="15922"/>
                      <a:pt x="21160" y="16150"/>
                      <a:pt x="21023" y="16356"/>
                    </a:cubicBezTo>
                    <a:cubicBezTo>
                      <a:pt x="20909" y="16584"/>
                      <a:pt x="20795" y="16789"/>
                      <a:pt x="20658" y="16995"/>
                    </a:cubicBezTo>
                    <a:cubicBezTo>
                      <a:pt x="20612" y="17063"/>
                      <a:pt x="20544" y="17154"/>
                      <a:pt x="20498" y="17246"/>
                    </a:cubicBezTo>
                    <a:cubicBezTo>
                      <a:pt x="20452" y="17291"/>
                      <a:pt x="20407" y="17337"/>
                      <a:pt x="20384" y="17383"/>
                    </a:cubicBezTo>
                    <a:cubicBezTo>
                      <a:pt x="20361" y="17406"/>
                      <a:pt x="20338" y="17428"/>
                      <a:pt x="20338" y="17451"/>
                    </a:cubicBezTo>
                    <a:cubicBezTo>
                      <a:pt x="20315" y="17451"/>
                      <a:pt x="20315" y="17474"/>
                      <a:pt x="20293" y="17497"/>
                    </a:cubicBezTo>
                    <a:cubicBezTo>
                      <a:pt x="19608" y="18341"/>
                      <a:pt x="18946" y="18912"/>
                      <a:pt x="18033" y="19414"/>
                    </a:cubicBezTo>
                    <a:cubicBezTo>
                      <a:pt x="16960" y="20008"/>
                      <a:pt x="15728" y="20350"/>
                      <a:pt x="14518" y="20578"/>
                    </a:cubicBezTo>
                    <a:cubicBezTo>
                      <a:pt x="13599" y="20769"/>
                      <a:pt x="12654" y="20854"/>
                      <a:pt x="11702" y="20854"/>
                    </a:cubicBezTo>
                    <a:cubicBezTo>
                      <a:pt x="11401" y="20854"/>
                      <a:pt x="11099" y="20846"/>
                      <a:pt x="10797" y="20829"/>
                    </a:cubicBezTo>
                    <a:cubicBezTo>
                      <a:pt x="10181" y="20784"/>
                      <a:pt x="9610" y="20692"/>
                      <a:pt x="9017" y="20555"/>
                    </a:cubicBezTo>
                    <a:cubicBezTo>
                      <a:pt x="8720" y="20487"/>
                      <a:pt x="8446" y="20418"/>
                      <a:pt x="8172" y="20327"/>
                    </a:cubicBezTo>
                    <a:cubicBezTo>
                      <a:pt x="8013" y="20282"/>
                      <a:pt x="7876" y="20236"/>
                      <a:pt x="7716" y="20167"/>
                    </a:cubicBezTo>
                    <a:cubicBezTo>
                      <a:pt x="7647" y="20145"/>
                      <a:pt x="7579" y="20122"/>
                      <a:pt x="7488" y="20076"/>
                    </a:cubicBezTo>
                    <a:cubicBezTo>
                      <a:pt x="7442" y="20076"/>
                      <a:pt x="7396" y="20053"/>
                      <a:pt x="7351" y="20030"/>
                    </a:cubicBezTo>
                    <a:cubicBezTo>
                      <a:pt x="7302" y="20014"/>
                      <a:pt x="7277" y="19998"/>
                      <a:pt x="7282" y="19998"/>
                    </a:cubicBezTo>
                    <a:cubicBezTo>
                      <a:pt x="7282" y="19998"/>
                      <a:pt x="7283" y="19998"/>
                      <a:pt x="7284" y="19999"/>
                    </a:cubicBezTo>
                    <a:lnTo>
                      <a:pt x="7284" y="19999"/>
                    </a:lnTo>
                    <a:cubicBezTo>
                      <a:pt x="2596" y="17960"/>
                      <a:pt x="300" y="12582"/>
                      <a:pt x="2032" y="7705"/>
                    </a:cubicBezTo>
                    <a:cubicBezTo>
                      <a:pt x="2694" y="5856"/>
                      <a:pt x="3995" y="4235"/>
                      <a:pt x="5548" y="3071"/>
                    </a:cubicBezTo>
                    <a:cubicBezTo>
                      <a:pt x="7122" y="1907"/>
                      <a:pt x="9063" y="1154"/>
                      <a:pt x="11003" y="1063"/>
                    </a:cubicBezTo>
                    <a:cubicBezTo>
                      <a:pt x="11111" y="1059"/>
                      <a:pt x="11220" y="1057"/>
                      <a:pt x="11328" y="1057"/>
                    </a:cubicBezTo>
                    <a:close/>
                    <a:moveTo>
                      <a:pt x="11713" y="1"/>
                    </a:moveTo>
                    <a:cubicBezTo>
                      <a:pt x="9835" y="1"/>
                      <a:pt x="7958" y="540"/>
                      <a:pt x="6324" y="1496"/>
                    </a:cubicBezTo>
                    <a:cubicBezTo>
                      <a:pt x="4498" y="2569"/>
                      <a:pt x="2923" y="4144"/>
                      <a:pt x="1941" y="6039"/>
                    </a:cubicBezTo>
                    <a:cubicBezTo>
                      <a:pt x="1462" y="6974"/>
                      <a:pt x="1119" y="8002"/>
                      <a:pt x="960" y="9029"/>
                    </a:cubicBezTo>
                    <a:cubicBezTo>
                      <a:pt x="1" y="14940"/>
                      <a:pt x="2420" y="20282"/>
                      <a:pt x="8675" y="21742"/>
                    </a:cubicBezTo>
                    <a:cubicBezTo>
                      <a:pt x="9677" y="21984"/>
                      <a:pt x="10706" y="22095"/>
                      <a:pt x="11731" y="22095"/>
                    </a:cubicBezTo>
                    <a:cubicBezTo>
                      <a:pt x="12060" y="22095"/>
                      <a:pt x="12388" y="22084"/>
                      <a:pt x="12715" y="22062"/>
                    </a:cubicBezTo>
                    <a:cubicBezTo>
                      <a:pt x="15294" y="21879"/>
                      <a:pt x="18079" y="21195"/>
                      <a:pt x="20087" y="19483"/>
                    </a:cubicBezTo>
                    <a:cubicBezTo>
                      <a:pt x="21708" y="18113"/>
                      <a:pt x="22758" y="16127"/>
                      <a:pt x="23169" y="14073"/>
                    </a:cubicBezTo>
                    <a:cubicBezTo>
                      <a:pt x="23602" y="11950"/>
                      <a:pt x="23443" y="9713"/>
                      <a:pt x="22644" y="7682"/>
                    </a:cubicBezTo>
                    <a:cubicBezTo>
                      <a:pt x="21822" y="5582"/>
                      <a:pt x="20407" y="3779"/>
                      <a:pt x="18626" y="2409"/>
                    </a:cubicBezTo>
                    <a:cubicBezTo>
                      <a:pt x="16869" y="1063"/>
                      <a:pt x="14746" y="218"/>
                      <a:pt x="12532" y="36"/>
                    </a:cubicBezTo>
                    <a:cubicBezTo>
                      <a:pt x="12260" y="12"/>
                      <a:pt x="11986" y="1"/>
                      <a:pt x="117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47"/>
              <p:cNvSpPr/>
              <p:nvPr/>
            </p:nvSpPr>
            <p:spPr>
              <a:xfrm>
                <a:off x="8321650" y="1591825"/>
                <a:ext cx="523875" cy="39845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15938" extrusionOk="0">
                    <a:moveTo>
                      <a:pt x="11093" y="940"/>
                    </a:moveTo>
                    <a:cubicBezTo>
                      <a:pt x="11131" y="940"/>
                      <a:pt x="11169" y="940"/>
                      <a:pt x="11208" y="941"/>
                    </a:cubicBezTo>
                    <a:cubicBezTo>
                      <a:pt x="12737" y="964"/>
                      <a:pt x="14152" y="1489"/>
                      <a:pt x="15430" y="2287"/>
                    </a:cubicBezTo>
                    <a:cubicBezTo>
                      <a:pt x="16640" y="3064"/>
                      <a:pt x="17645" y="4159"/>
                      <a:pt x="18352" y="5437"/>
                    </a:cubicBezTo>
                    <a:cubicBezTo>
                      <a:pt x="18466" y="5597"/>
                      <a:pt x="18535" y="5780"/>
                      <a:pt x="18626" y="5940"/>
                    </a:cubicBezTo>
                    <a:cubicBezTo>
                      <a:pt x="18672" y="6031"/>
                      <a:pt x="18694" y="6099"/>
                      <a:pt x="18740" y="6191"/>
                    </a:cubicBezTo>
                    <a:cubicBezTo>
                      <a:pt x="18763" y="6213"/>
                      <a:pt x="18786" y="6259"/>
                      <a:pt x="18786" y="6305"/>
                    </a:cubicBezTo>
                    <a:cubicBezTo>
                      <a:pt x="18809" y="6328"/>
                      <a:pt x="18809" y="6350"/>
                      <a:pt x="18809" y="6350"/>
                    </a:cubicBezTo>
                    <a:cubicBezTo>
                      <a:pt x="18809" y="6350"/>
                      <a:pt x="18831" y="6373"/>
                      <a:pt x="18831" y="6396"/>
                    </a:cubicBezTo>
                    <a:cubicBezTo>
                      <a:pt x="18991" y="6761"/>
                      <a:pt x="19105" y="7149"/>
                      <a:pt x="19219" y="7537"/>
                    </a:cubicBezTo>
                    <a:cubicBezTo>
                      <a:pt x="19425" y="8359"/>
                      <a:pt x="19539" y="9249"/>
                      <a:pt x="19334" y="10094"/>
                    </a:cubicBezTo>
                    <a:cubicBezTo>
                      <a:pt x="19014" y="11463"/>
                      <a:pt x="18033" y="12559"/>
                      <a:pt x="16868" y="13289"/>
                    </a:cubicBezTo>
                    <a:cubicBezTo>
                      <a:pt x="15499" y="14157"/>
                      <a:pt x="13924" y="14636"/>
                      <a:pt x="12281" y="14704"/>
                    </a:cubicBezTo>
                    <a:cubicBezTo>
                      <a:pt x="12202" y="14707"/>
                      <a:pt x="12124" y="14709"/>
                      <a:pt x="12045" y="14709"/>
                    </a:cubicBezTo>
                    <a:cubicBezTo>
                      <a:pt x="7711" y="14709"/>
                      <a:pt x="2610" y="10418"/>
                      <a:pt x="4269" y="5643"/>
                    </a:cubicBezTo>
                    <a:cubicBezTo>
                      <a:pt x="4748" y="4250"/>
                      <a:pt x="5661" y="3018"/>
                      <a:pt x="6871" y="2196"/>
                    </a:cubicBezTo>
                    <a:cubicBezTo>
                      <a:pt x="8117" y="1373"/>
                      <a:pt x="9602" y="940"/>
                      <a:pt x="11093" y="940"/>
                    </a:cubicBezTo>
                    <a:close/>
                    <a:moveTo>
                      <a:pt x="11480" y="0"/>
                    </a:moveTo>
                    <a:cubicBezTo>
                      <a:pt x="10090" y="0"/>
                      <a:pt x="8698" y="326"/>
                      <a:pt x="7487" y="941"/>
                    </a:cubicBezTo>
                    <a:cubicBezTo>
                      <a:pt x="1" y="4707"/>
                      <a:pt x="3310" y="15207"/>
                      <a:pt x="11002" y="15891"/>
                    </a:cubicBezTo>
                    <a:cubicBezTo>
                      <a:pt x="11323" y="15922"/>
                      <a:pt x="11645" y="15937"/>
                      <a:pt x="11967" y="15937"/>
                    </a:cubicBezTo>
                    <a:cubicBezTo>
                      <a:pt x="13553" y="15937"/>
                      <a:pt x="15149" y="15570"/>
                      <a:pt x="16572" y="14887"/>
                    </a:cubicBezTo>
                    <a:cubicBezTo>
                      <a:pt x="18033" y="14179"/>
                      <a:pt x="19402" y="13061"/>
                      <a:pt x="20110" y="11577"/>
                    </a:cubicBezTo>
                    <a:cubicBezTo>
                      <a:pt x="20954" y="9820"/>
                      <a:pt x="20749" y="7811"/>
                      <a:pt x="20018" y="6031"/>
                    </a:cubicBezTo>
                    <a:cubicBezTo>
                      <a:pt x="19379" y="4479"/>
                      <a:pt x="18375" y="3064"/>
                      <a:pt x="17074" y="1991"/>
                    </a:cubicBezTo>
                    <a:cubicBezTo>
                      <a:pt x="16412" y="1443"/>
                      <a:pt x="15682" y="986"/>
                      <a:pt x="14905" y="644"/>
                    </a:cubicBezTo>
                    <a:cubicBezTo>
                      <a:pt x="14517" y="484"/>
                      <a:pt x="14129" y="347"/>
                      <a:pt x="13719" y="256"/>
                    </a:cubicBezTo>
                    <a:cubicBezTo>
                      <a:pt x="13308" y="142"/>
                      <a:pt x="12851" y="96"/>
                      <a:pt x="12418" y="51"/>
                    </a:cubicBezTo>
                    <a:cubicBezTo>
                      <a:pt x="12107" y="17"/>
                      <a:pt x="11793" y="0"/>
                      <a:pt x="11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31" name="Google Shape;731;p47"/>
          <p:cNvSpPr/>
          <p:nvPr/>
        </p:nvSpPr>
        <p:spPr>
          <a:xfrm>
            <a:off x="2199851" y="1599267"/>
            <a:ext cx="7792285" cy="4437928"/>
          </a:xfrm>
          <a:custGeom>
            <a:avLst/>
            <a:gdLst/>
            <a:ahLst/>
            <a:cxnLst/>
            <a:rect l="l" t="t" r="r" b="b"/>
            <a:pathLst>
              <a:path w="89194" h="55648" extrusionOk="0">
                <a:moveTo>
                  <a:pt x="36345" y="808"/>
                </a:moveTo>
                <a:cubicBezTo>
                  <a:pt x="36746" y="808"/>
                  <a:pt x="36949" y="966"/>
                  <a:pt x="36935" y="1346"/>
                </a:cubicBezTo>
                <a:cubicBezTo>
                  <a:pt x="36914" y="1898"/>
                  <a:pt x="36928" y="2453"/>
                  <a:pt x="36966" y="3001"/>
                </a:cubicBezTo>
                <a:cubicBezTo>
                  <a:pt x="36990" y="3330"/>
                  <a:pt x="36757" y="3536"/>
                  <a:pt x="36599" y="3790"/>
                </a:cubicBezTo>
                <a:cubicBezTo>
                  <a:pt x="36202" y="4420"/>
                  <a:pt x="36335" y="4883"/>
                  <a:pt x="36997" y="5297"/>
                </a:cubicBezTo>
                <a:cubicBezTo>
                  <a:pt x="37419" y="5564"/>
                  <a:pt x="37898" y="5686"/>
                  <a:pt x="38371" y="5686"/>
                </a:cubicBezTo>
                <a:cubicBezTo>
                  <a:pt x="39480" y="5686"/>
                  <a:pt x="40551" y="5016"/>
                  <a:pt x="40752" y="3971"/>
                </a:cubicBezTo>
                <a:cubicBezTo>
                  <a:pt x="40817" y="3639"/>
                  <a:pt x="40804" y="3323"/>
                  <a:pt x="40451" y="3090"/>
                </a:cubicBezTo>
                <a:cubicBezTo>
                  <a:pt x="40228" y="2943"/>
                  <a:pt x="39868" y="2888"/>
                  <a:pt x="39902" y="2546"/>
                </a:cubicBezTo>
                <a:cubicBezTo>
                  <a:pt x="39944" y="2093"/>
                  <a:pt x="39944" y="1634"/>
                  <a:pt x="40046" y="1195"/>
                </a:cubicBezTo>
                <a:cubicBezTo>
                  <a:pt x="40080" y="1046"/>
                  <a:pt x="40839" y="958"/>
                  <a:pt x="41499" y="958"/>
                </a:cubicBezTo>
                <a:cubicBezTo>
                  <a:pt x="41972" y="958"/>
                  <a:pt x="42394" y="1003"/>
                  <a:pt x="42462" y="1103"/>
                </a:cubicBezTo>
                <a:cubicBezTo>
                  <a:pt x="42531" y="1202"/>
                  <a:pt x="42527" y="1350"/>
                  <a:pt x="42538" y="1476"/>
                </a:cubicBezTo>
                <a:cubicBezTo>
                  <a:pt x="42558" y="1864"/>
                  <a:pt x="42558" y="2254"/>
                  <a:pt x="42593" y="2642"/>
                </a:cubicBezTo>
                <a:cubicBezTo>
                  <a:pt x="42623" y="3015"/>
                  <a:pt x="42507" y="3293"/>
                  <a:pt x="42202" y="3591"/>
                </a:cubicBezTo>
                <a:cubicBezTo>
                  <a:pt x="41612" y="4166"/>
                  <a:pt x="41780" y="4807"/>
                  <a:pt x="42527" y="5236"/>
                </a:cubicBezTo>
                <a:cubicBezTo>
                  <a:pt x="43097" y="5561"/>
                  <a:pt x="43852" y="5724"/>
                  <a:pt x="44605" y="5724"/>
                </a:cubicBezTo>
                <a:cubicBezTo>
                  <a:pt x="45367" y="5724"/>
                  <a:pt x="46128" y="5558"/>
                  <a:pt x="46694" y="5225"/>
                </a:cubicBezTo>
                <a:cubicBezTo>
                  <a:pt x="47428" y="4797"/>
                  <a:pt x="47596" y="4142"/>
                  <a:pt x="47006" y="3567"/>
                </a:cubicBezTo>
                <a:cubicBezTo>
                  <a:pt x="46225" y="2806"/>
                  <a:pt x="46790" y="1963"/>
                  <a:pt x="46708" y="1165"/>
                </a:cubicBezTo>
                <a:cubicBezTo>
                  <a:pt x="46694" y="1034"/>
                  <a:pt x="46890" y="973"/>
                  <a:pt x="47044" y="969"/>
                </a:cubicBezTo>
                <a:cubicBezTo>
                  <a:pt x="47144" y="965"/>
                  <a:pt x="47246" y="963"/>
                  <a:pt x="47347" y="963"/>
                </a:cubicBezTo>
                <a:cubicBezTo>
                  <a:pt x="47471" y="963"/>
                  <a:pt x="47595" y="966"/>
                  <a:pt x="47719" y="969"/>
                </a:cubicBezTo>
                <a:cubicBezTo>
                  <a:pt x="49312" y="1004"/>
                  <a:pt x="49306" y="1007"/>
                  <a:pt x="49306" y="2367"/>
                </a:cubicBezTo>
                <a:cubicBezTo>
                  <a:pt x="49306" y="2652"/>
                  <a:pt x="49254" y="2861"/>
                  <a:pt x="48932" y="3001"/>
                </a:cubicBezTo>
                <a:cubicBezTo>
                  <a:pt x="48332" y="3258"/>
                  <a:pt x="48356" y="3711"/>
                  <a:pt x="48517" y="4173"/>
                </a:cubicBezTo>
                <a:cubicBezTo>
                  <a:pt x="48847" y="5126"/>
                  <a:pt x="49823" y="5693"/>
                  <a:pt x="50833" y="5693"/>
                </a:cubicBezTo>
                <a:cubicBezTo>
                  <a:pt x="51313" y="5693"/>
                  <a:pt x="51800" y="5565"/>
                  <a:pt x="52229" y="5290"/>
                </a:cubicBezTo>
                <a:cubicBezTo>
                  <a:pt x="52849" y="4893"/>
                  <a:pt x="53061" y="4393"/>
                  <a:pt x="52643" y="3865"/>
                </a:cubicBezTo>
                <a:cubicBezTo>
                  <a:pt x="51944" y="2988"/>
                  <a:pt x="52376" y="2045"/>
                  <a:pt x="52294" y="1134"/>
                </a:cubicBezTo>
                <a:cubicBezTo>
                  <a:pt x="52273" y="880"/>
                  <a:pt x="52544" y="822"/>
                  <a:pt x="52767" y="822"/>
                </a:cubicBezTo>
                <a:cubicBezTo>
                  <a:pt x="52840" y="822"/>
                  <a:pt x="52914" y="821"/>
                  <a:pt x="52987" y="821"/>
                </a:cubicBezTo>
                <a:cubicBezTo>
                  <a:pt x="53736" y="821"/>
                  <a:pt x="54485" y="836"/>
                  <a:pt x="55237" y="842"/>
                </a:cubicBezTo>
                <a:cubicBezTo>
                  <a:pt x="55457" y="846"/>
                  <a:pt x="55594" y="932"/>
                  <a:pt x="55590" y="1127"/>
                </a:cubicBezTo>
                <a:cubicBezTo>
                  <a:pt x="55570" y="1802"/>
                  <a:pt x="55926" y="2515"/>
                  <a:pt x="55039" y="3053"/>
                </a:cubicBezTo>
                <a:cubicBezTo>
                  <a:pt x="54480" y="3392"/>
                  <a:pt x="54487" y="3981"/>
                  <a:pt x="54833" y="4557"/>
                </a:cubicBezTo>
                <a:cubicBezTo>
                  <a:pt x="55277" y="5303"/>
                  <a:pt x="56269" y="5698"/>
                  <a:pt x="57247" y="5698"/>
                </a:cubicBezTo>
                <a:cubicBezTo>
                  <a:pt x="58027" y="5698"/>
                  <a:pt x="58799" y="5446"/>
                  <a:pt x="59278" y="4920"/>
                </a:cubicBezTo>
                <a:cubicBezTo>
                  <a:pt x="59668" y="4489"/>
                  <a:pt x="59617" y="3810"/>
                  <a:pt x="59072" y="3221"/>
                </a:cubicBezTo>
                <a:cubicBezTo>
                  <a:pt x="58853" y="2988"/>
                  <a:pt x="58685" y="2796"/>
                  <a:pt x="58664" y="2470"/>
                </a:cubicBezTo>
                <a:cubicBezTo>
                  <a:pt x="58551" y="856"/>
                  <a:pt x="58356" y="1004"/>
                  <a:pt x="60234" y="932"/>
                </a:cubicBezTo>
                <a:cubicBezTo>
                  <a:pt x="60910" y="905"/>
                  <a:pt x="61340" y="864"/>
                  <a:pt x="61615" y="864"/>
                </a:cubicBezTo>
                <a:cubicBezTo>
                  <a:pt x="62301" y="864"/>
                  <a:pt x="62011" y="1120"/>
                  <a:pt x="62153" y="2501"/>
                </a:cubicBezTo>
                <a:cubicBezTo>
                  <a:pt x="62180" y="2785"/>
                  <a:pt x="62108" y="3012"/>
                  <a:pt x="61892" y="3210"/>
                </a:cubicBezTo>
                <a:cubicBezTo>
                  <a:pt x="61036" y="3999"/>
                  <a:pt x="61923" y="5325"/>
                  <a:pt x="62985" y="5452"/>
                </a:cubicBezTo>
                <a:cubicBezTo>
                  <a:pt x="63369" y="5495"/>
                  <a:pt x="63762" y="5535"/>
                  <a:pt x="64149" y="5535"/>
                </a:cubicBezTo>
                <a:cubicBezTo>
                  <a:pt x="64246" y="5535"/>
                  <a:pt x="64342" y="5532"/>
                  <a:pt x="64438" y="5527"/>
                </a:cubicBezTo>
                <a:cubicBezTo>
                  <a:pt x="65775" y="5452"/>
                  <a:pt x="66450" y="4578"/>
                  <a:pt x="65816" y="3563"/>
                </a:cubicBezTo>
                <a:cubicBezTo>
                  <a:pt x="65401" y="2902"/>
                  <a:pt x="65487" y="2271"/>
                  <a:pt x="65439" y="1607"/>
                </a:cubicBezTo>
                <a:cubicBezTo>
                  <a:pt x="65411" y="1206"/>
                  <a:pt x="65594" y="1070"/>
                  <a:pt x="65961" y="1070"/>
                </a:cubicBezTo>
                <a:cubicBezTo>
                  <a:pt x="66005" y="1070"/>
                  <a:pt x="66051" y="1072"/>
                  <a:pt x="66100" y="1076"/>
                </a:cubicBezTo>
                <a:cubicBezTo>
                  <a:pt x="66173" y="1080"/>
                  <a:pt x="66245" y="1082"/>
                  <a:pt x="66319" y="1082"/>
                </a:cubicBezTo>
                <a:cubicBezTo>
                  <a:pt x="66506" y="1082"/>
                  <a:pt x="66695" y="1070"/>
                  <a:pt x="66885" y="1065"/>
                </a:cubicBezTo>
                <a:cubicBezTo>
                  <a:pt x="66966" y="1064"/>
                  <a:pt x="67042" y="1063"/>
                  <a:pt x="67114" y="1063"/>
                </a:cubicBezTo>
                <a:cubicBezTo>
                  <a:pt x="68250" y="1063"/>
                  <a:pt x="68386" y="1263"/>
                  <a:pt x="68331" y="2371"/>
                </a:cubicBezTo>
                <a:cubicBezTo>
                  <a:pt x="68321" y="2559"/>
                  <a:pt x="68225" y="2662"/>
                  <a:pt x="68088" y="2775"/>
                </a:cubicBezTo>
                <a:cubicBezTo>
                  <a:pt x="67543" y="3221"/>
                  <a:pt x="67313" y="3748"/>
                  <a:pt x="67683" y="4348"/>
                </a:cubicBezTo>
                <a:cubicBezTo>
                  <a:pt x="68102" y="5033"/>
                  <a:pt x="68694" y="5609"/>
                  <a:pt x="69644" y="5650"/>
                </a:cubicBezTo>
                <a:cubicBezTo>
                  <a:pt x="69682" y="5652"/>
                  <a:pt x="69720" y="5653"/>
                  <a:pt x="69757" y="5653"/>
                </a:cubicBezTo>
                <a:cubicBezTo>
                  <a:pt x="70431" y="5653"/>
                  <a:pt x="71065" y="5396"/>
                  <a:pt x="71604" y="5023"/>
                </a:cubicBezTo>
                <a:cubicBezTo>
                  <a:pt x="72402" y="4471"/>
                  <a:pt x="72430" y="3848"/>
                  <a:pt x="71734" y="3186"/>
                </a:cubicBezTo>
                <a:cubicBezTo>
                  <a:pt x="71498" y="2964"/>
                  <a:pt x="71158" y="2864"/>
                  <a:pt x="71090" y="2457"/>
                </a:cubicBezTo>
                <a:cubicBezTo>
                  <a:pt x="70853" y="1106"/>
                  <a:pt x="70812" y="1076"/>
                  <a:pt x="72388" y="1065"/>
                </a:cubicBezTo>
                <a:cubicBezTo>
                  <a:pt x="72742" y="1063"/>
                  <a:pt x="73152" y="865"/>
                  <a:pt x="73493" y="865"/>
                </a:cubicBezTo>
                <a:cubicBezTo>
                  <a:pt x="73667" y="865"/>
                  <a:pt x="73823" y="917"/>
                  <a:pt x="73944" y="1072"/>
                </a:cubicBezTo>
                <a:cubicBezTo>
                  <a:pt x="74191" y="1387"/>
                  <a:pt x="74006" y="1949"/>
                  <a:pt x="74026" y="2402"/>
                </a:cubicBezTo>
                <a:cubicBezTo>
                  <a:pt x="74047" y="2761"/>
                  <a:pt x="73999" y="3049"/>
                  <a:pt x="73701" y="3371"/>
                </a:cubicBezTo>
                <a:cubicBezTo>
                  <a:pt x="73204" y="3906"/>
                  <a:pt x="73451" y="4667"/>
                  <a:pt x="74119" y="5068"/>
                </a:cubicBezTo>
                <a:cubicBezTo>
                  <a:pt x="74488" y="5288"/>
                  <a:pt x="74954" y="5391"/>
                  <a:pt x="75433" y="5391"/>
                </a:cubicBezTo>
                <a:cubicBezTo>
                  <a:pt x="76293" y="5391"/>
                  <a:pt x="77195" y="5058"/>
                  <a:pt x="77649" y="4475"/>
                </a:cubicBezTo>
                <a:cubicBezTo>
                  <a:pt x="77971" y="4064"/>
                  <a:pt x="77957" y="3567"/>
                  <a:pt x="77583" y="3306"/>
                </a:cubicBezTo>
                <a:cubicBezTo>
                  <a:pt x="76655" y="2662"/>
                  <a:pt x="76895" y="1812"/>
                  <a:pt x="76847" y="952"/>
                </a:cubicBezTo>
                <a:cubicBezTo>
                  <a:pt x="77155" y="895"/>
                  <a:pt x="77461" y="873"/>
                  <a:pt x="77766" y="873"/>
                </a:cubicBezTo>
                <a:cubicBezTo>
                  <a:pt x="78720" y="873"/>
                  <a:pt x="79665" y="1084"/>
                  <a:pt x="80630" y="1084"/>
                </a:cubicBezTo>
                <a:cubicBezTo>
                  <a:pt x="80895" y="1084"/>
                  <a:pt x="81163" y="1068"/>
                  <a:pt x="81432" y="1028"/>
                </a:cubicBezTo>
                <a:lnTo>
                  <a:pt x="81432" y="1028"/>
                </a:lnTo>
                <a:cubicBezTo>
                  <a:pt x="81497" y="1665"/>
                  <a:pt x="81538" y="2138"/>
                  <a:pt x="80997" y="2597"/>
                </a:cubicBezTo>
                <a:cubicBezTo>
                  <a:pt x="80445" y="3066"/>
                  <a:pt x="80465" y="3721"/>
                  <a:pt x="80788" y="4328"/>
                </a:cubicBezTo>
                <a:cubicBezTo>
                  <a:pt x="81178" y="5051"/>
                  <a:pt x="81870" y="5356"/>
                  <a:pt x="82772" y="5380"/>
                </a:cubicBezTo>
                <a:cubicBezTo>
                  <a:pt x="82813" y="5381"/>
                  <a:pt x="82853" y="5381"/>
                  <a:pt x="82893" y="5381"/>
                </a:cubicBezTo>
                <a:cubicBezTo>
                  <a:pt x="83647" y="5381"/>
                  <a:pt x="84269" y="5191"/>
                  <a:pt x="84646" y="4554"/>
                </a:cubicBezTo>
                <a:cubicBezTo>
                  <a:pt x="85047" y="3879"/>
                  <a:pt x="84985" y="3245"/>
                  <a:pt x="84468" y="2638"/>
                </a:cubicBezTo>
                <a:cubicBezTo>
                  <a:pt x="84338" y="2484"/>
                  <a:pt x="84139" y="2388"/>
                  <a:pt x="84081" y="2176"/>
                </a:cubicBezTo>
                <a:cubicBezTo>
                  <a:pt x="83882" y="1451"/>
                  <a:pt x="84145" y="1126"/>
                  <a:pt x="84939" y="1126"/>
                </a:cubicBezTo>
                <a:cubicBezTo>
                  <a:pt x="84994" y="1126"/>
                  <a:pt x="85052" y="1127"/>
                  <a:pt x="85112" y="1130"/>
                </a:cubicBezTo>
                <a:cubicBezTo>
                  <a:pt x="85784" y="1165"/>
                  <a:pt x="86459" y="1189"/>
                  <a:pt x="87131" y="1189"/>
                </a:cubicBezTo>
                <a:cubicBezTo>
                  <a:pt x="87538" y="1189"/>
                  <a:pt x="87737" y="1346"/>
                  <a:pt x="87830" y="1682"/>
                </a:cubicBezTo>
                <a:cubicBezTo>
                  <a:pt x="87939" y="2066"/>
                  <a:pt x="87953" y="2453"/>
                  <a:pt x="87950" y="2840"/>
                </a:cubicBezTo>
                <a:cubicBezTo>
                  <a:pt x="87919" y="6706"/>
                  <a:pt x="87891" y="10571"/>
                  <a:pt x="87840" y="14433"/>
                </a:cubicBezTo>
                <a:cubicBezTo>
                  <a:pt x="87761" y="20636"/>
                  <a:pt x="87833" y="26831"/>
                  <a:pt x="88104" y="33030"/>
                </a:cubicBezTo>
                <a:cubicBezTo>
                  <a:pt x="88302" y="37605"/>
                  <a:pt x="88378" y="42183"/>
                  <a:pt x="88203" y="46761"/>
                </a:cubicBezTo>
                <a:cubicBezTo>
                  <a:pt x="88159" y="47926"/>
                  <a:pt x="88039" y="49092"/>
                  <a:pt x="87761" y="50239"/>
                </a:cubicBezTo>
                <a:cubicBezTo>
                  <a:pt x="87693" y="50520"/>
                  <a:pt x="87638" y="50829"/>
                  <a:pt x="87693" y="51106"/>
                </a:cubicBezTo>
                <a:cubicBezTo>
                  <a:pt x="87867" y="51991"/>
                  <a:pt x="87593" y="52851"/>
                  <a:pt x="87573" y="53725"/>
                </a:cubicBezTo>
                <a:cubicBezTo>
                  <a:pt x="87567" y="54098"/>
                  <a:pt x="87386" y="54223"/>
                  <a:pt x="87031" y="54223"/>
                </a:cubicBezTo>
                <a:cubicBezTo>
                  <a:pt x="86976" y="54223"/>
                  <a:pt x="86916" y="54220"/>
                  <a:pt x="86853" y="54215"/>
                </a:cubicBezTo>
                <a:cubicBezTo>
                  <a:pt x="85700" y="54109"/>
                  <a:pt x="84544" y="54070"/>
                  <a:pt x="83387" y="54070"/>
                </a:cubicBezTo>
                <a:cubicBezTo>
                  <a:pt x="82447" y="54070"/>
                  <a:pt x="81507" y="54095"/>
                  <a:pt x="80568" y="54132"/>
                </a:cubicBezTo>
                <a:cubicBezTo>
                  <a:pt x="75822" y="54317"/>
                  <a:pt x="71069" y="54386"/>
                  <a:pt x="66320" y="54406"/>
                </a:cubicBezTo>
                <a:cubicBezTo>
                  <a:pt x="66249" y="54407"/>
                  <a:pt x="66178" y="54407"/>
                  <a:pt x="66108" y="54407"/>
                </a:cubicBezTo>
                <a:cubicBezTo>
                  <a:pt x="64053" y="54407"/>
                  <a:pt x="61989" y="54265"/>
                  <a:pt x="59932" y="54146"/>
                </a:cubicBezTo>
                <a:cubicBezTo>
                  <a:pt x="59306" y="54109"/>
                  <a:pt x="58680" y="54093"/>
                  <a:pt x="58053" y="54093"/>
                </a:cubicBezTo>
                <a:cubicBezTo>
                  <a:pt x="56251" y="54093"/>
                  <a:pt x="54447" y="54225"/>
                  <a:pt x="52647" y="54362"/>
                </a:cubicBezTo>
                <a:cubicBezTo>
                  <a:pt x="49869" y="54575"/>
                  <a:pt x="47093" y="54851"/>
                  <a:pt x="44303" y="54851"/>
                </a:cubicBezTo>
                <a:cubicBezTo>
                  <a:pt x="43689" y="54851"/>
                  <a:pt x="43074" y="54838"/>
                  <a:pt x="42459" y="54807"/>
                </a:cubicBezTo>
                <a:cubicBezTo>
                  <a:pt x="40667" y="54718"/>
                  <a:pt x="38878" y="54591"/>
                  <a:pt x="37093" y="54417"/>
                </a:cubicBezTo>
                <a:cubicBezTo>
                  <a:pt x="35113" y="54223"/>
                  <a:pt x="33133" y="54119"/>
                  <a:pt x="31151" y="54119"/>
                </a:cubicBezTo>
                <a:cubicBezTo>
                  <a:pt x="29810" y="54119"/>
                  <a:pt x="28467" y="54166"/>
                  <a:pt x="27124" y="54266"/>
                </a:cubicBezTo>
                <a:cubicBezTo>
                  <a:pt x="25583" y="54381"/>
                  <a:pt x="24041" y="54418"/>
                  <a:pt x="22500" y="54418"/>
                </a:cubicBezTo>
                <a:cubicBezTo>
                  <a:pt x="19777" y="54418"/>
                  <a:pt x="17054" y="54302"/>
                  <a:pt x="14332" y="54293"/>
                </a:cubicBezTo>
                <a:cubicBezTo>
                  <a:pt x="11528" y="54282"/>
                  <a:pt x="8731" y="54081"/>
                  <a:pt x="5928" y="54081"/>
                </a:cubicBezTo>
                <a:cubicBezTo>
                  <a:pt x="5363" y="54081"/>
                  <a:pt x="4798" y="54089"/>
                  <a:pt x="4233" y="54108"/>
                </a:cubicBezTo>
                <a:cubicBezTo>
                  <a:pt x="3561" y="54132"/>
                  <a:pt x="2890" y="54170"/>
                  <a:pt x="2218" y="54225"/>
                </a:cubicBezTo>
                <a:cubicBezTo>
                  <a:pt x="2183" y="54228"/>
                  <a:pt x="2149" y="54229"/>
                  <a:pt x="2118" y="54229"/>
                </a:cubicBezTo>
                <a:cubicBezTo>
                  <a:pt x="1801" y="54229"/>
                  <a:pt x="1645" y="54089"/>
                  <a:pt x="1642" y="53800"/>
                </a:cubicBezTo>
                <a:cubicBezTo>
                  <a:pt x="1632" y="52926"/>
                  <a:pt x="1324" y="52069"/>
                  <a:pt x="1516" y="51185"/>
                </a:cubicBezTo>
                <a:cubicBezTo>
                  <a:pt x="1666" y="50493"/>
                  <a:pt x="1306" y="49842"/>
                  <a:pt x="1221" y="49167"/>
                </a:cubicBezTo>
                <a:cubicBezTo>
                  <a:pt x="906" y="46580"/>
                  <a:pt x="919" y="43986"/>
                  <a:pt x="933" y="41388"/>
                </a:cubicBezTo>
                <a:cubicBezTo>
                  <a:pt x="967" y="36063"/>
                  <a:pt x="1238" y="30745"/>
                  <a:pt x="1372" y="25419"/>
                </a:cubicBezTo>
                <a:cubicBezTo>
                  <a:pt x="1478" y="21170"/>
                  <a:pt x="1361" y="16914"/>
                  <a:pt x="1334" y="12661"/>
                </a:cubicBezTo>
                <a:cubicBezTo>
                  <a:pt x="1313" y="9481"/>
                  <a:pt x="1272" y="6298"/>
                  <a:pt x="1248" y="3118"/>
                </a:cubicBezTo>
                <a:cubicBezTo>
                  <a:pt x="1245" y="2758"/>
                  <a:pt x="1248" y="2398"/>
                  <a:pt x="1296" y="2045"/>
                </a:cubicBezTo>
                <a:cubicBezTo>
                  <a:pt x="1409" y="1261"/>
                  <a:pt x="1478" y="1209"/>
                  <a:pt x="2434" y="1192"/>
                </a:cubicBezTo>
                <a:cubicBezTo>
                  <a:pt x="2763" y="1185"/>
                  <a:pt x="3093" y="1183"/>
                  <a:pt x="3423" y="1183"/>
                </a:cubicBezTo>
                <a:cubicBezTo>
                  <a:pt x="3952" y="1183"/>
                  <a:pt x="4483" y="1189"/>
                  <a:pt x="5021" y="1189"/>
                </a:cubicBezTo>
                <a:cubicBezTo>
                  <a:pt x="5213" y="1754"/>
                  <a:pt x="5165" y="2278"/>
                  <a:pt x="4627" y="2820"/>
                </a:cubicBezTo>
                <a:cubicBezTo>
                  <a:pt x="4086" y="3365"/>
                  <a:pt x="4216" y="4225"/>
                  <a:pt x="4737" y="4807"/>
                </a:cubicBezTo>
                <a:cubicBezTo>
                  <a:pt x="5079" y="5192"/>
                  <a:pt x="5699" y="5407"/>
                  <a:pt x="6350" y="5407"/>
                </a:cubicBezTo>
                <a:cubicBezTo>
                  <a:pt x="6638" y="5407"/>
                  <a:pt x="6932" y="5365"/>
                  <a:pt x="7211" y="5277"/>
                </a:cubicBezTo>
                <a:cubicBezTo>
                  <a:pt x="8537" y="4859"/>
                  <a:pt x="9102" y="3478"/>
                  <a:pt x="8201" y="2597"/>
                </a:cubicBezTo>
                <a:cubicBezTo>
                  <a:pt x="7735" y="2141"/>
                  <a:pt x="7721" y="1696"/>
                  <a:pt x="7745" y="1069"/>
                </a:cubicBezTo>
                <a:lnTo>
                  <a:pt x="7745" y="1069"/>
                </a:lnTo>
                <a:cubicBezTo>
                  <a:pt x="7955" y="1085"/>
                  <a:pt x="8163" y="1092"/>
                  <a:pt x="8368" y="1092"/>
                </a:cubicBezTo>
                <a:cubicBezTo>
                  <a:pt x="9485" y="1092"/>
                  <a:pt x="10540" y="884"/>
                  <a:pt x="11614" y="870"/>
                </a:cubicBezTo>
                <a:cubicBezTo>
                  <a:pt x="11634" y="870"/>
                  <a:pt x="11654" y="870"/>
                  <a:pt x="11673" y="870"/>
                </a:cubicBezTo>
                <a:cubicBezTo>
                  <a:pt x="12176" y="870"/>
                  <a:pt x="12428" y="962"/>
                  <a:pt x="12375" y="1497"/>
                </a:cubicBezTo>
                <a:cubicBezTo>
                  <a:pt x="12313" y="2107"/>
                  <a:pt x="12368" y="2659"/>
                  <a:pt x="11751" y="3162"/>
                </a:cubicBezTo>
                <a:cubicBezTo>
                  <a:pt x="11076" y="3714"/>
                  <a:pt x="11234" y="4334"/>
                  <a:pt x="11971" y="4821"/>
                </a:cubicBezTo>
                <a:cubicBezTo>
                  <a:pt x="12531" y="5191"/>
                  <a:pt x="13123" y="5412"/>
                  <a:pt x="13745" y="5412"/>
                </a:cubicBezTo>
                <a:cubicBezTo>
                  <a:pt x="14120" y="5412"/>
                  <a:pt x="14506" y="5332"/>
                  <a:pt x="14904" y="5157"/>
                </a:cubicBezTo>
                <a:cubicBezTo>
                  <a:pt x="15737" y="4790"/>
                  <a:pt x="16052" y="3975"/>
                  <a:pt x="15504" y="3361"/>
                </a:cubicBezTo>
                <a:cubicBezTo>
                  <a:pt x="14859" y="2638"/>
                  <a:pt x="15329" y="1864"/>
                  <a:pt x="15195" y="1127"/>
                </a:cubicBezTo>
                <a:cubicBezTo>
                  <a:pt x="15169" y="967"/>
                  <a:pt x="15352" y="907"/>
                  <a:pt x="15531" y="907"/>
                </a:cubicBezTo>
                <a:cubicBezTo>
                  <a:pt x="15559" y="907"/>
                  <a:pt x="15587" y="908"/>
                  <a:pt x="15613" y="911"/>
                </a:cubicBezTo>
                <a:cubicBezTo>
                  <a:pt x="16021" y="952"/>
                  <a:pt x="16432" y="973"/>
                  <a:pt x="16830" y="1055"/>
                </a:cubicBezTo>
                <a:cubicBezTo>
                  <a:pt x="16890" y="1068"/>
                  <a:pt x="16955" y="1072"/>
                  <a:pt x="17023" y="1072"/>
                </a:cubicBezTo>
                <a:cubicBezTo>
                  <a:pt x="17250" y="1072"/>
                  <a:pt x="17512" y="1018"/>
                  <a:pt x="17731" y="1018"/>
                </a:cubicBezTo>
                <a:cubicBezTo>
                  <a:pt x="17959" y="1018"/>
                  <a:pt x="18141" y="1078"/>
                  <a:pt x="18187" y="1322"/>
                </a:cubicBezTo>
                <a:cubicBezTo>
                  <a:pt x="18293" y="1884"/>
                  <a:pt x="18338" y="2570"/>
                  <a:pt x="17639" y="3080"/>
                </a:cubicBezTo>
                <a:cubicBezTo>
                  <a:pt x="16635" y="3820"/>
                  <a:pt x="16772" y="4602"/>
                  <a:pt x="17892" y="5198"/>
                </a:cubicBezTo>
                <a:cubicBezTo>
                  <a:pt x="18458" y="5499"/>
                  <a:pt x="18971" y="5651"/>
                  <a:pt x="19444" y="5651"/>
                </a:cubicBezTo>
                <a:cubicBezTo>
                  <a:pt x="20079" y="5651"/>
                  <a:pt x="20643" y="5378"/>
                  <a:pt x="21172" y="4828"/>
                </a:cubicBezTo>
                <a:cubicBezTo>
                  <a:pt x="21860" y="4105"/>
                  <a:pt x="21871" y="3574"/>
                  <a:pt x="21189" y="2833"/>
                </a:cubicBezTo>
                <a:cubicBezTo>
                  <a:pt x="21052" y="2690"/>
                  <a:pt x="20846" y="2604"/>
                  <a:pt x="20894" y="2357"/>
                </a:cubicBezTo>
                <a:cubicBezTo>
                  <a:pt x="20966" y="1973"/>
                  <a:pt x="20973" y="1583"/>
                  <a:pt x="21055" y="1202"/>
                </a:cubicBezTo>
                <a:cubicBezTo>
                  <a:pt x="21083" y="1082"/>
                  <a:pt x="21292" y="1062"/>
                  <a:pt x="21442" y="1062"/>
                </a:cubicBezTo>
                <a:cubicBezTo>
                  <a:pt x="21579" y="1060"/>
                  <a:pt x="21731" y="1036"/>
                  <a:pt x="21871" y="1036"/>
                </a:cubicBezTo>
                <a:cubicBezTo>
                  <a:pt x="21958" y="1036"/>
                  <a:pt x="22041" y="1045"/>
                  <a:pt x="22111" y="1076"/>
                </a:cubicBezTo>
                <a:cubicBezTo>
                  <a:pt x="22188" y="1108"/>
                  <a:pt x="22275" y="1120"/>
                  <a:pt x="22369" y="1120"/>
                </a:cubicBezTo>
                <a:cubicBezTo>
                  <a:pt x="22631" y="1120"/>
                  <a:pt x="22941" y="1025"/>
                  <a:pt x="23200" y="1025"/>
                </a:cubicBezTo>
                <a:cubicBezTo>
                  <a:pt x="23483" y="1025"/>
                  <a:pt x="23704" y="1140"/>
                  <a:pt x="23735" y="1620"/>
                </a:cubicBezTo>
                <a:cubicBezTo>
                  <a:pt x="23769" y="2172"/>
                  <a:pt x="23927" y="2727"/>
                  <a:pt x="23526" y="3310"/>
                </a:cubicBezTo>
                <a:cubicBezTo>
                  <a:pt x="22676" y="4547"/>
                  <a:pt x="23361" y="5517"/>
                  <a:pt x="25006" y="5534"/>
                </a:cubicBezTo>
                <a:cubicBezTo>
                  <a:pt x="25115" y="5535"/>
                  <a:pt x="25225" y="5537"/>
                  <a:pt x="25335" y="5537"/>
                </a:cubicBezTo>
                <a:cubicBezTo>
                  <a:pt x="25710" y="5537"/>
                  <a:pt x="26086" y="5517"/>
                  <a:pt x="26449" y="5400"/>
                </a:cubicBezTo>
                <a:cubicBezTo>
                  <a:pt x="27494" y="5061"/>
                  <a:pt x="27974" y="4074"/>
                  <a:pt x="27360" y="3293"/>
                </a:cubicBezTo>
                <a:cubicBezTo>
                  <a:pt x="26798" y="2580"/>
                  <a:pt x="27210" y="1850"/>
                  <a:pt x="27134" y="1134"/>
                </a:cubicBezTo>
                <a:cubicBezTo>
                  <a:pt x="27114" y="944"/>
                  <a:pt x="27324" y="883"/>
                  <a:pt x="27519" y="883"/>
                </a:cubicBezTo>
                <a:cubicBezTo>
                  <a:pt x="27524" y="883"/>
                  <a:pt x="27530" y="884"/>
                  <a:pt x="27535" y="884"/>
                </a:cubicBezTo>
                <a:cubicBezTo>
                  <a:pt x="28433" y="897"/>
                  <a:pt x="29331" y="897"/>
                  <a:pt x="30222" y="1028"/>
                </a:cubicBezTo>
                <a:cubicBezTo>
                  <a:pt x="30489" y="1069"/>
                  <a:pt x="30619" y="1192"/>
                  <a:pt x="30595" y="1422"/>
                </a:cubicBezTo>
                <a:cubicBezTo>
                  <a:pt x="30527" y="2073"/>
                  <a:pt x="30678" y="2717"/>
                  <a:pt x="30068" y="3323"/>
                </a:cubicBezTo>
                <a:cubicBezTo>
                  <a:pt x="29293" y="4095"/>
                  <a:pt x="29615" y="4924"/>
                  <a:pt x="30678" y="5380"/>
                </a:cubicBezTo>
                <a:cubicBezTo>
                  <a:pt x="31167" y="5590"/>
                  <a:pt x="31666" y="5693"/>
                  <a:pt x="32141" y="5693"/>
                </a:cubicBezTo>
                <a:cubicBezTo>
                  <a:pt x="32969" y="5693"/>
                  <a:pt x="33721" y="5381"/>
                  <a:pt x="34207" y="4790"/>
                </a:cubicBezTo>
                <a:cubicBezTo>
                  <a:pt x="34793" y="4074"/>
                  <a:pt x="34735" y="3498"/>
                  <a:pt x="34012" y="2892"/>
                </a:cubicBezTo>
                <a:cubicBezTo>
                  <a:pt x="33631" y="2570"/>
                  <a:pt x="33402" y="1439"/>
                  <a:pt x="33628" y="1021"/>
                </a:cubicBezTo>
                <a:cubicBezTo>
                  <a:pt x="33700" y="887"/>
                  <a:pt x="33827" y="846"/>
                  <a:pt x="33988" y="842"/>
                </a:cubicBezTo>
                <a:cubicBezTo>
                  <a:pt x="34773" y="832"/>
                  <a:pt x="35557" y="812"/>
                  <a:pt x="36345" y="808"/>
                </a:cubicBezTo>
                <a:close/>
                <a:moveTo>
                  <a:pt x="35905" y="0"/>
                </a:moveTo>
                <a:cubicBezTo>
                  <a:pt x="35311" y="0"/>
                  <a:pt x="34718" y="49"/>
                  <a:pt x="34125" y="58"/>
                </a:cubicBezTo>
                <a:cubicBezTo>
                  <a:pt x="33254" y="68"/>
                  <a:pt x="32775" y="510"/>
                  <a:pt x="32716" y="1274"/>
                </a:cubicBezTo>
                <a:cubicBezTo>
                  <a:pt x="32675" y="1792"/>
                  <a:pt x="32706" y="2313"/>
                  <a:pt x="32651" y="2830"/>
                </a:cubicBezTo>
                <a:cubicBezTo>
                  <a:pt x="32614" y="3176"/>
                  <a:pt x="32723" y="3327"/>
                  <a:pt x="33111" y="3474"/>
                </a:cubicBezTo>
                <a:cubicBezTo>
                  <a:pt x="33697" y="3700"/>
                  <a:pt x="33724" y="4040"/>
                  <a:pt x="33296" y="4458"/>
                </a:cubicBezTo>
                <a:cubicBezTo>
                  <a:pt x="32997" y="4748"/>
                  <a:pt x="32558" y="4899"/>
                  <a:pt x="32069" y="4899"/>
                </a:cubicBezTo>
                <a:cubicBezTo>
                  <a:pt x="31796" y="4899"/>
                  <a:pt x="31508" y="4852"/>
                  <a:pt x="31219" y="4756"/>
                </a:cubicBezTo>
                <a:cubicBezTo>
                  <a:pt x="30455" y="4499"/>
                  <a:pt x="30256" y="4166"/>
                  <a:pt x="30818" y="3694"/>
                </a:cubicBezTo>
                <a:cubicBezTo>
                  <a:pt x="31411" y="3197"/>
                  <a:pt x="31373" y="2628"/>
                  <a:pt x="31483" y="2045"/>
                </a:cubicBezTo>
                <a:cubicBezTo>
                  <a:pt x="31565" y="1600"/>
                  <a:pt x="31404" y="1151"/>
                  <a:pt x="31596" y="702"/>
                </a:cubicBezTo>
                <a:cubicBezTo>
                  <a:pt x="31706" y="445"/>
                  <a:pt x="31459" y="304"/>
                  <a:pt x="31157" y="263"/>
                </a:cubicBezTo>
                <a:cubicBezTo>
                  <a:pt x="30149" y="128"/>
                  <a:pt x="29131" y="67"/>
                  <a:pt x="28114" y="67"/>
                </a:cubicBezTo>
                <a:cubicBezTo>
                  <a:pt x="27897" y="67"/>
                  <a:pt x="27680" y="69"/>
                  <a:pt x="27463" y="75"/>
                </a:cubicBezTo>
                <a:cubicBezTo>
                  <a:pt x="26500" y="95"/>
                  <a:pt x="26195" y="452"/>
                  <a:pt x="26168" y="1312"/>
                </a:cubicBezTo>
                <a:cubicBezTo>
                  <a:pt x="26158" y="1699"/>
                  <a:pt x="26140" y="2090"/>
                  <a:pt x="26103" y="2477"/>
                </a:cubicBezTo>
                <a:cubicBezTo>
                  <a:pt x="26058" y="2881"/>
                  <a:pt x="26147" y="3221"/>
                  <a:pt x="26439" y="3567"/>
                </a:cubicBezTo>
                <a:cubicBezTo>
                  <a:pt x="26956" y="4173"/>
                  <a:pt x="26692" y="4656"/>
                  <a:pt x="25829" y="4759"/>
                </a:cubicBezTo>
                <a:cubicBezTo>
                  <a:pt x="25704" y="4773"/>
                  <a:pt x="25576" y="4777"/>
                  <a:pt x="25448" y="4777"/>
                </a:cubicBezTo>
                <a:cubicBezTo>
                  <a:pt x="25351" y="4777"/>
                  <a:pt x="25253" y="4774"/>
                  <a:pt x="25157" y="4773"/>
                </a:cubicBezTo>
                <a:cubicBezTo>
                  <a:pt x="24153" y="4756"/>
                  <a:pt x="23889" y="4423"/>
                  <a:pt x="24407" y="3707"/>
                </a:cubicBezTo>
                <a:cubicBezTo>
                  <a:pt x="24705" y="3289"/>
                  <a:pt x="24811" y="2888"/>
                  <a:pt x="24770" y="2426"/>
                </a:cubicBezTo>
                <a:cubicBezTo>
                  <a:pt x="24725" y="1877"/>
                  <a:pt x="24646" y="1326"/>
                  <a:pt x="24674" y="781"/>
                </a:cubicBezTo>
                <a:cubicBezTo>
                  <a:pt x="24694" y="373"/>
                  <a:pt x="24496" y="263"/>
                  <a:pt x="24098" y="253"/>
                </a:cubicBezTo>
                <a:cubicBezTo>
                  <a:pt x="23396" y="236"/>
                  <a:pt x="22694" y="191"/>
                  <a:pt x="21992" y="191"/>
                </a:cubicBezTo>
                <a:cubicBezTo>
                  <a:pt x="21871" y="191"/>
                  <a:pt x="21751" y="192"/>
                  <a:pt x="21631" y="195"/>
                </a:cubicBezTo>
                <a:cubicBezTo>
                  <a:pt x="20168" y="229"/>
                  <a:pt x="20168" y="250"/>
                  <a:pt x="20013" y="1538"/>
                </a:cubicBezTo>
                <a:cubicBezTo>
                  <a:pt x="19996" y="1699"/>
                  <a:pt x="19945" y="1857"/>
                  <a:pt x="19931" y="2018"/>
                </a:cubicBezTo>
                <a:cubicBezTo>
                  <a:pt x="19890" y="2546"/>
                  <a:pt x="19866" y="3056"/>
                  <a:pt x="20510" y="3378"/>
                </a:cubicBezTo>
                <a:cubicBezTo>
                  <a:pt x="20928" y="3587"/>
                  <a:pt x="20877" y="3899"/>
                  <a:pt x="20640" y="4214"/>
                </a:cubicBezTo>
                <a:cubicBezTo>
                  <a:pt x="20337" y="4619"/>
                  <a:pt x="19937" y="4826"/>
                  <a:pt x="19479" y="4826"/>
                </a:cubicBezTo>
                <a:cubicBezTo>
                  <a:pt x="19177" y="4826"/>
                  <a:pt x="18849" y="4736"/>
                  <a:pt x="18506" y="4554"/>
                </a:cubicBezTo>
                <a:cubicBezTo>
                  <a:pt x="17940" y="4256"/>
                  <a:pt x="17868" y="4026"/>
                  <a:pt x="18351" y="3670"/>
                </a:cubicBezTo>
                <a:cubicBezTo>
                  <a:pt x="18913" y="3252"/>
                  <a:pt x="19092" y="2724"/>
                  <a:pt x="19129" y="2128"/>
                </a:cubicBezTo>
                <a:cubicBezTo>
                  <a:pt x="19160" y="1709"/>
                  <a:pt x="19129" y="1288"/>
                  <a:pt x="19188" y="873"/>
                </a:cubicBezTo>
                <a:cubicBezTo>
                  <a:pt x="19253" y="411"/>
                  <a:pt x="18968" y="294"/>
                  <a:pt x="18536" y="294"/>
                </a:cubicBezTo>
                <a:cubicBezTo>
                  <a:pt x="17563" y="291"/>
                  <a:pt x="16600" y="246"/>
                  <a:pt x="15630" y="126"/>
                </a:cubicBezTo>
                <a:cubicBezTo>
                  <a:pt x="15560" y="118"/>
                  <a:pt x="15492" y="113"/>
                  <a:pt x="15426" y="113"/>
                </a:cubicBezTo>
                <a:cubicBezTo>
                  <a:pt x="14676" y="113"/>
                  <a:pt x="14182" y="650"/>
                  <a:pt x="14188" y="1374"/>
                </a:cubicBezTo>
                <a:cubicBezTo>
                  <a:pt x="14195" y="1795"/>
                  <a:pt x="14328" y="2234"/>
                  <a:pt x="14147" y="2628"/>
                </a:cubicBezTo>
                <a:cubicBezTo>
                  <a:pt x="13941" y="3077"/>
                  <a:pt x="14130" y="3354"/>
                  <a:pt x="14462" y="3663"/>
                </a:cubicBezTo>
                <a:cubicBezTo>
                  <a:pt x="15003" y="4160"/>
                  <a:pt x="14877" y="4465"/>
                  <a:pt x="14116" y="4622"/>
                </a:cubicBezTo>
                <a:cubicBezTo>
                  <a:pt x="14002" y="4646"/>
                  <a:pt x="13891" y="4657"/>
                  <a:pt x="13784" y="4657"/>
                </a:cubicBezTo>
                <a:cubicBezTo>
                  <a:pt x="13485" y="4657"/>
                  <a:pt x="13208" y="4573"/>
                  <a:pt x="12934" y="4444"/>
                </a:cubicBezTo>
                <a:cubicBezTo>
                  <a:pt x="12272" y="4129"/>
                  <a:pt x="12183" y="3981"/>
                  <a:pt x="12690" y="3502"/>
                </a:cubicBezTo>
                <a:cubicBezTo>
                  <a:pt x="13472" y="2758"/>
                  <a:pt x="13444" y="1908"/>
                  <a:pt x="13266" y="1041"/>
                </a:cubicBezTo>
                <a:cubicBezTo>
                  <a:pt x="13090" y="185"/>
                  <a:pt x="12995" y="43"/>
                  <a:pt x="12178" y="43"/>
                </a:cubicBezTo>
                <a:cubicBezTo>
                  <a:pt x="12087" y="43"/>
                  <a:pt x="11986" y="45"/>
                  <a:pt x="11875" y="47"/>
                </a:cubicBezTo>
                <a:cubicBezTo>
                  <a:pt x="10494" y="78"/>
                  <a:pt x="9113" y="171"/>
                  <a:pt x="7735" y="263"/>
                </a:cubicBezTo>
                <a:cubicBezTo>
                  <a:pt x="7447" y="284"/>
                  <a:pt x="7170" y="414"/>
                  <a:pt x="6889" y="503"/>
                </a:cubicBezTo>
                <a:cubicBezTo>
                  <a:pt x="6731" y="551"/>
                  <a:pt x="6604" y="681"/>
                  <a:pt x="6645" y="795"/>
                </a:cubicBezTo>
                <a:cubicBezTo>
                  <a:pt x="6899" y="1511"/>
                  <a:pt x="6320" y="2419"/>
                  <a:pt x="7406" y="2967"/>
                </a:cubicBezTo>
                <a:cubicBezTo>
                  <a:pt x="7930" y="3231"/>
                  <a:pt x="7862" y="3868"/>
                  <a:pt x="7434" y="4238"/>
                </a:cubicBezTo>
                <a:cubicBezTo>
                  <a:pt x="7182" y="4456"/>
                  <a:pt x="6778" y="4570"/>
                  <a:pt x="6395" y="4570"/>
                </a:cubicBezTo>
                <a:cubicBezTo>
                  <a:pt x="6074" y="4570"/>
                  <a:pt x="5767" y="4490"/>
                  <a:pt x="5580" y="4324"/>
                </a:cubicBezTo>
                <a:cubicBezTo>
                  <a:pt x="5162" y="3957"/>
                  <a:pt x="5134" y="3416"/>
                  <a:pt x="5662" y="3046"/>
                </a:cubicBezTo>
                <a:cubicBezTo>
                  <a:pt x="6118" y="2727"/>
                  <a:pt x="6200" y="2378"/>
                  <a:pt x="6149" y="1939"/>
                </a:cubicBezTo>
                <a:cubicBezTo>
                  <a:pt x="6111" y="1617"/>
                  <a:pt x="6053" y="1298"/>
                  <a:pt x="6015" y="976"/>
                </a:cubicBezTo>
                <a:cubicBezTo>
                  <a:pt x="5957" y="504"/>
                  <a:pt x="5677" y="306"/>
                  <a:pt x="5202" y="306"/>
                </a:cubicBezTo>
                <a:cubicBezTo>
                  <a:pt x="5143" y="306"/>
                  <a:pt x="5080" y="309"/>
                  <a:pt x="5014" y="315"/>
                </a:cubicBezTo>
                <a:cubicBezTo>
                  <a:pt x="4383" y="373"/>
                  <a:pt x="3751" y="446"/>
                  <a:pt x="3120" y="446"/>
                </a:cubicBezTo>
                <a:cubicBezTo>
                  <a:pt x="3080" y="446"/>
                  <a:pt x="3040" y="446"/>
                  <a:pt x="2999" y="445"/>
                </a:cubicBezTo>
                <a:cubicBezTo>
                  <a:pt x="2862" y="443"/>
                  <a:pt x="2731" y="441"/>
                  <a:pt x="2607" y="441"/>
                </a:cubicBezTo>
                <a:cubicBezTo>
                  <a:pt x="898" y="441"/>
                  <a:pt x="440" y="714"/>
                  <a:pt x="402" y="2720"/>
                </a:cubicBezTo>
                <a:cubicBezTo>
                  <a:pt x="364" y="4866"/>
                  <a:pt x="422" y="7007"/>
                  <a:pt x="440" y="9152"/>
                </a:cubicBezTo>
                <a:cubicBezTo>
                  <a:pt x="491" y="15482"/>
                  <a:pt x="638" y="21811"/>
                  <a:pt x="402" y="28144"/>
                </a:cubicBezTo>
                <a:cubicBezTo>
                  <a:pt x="210" y="33205"/>
                  <a:pt x="1" y="38270"/>
                  <a:pt x="63" y="43338"/>
                </a:cubicBezTo>
                <a:cubicBezTo>
                  <a:pt x="93" y="45771"/>
                  <a:pt x="63" y="48207"/>
                  <a:pt x="686" y="50603"/>
                </a:cubicBezTo>
                <a:cubicBezTo>
                  <a:pt x="710" y="50699"/>
                  <a:pt x="741" y="50808"/>
                  <a:pt x="707" y="50891"/>
                </a:cubicBezTo>
                <a:cubicBezTo>
                  <a:pt x="268" y="51987"/>
                  <a:pt x="652" y="53077"/>
                  <a:pt x="738" y="54167"/>
                </a:cubicBezTo>
                <a:cubicBezTo>
                  <a:pt x="786" y="54797"/>
                  <a:pt x="978" y="54955"/>
                  <a:pt x="1663" y="55027"/>
                </a:cubicBezTo>
                <a:cubicBezTo>
                  <a:pt x="1812" y="55040"/>
                  <a:pt x="1963" y="55046"/>
                  <a:pt x="2113" y="55046"/>
                </a:cubicBezTo>
                <a:cubicBezTo>
                  <a:pt x="2263" y="55046"/>
                  <a:pt x="2413" y="55040"/>
                  <a:pt x="2561" y="55030"/>
                </a:cubicBezTo>
                <a:cubicBezTo>
                  <a:pt x="3581" y="54954"/>
                  <a:pt x="4600" y="54927"/>
                  <a:pt x="5619" y="54927"/>
                </a:cubicBezTo>
                <a:cubicBezTo>
                  <a:pt x="7029" y="54927"/>
                  <a:pt x="8439" y="54979"/>
                  <a:pt x="9853" y="55027"/>
                </a:cubicBezTo>
                <a:cubicBezTo>
                  <a:pt x="14191" y="55171"/>
                  <a:pt x="18536" y="55201"/>
                  <a:pt x="22878" y="55225"/>
                </a:cubicBezTo>
                <a:cubicBezTo>
                  <a:pt x="22966" y="55226"/>
                  <a:pt x="23054" y="55226"/>
                  <a:pt x="23142" y="55226"/>
                </a:cubicBezTo>
                <a:cubicBezTo>
                  <a:pt x="25411" y="55226"/>
                  <a:pt x="27674" y="55020"/>
                  <a:pt x="29941" y="54944"/>
                </a:cubicBezTo>
                <a:cubicBezTo>
                  <a:pt x="30423" y="54928"/>
                  <a:pt x="30906" y="54920"/>
                  <a:pt x="31389" y="54920"/>
                </a:cubicBezTo>
                <a:cubicBezTo>
                  <a:pt x="33900" y="54920"/>
                  <a:pt x="36407" y="55128"/>
                  <a:pt x="38902" y="55369"/>
                </a:cubicBezTo>
                <a:cubicBezTo>
                  <a:pt x="40817" y="55555"/>
                  <a:pt x="42729" y="55647"/>
                  <a:pt x="44640" y="55647"/>
                </a:cubicBezTo>
                <a:cubicBezTo>
                  <a:pt x="46460" y="55647"/>
                  <a:pt x="48281" y="55564"/>
                  <a:pt x="50104" y="55400"/>
                </a:cubicBezTo>
                <a:cubicBezTo>
                  <a:pt x="52723" y="55161"/>
                  <a:pt x="55343" y="54942"/>
                  <a:pt x="57979" y="54942"/>
                </a:cubicBezTo>
                <a:cubicBezTo>
                  <a:pt x="58861" y="54942"/>
                  <a:pt x="59745" y="54967"/>
                  <a:pt x="60631" y="55023"/>
                </a:cubicBezTo>
                <a:cubicBezTo>
                  <a:pt x="62995" y="55176"/>
                  <a:pt x="65362" y="55248"/>
                  <a:pt x="67732" y="55248"/>
                </a:cubicBezTo>
                <a:cubicBezTo>
                  <a:pt x="69255" y="55248"/>
                  <a:pt x="70778" y="55218"/>
                  <a:pt x="72303" y="55160"/>
                </a:cubicBezTo>
                <a:cubicBezTo>
                  <a:pt x="74732" y="55068"/>
                  <a:pt x="77176" y="55150"/>
                  <a:pt x="79602" y="55023"/>
                </a:cubicBezTo>
                <a:cubicBezTo>
                  <a:pt x="80843" y="54958"/>
                  <a:pt x="82080" y="54916"/>
                  <a:pt x="83317" y="54916"/>
                </a:cubicBezTo>
                <a:cubicBezTo>
                  <a:pt x="84358" y="54916"/>
                  <a:pt x="85399" y="54946"/>
                  <a:pt x="86442" y="55016"/>
                </a:cubicBezTo>
                <a:cubicBezTo>
                  <a:pt x="86604" y="55028"/>
                  <a:pt x="86767" y="55033"/>
                  <a:pt x="86931" y="55033"/>
                </a:cubicBezTo>
                <a:cubicBezTo>
                  <a:pt x="87217" y="55033"/>
                  <a:pt x="87503" y="55016"/>
                  <a:pt x="87782" y="54979"/>
                </a:cubicBezTo>
                <a:cubicBezTo>
                  <a:pt x="88165" y="54931"/>
                  <a:pt x="88470" y="54763"/>
                  <a:pt x="88474" y="54341"/>
                </a:cubicBezTo>
                <a:cubicBezTo>
                  <a:pt x="88484" y="53217"/>
                  <a:pt x="88943" y="52100"/>
                  <a:pt x="88512" y="50969"/>
                </a:cubicBezTo>
                <a:cubicBezTo>
                  <a:pt x="88436" y="50781"/>
                  <a:pt x="88542" y="50589"/>
                  <a:pt x="88587" y="50397"/>
                </a:cubicBezTo>
                <a:cubicBezTo>
                  <a:pt x="88912" y="49061"/>
                  <a:pt x="89032" y="47700"/>
                  <a:pt x="89084" y="46336"/>
                </a:cubicBezTo>
                <a:cubicBezTo>
                  <a:pt x="89193" y="43413"/>
                  <a:pt x="89156" y="40490"/>
                  <a:pt x="89087" y="37571"/>
                </a:cubicBezTo>
                <a:cubicBezTo>
                  <a:pt x="88984" y="33349"/>
                  <a:pt x="88820" y="29131"/>
                  <a:pt x="88683" y="25008"/>
                </a:cubicBezTo>
                <a:cubicBezTo>
                  <a:pt x="88683" y="21924"/>
                  <a:pt x="88666" y="18936"/>
                  <a:pt x="88686" y="15951"/>
                </a:cubicBezTo>
                <a:cubicBezTo>
                  <a:pt x="88721" y="11760"/>
                  <a:pt x="88782" y="7573"/>
                  <a:pt x="88830" y="3382"/>
                </a:cubicBezTo>
                <a:cubicBezTo>
                  <a:pt x="88837" y="2734"/>
                  <a:pt x="88823" y="2083"/>
                  <a:pt x="88655" y="1446"/>
                </a:cubicBezTo>
                <a:cubicBezTo>
                  <a:pt x="88501" y="860"/>
                  <a:pt x="88097" y="520"/>
                  <a:pt x="87418" y="486"/>
                </a:cubicBezTo>
                <a:cubicBezTo>
                  <a:pt x="86298" y="431"/>
                  <a:pt x="85174" y="445"/>
                  <a:pt x="84057" y="315"/>
                </a:cubicBezTo>
                <a:cubicBezTo>
                  <a:pt x="84000" y="308"/>
                  <a:pt x="83943" y="304"/>
                  <a:pt x="83887" y="304"/>
                </a:cubicBezTo>
                <a:cubicBezTo>
                  <a:pt x="83596" y="304"/>
                  <a:pt x="83333" y="405"/>
                  <a:pt x="83279" y="712"/>
                </a:cubicBezTo>
                <a:cubicBezTo>
                  <a:pt x="83135" y="1542"/>
                  <a:pt x="82600" y="2412"/>
                  <a:pt x="83652" y="3121"/>
                </a:cubicBezTo>
                <a:cubicBezTo>
                  <a:pt x="83968" y="3334"/>
                  <a:pt x="84009" y="3680"/>
                  <a:pt x="83848" y="4012"/>
                </a:cubicBezTo>
                <a:cubicBezTo>
                  <a:pt x="83669" y="4379"/>
                  <a:pt x="83354" y="4557"/>
                  <a:pt x="82885" y="4564"/>
                </a:cubicBezTo>
                <a:cubicBezTo>
                  <a:pt x="82872" y="4564"/>
                  <a:pt x="82859" y="4564"/>
                  <a:pt x="82846" y="4564"/>
                </a:cubicBezTo>
                <a:cubicBezTo>
                  <a:pt x="82216" y="4564"/>
                  <a:pt x="81692" y="4319"/>
                  <a:pt x="81521" y="3889"/>
                </a:cubicBezTo>
                <a:cubicBezTo>
                  <a:pt x="81332" y="3426"/>
                  <a:pt x="81514" y="3066"/>
                  <a:pt x="81980" y="2803"/>
                </a:cubicBezTo>
                <a:cubicBezTo>
                  <a:pt x="82237" y="2659"/>
                  <a:pt x="82559" y="2460"/>
                  <a:pt x="82494" y="2213"/>
                </a:cubicBezTo>
                <a:cubicBezTo>
                  <a:pt x="82357" y="1685"/>
                  <a:pt x="82662" y="1185"/>
                  <a:pt x="82525" y="678"/>
                </a:cubicBezTo>
                <a:cubicBezTo>
                  <a:pt x="82487" y="541"/>
                  <a:pt x="82326" y="496"/>
                  <a:pt x="82182" y="452"/>
                </a:cubicBezTo>
                <a:cubicBezTo>
                  <a:pt x="81893" y="360"/>
                  <a:pt x="81609" y="241"/>
                  <a:pt x="81290" y="241"/>
                </a:cubicBezTo>
                <a:cubicBezTo>
                  <a:pt x="81265" y="241"/>
                  <a:pt x="81241" y="241"/>
                  <a:pt x="81216" y="243"/>
                </a:cubicBezTo>
                <a:cubicBezTo>
                  <a:pt x="81100" y="249"/>
                  <a:pt x="80984" y="252"/>
                  <a:pt x="80868" y="252"/>
                </a:cubicBezTo>
                <a:cubicBezTo>
                  <a:pt x="80271" y="252"/>
                  <a:pt x="79683" y="173"/>
                  <a:pt x="79091" y="116"/>
                </a:cubicBezTo>
                <a:cubicBezTo>
                  <a:pt x="78585" y="67"/>
                  <a:pt x="78076" y="37"/>
                  <a:pt x="77566" y="37"/>
                </a:cubicBezTo>
                <a:cubicBezTo>
                  <a:pt x="77328" y="37"/>
                  <a:pt x="77089" y="44"/>
                  <a:pt x="76850" y="58"/>
                </a:cubicBezTo>
                <a:cubicBezTo>
                  <a:pt x="76429" y="85"/>
                  <a:pt x="76179" y="198"/>
                  <a:pt x="76072" y="599"/>
                </a:cubicBezTo>
                <a:cubicBezTo>
                  <a:pt x="75781" y="1668"/>
                  <a:pt x="75582" y="2703"/>
                  <a:pt x="76617" y="3584"/>
                </a:cubicBezTo>
                <a:cubicBezTo>
                  <a:pt x="76809" y="3752"/>
                  <a:pt x="76939" y="3947"/>
                  <a:pt x="76717" y="4180"/>
                </a:cubicBezTo>
                <a:cubicBezTo>
                  <a:pt x="76440" y="4472"/>
                  <a:pt x="75878" y="4648"/>
                  <a:pt x="75375" y="4648"/>
                </a:cubicBezTo>
                <a:cubicBezTo>
                  <a:pt x="75098" y="4648"/>
                  <a:pt x="74838" y="4595"/>
                  <a:pt x="74654" y="4478"/>
                </a:cubicBezTo>
                <a:cubicBezTo>
                  <a:pt x="74400" y="4317"/>
                  <a:pt x="74170" y="4060"/>
                  <a:pt x="74517" y="3844"/>
                </a:cubicBezTo>
                <a:cubicBezTo>
                  <a:pt x="75178" y="3430"/>
                  <a:pt x="75202" y="2929"/>
                  <a:pt x="75007" y="2316"/>
                </a:cubicBezTo>
                <a:cubicBezTo>
                  <a:pt x="74921" y="2045"/>
                  <a:pt x="75007" y="1737"/>
                  <a:pt x="75013" y="1442"/>
                </a:cubicBezTo>
                <a:cubicBezTo>
                  <a:pt x="75035" y="608"/>
                  <a:pt x="74544" y="118"/>
                  <a:pt x="73680" y="118"/>
                </a:cubicBezTo>
                <a:cubicBezTo>
                  <a:pt x="73568" y="118"/>
                  <a:pt x="73449" y="126"/>
                  <a:pt x="73324" y="143"/>
                </a:cubicBezTo>
                <a:cubicBezTo>
                  <a:pt x="72769" y="219"/>
                  <a:pt x="72217" y="284"/>
                  <a:pt x="71652" y="287"/>
                </a:cubicBezTo>
                <a:cubicBezTo>
                  <a:pt x="69993" y="294"/>
                  <a:pt x="69993" y="298"/>
                  <a:pt x="70055" y="1761"/>
                </a:cubicBezTo>
                <a:cubicBezTo>
                  <a:pt x="70089" y="2511"/>
                  <a:pt x="70164" y="3238"/>
                  <a:pt x="70963" y="3745"/>
                </a:cubicBezTo>
                <a:cubicBezTo>
                  <a:pt x="71319" y="3971"/>
                  <a:pt x="71220" y="4245"/>
                  <a:pt x="70870" y="4451"/>
                </a:cubicBezTo>
                <a:cubicBezTo>
                  <a:pt x="70555" y="4636"/>
                  <a:pt x="70226" y="4776"/>
                  <a:pt x="69842" y="4814"/>
                </a:cubicBezTo>
                <a:cubicBezTo>
                  <a:pt x="69801" y="4818"/>
                  <a:pt x="69760" y="4820"/>
                  <a:pt x="69719" y="4820"/>
                </a:cubicBezTo>
                <a:cubicBezTo>
                  <a:pt x="69232" y="4820"/>
                  <a:pt x="68754" y="4545"/>
                  <a:pt x="68492" y="4115"/>
                </a:cubicBezTo>
                <a:cubicBezTo>
                  <a:pt x="68232" y="3683"/>
                  <a:pt x="68513" y="3461"/>
                  <a:pt x="68893" y="3248"/>
                </a:cubicBezTo>
                <a:cubicBezTo>
                  <a:pt x="69294" y="3022"/>
                  <a:pt x="69308" y="2645"/>
                  <a:pt x="69291" y="2289"/>
                </a:cubicBezTo>
                <a:cubicBezTo>
                  <a:pt x="69263" y="1771"/>
                  <a:pt x="69178" y="1257"/>
                  <a:pt x="69126" y="740"/>
                </a:cubicBezTo>
                <a:cubicBezTo>
                  <a:pt x="69095" y="431"/>
                  <a:pt x="68927" y="304"/>
                  <a:pt x="68561" y="263"/>
                </a:cubicBezTo>
                <a:cubicBezTo>
                  <a:pt x="68146" y="217"/>
                  <a:pt x="67732" y="202"/>
                  <a:pt x="67318" y="202"/>
                </a:cubicBezTo>
                <a:cubicBezTo>
                  <a:pt x="66537" y="202"/>
                  <a:pt x="65756" y="257"/>
                  <a:pt x="64976" y="263"/>
                </a:cubicBezTo>
                <a:cubicBezTo>
                  <a:pt x="64719" y="263"/>
                  <a:pt x="64514" y="387"/>
                  <a:pt x="64531" y="606"/>
                </a:cubicBezTo>
                <a:cubicBezTo>
                  <a:pt x="64623" y="1703"/>
                  <a:pt x="64000" y="2861"/>
                  <a:pt x="64921" y="3896"/>
                </a:cubicBezTo>
                <a:cubicBezTo>
                  <a:pt x="65127" y="4125"/>
                  <a:pt x="65151" y="4458"/>
                  <a:pt x="64795" y="4670"/>
                </a:cubicBezTo>
                <a:cubicBezTo>
                  <a:pt x="64659" y="4751"/>
                  <a:pt x="64367" y="4788"/>
                  <a:pt x="64043" y="4788"/>
                </a:cubicBezTo>
                <a:cubicBezTo>
                  <a:pt x="63530" y="4788"/>
                  <a:pt x="62936" y="4697"/>
                  <a:pt x="62745" y="4543"/>
                </a:cubicBezTo>
                <a:cubicBezTo>
                  <a:pt x="62389" y="4256"/>
                  <a:pt x="62324" y="3927"/>
                  <a:pt x="62698" y="3618"/>
                </a:cubicBezTo>
                <a:cubicBezTo>
                  <a:pt x="63126" y="3262"/>
                  <a:pt x="63160" y="2837"/>
                  <a:pt x="63092" y="2367"/>
                </a:cubicBezTo>
                <a:cubicBezTo>
                  <a:pt x="63040" y="2011"/>
                  <a:pt x="63044" y="1655"/>
                  <a:pt x="63033" y="1298"/>
                </a:cubicBezTo>
                <a:cubicBezTo>
                  <a:pt x="63006" y="431"/>
                  <a:pt x="62711" y="95"/>
                  <a:pt x="61731" y="71"/>
                </a:cubicBezTo>
                <a:cubicBezTo>
                  <a:pt x="61525" y="67"/>
                  <a:pt x="61318" y="65"/>
                  <a:pt x="61112" y="65"/>
                </a:cubicBezTo>
                <a:cubicBezTo>
                  <a:pt x="60084" y="65"/>
                  <a:pt x="59056" y="124"/>
                  <a:pt x="58037" y="263"/>
                </a:cubicBezTo>
                <a:cubicBezTo>
                  <a:pt x="57801" y="298"/>
                  <a:pt x="57523" y="387"/>
                  <a:pt x="57602" y="609"/>
                </a:cubicBezTo>
                <a:cubicBezTo>
                  <a:pt x="57979" y="1641"/>
                  <a:pt x="57293" y="2885"/>
                  <a:pt x="58462" y="3766"/>
                </a:cubicBezTo>
                <a:cubicBezTo>
                  <a:pt x="58644" y="3903"/>
                  <a:pt x="58829" y="4194"/>
                  <a:pt x="58565" y="4468"/>
                </a:cubicBezTo>
                <a:cubicBezTo>
                  <a:pt x="58283" y="4761"/>
                  <a:pt x="57790" y="4905"/>
                  <a:pt x="57287" y="4905"/>
                </a:cubicBezTo>
                <a:cubicBezTo>
                  <a:pt x="56726" y="4905"/>
                  <a:pt x="56153" y="4726"/>
                  <a:pt x="55847" y="4376"/>
                </a:cubicBezTo>
                <a:cubicBezTo>
                  <a:pt x="55488" y="3968"/>
                  <a:pt x="55532" y="3718"/>
                  <a:pt x="56091" y="3467"/>
                </a:cubicBezTo>
                <a:cubicBezTo>
                  <a:pt x="56334" y="3358"/>
                  <a:pt x="56588" y="3313"/>
                  <a:pt x="56574" y="3025"/>
                </a:cubicBezTo>
                <a:cubicBezTo>
                  <a:pt x="56546" y="2378"/>
                  <a:pt x="56536" y="1727"/>
                  <a:pt x="56471" y="1082"/>
                </a:cubicBezTo>
                <a:cubicBezTo>
                  <a:pt x="56416" y="565"/>
                  <a:pt x="55902" y="89"/>
                  <a:pt x="55313" y="68"/>
                </a:cubicBezTo>
                <a:cubicBezTo>
                  <a:pt x="54667" y="49"/>
                  <a:pt x="54020" y="5"/>
                  <a:pt x="53374" y="5"/>
                </a:cubicBezTo>
                <a:cubicBezTo>
                  <a:pt x="52975" y="5"/>
                  <a:pt x="52576" y="22"/>
                  <a:pt x="52177" y="71"/>
                </a:cubicBezTo>
                <a:cubicBezTo>
                  <a:pt x="51903" y="102"/>
                  <a:pt x="51656" y="150"/>
                  <a:pt x="51495" y="352"/>
                </a:cubicBezTo>
                <a:cubicBezTo>
                  <a:pt x="51207" y="709"/>
                  <a:pt x="51242" y="3481"/>
                  <a:pt x="51530" y="3861"/>
                </a:cubicBezTo>
                <a:cubicBezTo>
                  <a:pt x="51550" y="3885"/>
                  <a:pt x="51581" y="3906"/>
                  <a:pt x="51605" y="3933"/>
                </a:cubicBezTo>
                <a:cubicBezTo>
                  <a:pt x="52044" y="4506"/>
                  <a:pt x="51920" y="4756"/>
                  <a:pt x="51125" y="4907"/>
                </a:cubicBezTo>
                <a:cubicBezTo>
                  <a:pt x="51028" y="4925"/>
                  <a:pt x="50930" y="4934"/>
                  <a:pt x="50834" y="4934"/>
                </a:cubicBezTo>
                <a:cubicBezTo>
                  <a:pt x="50255" y="4934"/>
                  <a:pt x="49708" y="4613"/>
                  <a:pt x="49515" y="4129"/>
                </a:cubicBezTo>
                <a:cubicBezTo>
                  <a:pt x="49432" y="3923"/>
                  <a:pt x="49426" y="3704"/>
                  <a:pt x="49703" y="3649"/>
                </a:cubicBezTo>
                <a:cubicBezTo>
                  <a:pt x="50320" y="3529"/>
                  <a:pt x="50289" y="3169"/>
                  <a:pt x="50245" y="2755"/>
                </a:cubicBezTo>
                <a:cubicBezTo>
                  <a:pt x="50197" y="2302"/>
                  <a:pt x="50217" y="1843"/>
                  <a:pt x="50190" y="1391"/>
                </a:cubicBezTo>
                <a:cubicBezTo>
                  <a:pt x="50135" y="548"/>
                  <a:pt x="49885" y="328"/>
                  <a:pt x="48884" y="281"/>
                </a:cubicBezTo>
                <a:cubicBezTo>
                  <a:pt x="48288" y="250"/>
                  <a:pt x="47688" y="250"/>
                  <a:pt x="47088" y="246"/>
                </a:cubicBezTo>
                <a:cubicBezTo>
                  <a:pt x="46976" y="245"/>
                  <a:pt x="46873" y="245"/>
                  <a:pt x="46778" y="245"/>
                </a:cubicBezTo>
                <a:cubicBezTo>
                  <a:pt x="45779" y="245"/>
                  <a:pt x="45774" y="333"/>
                  <a:pt x="45718" y="1322"/>
                </a:cubicBezTo>
                <a:cubicBezTo>
                  <a:pt x="45711" y="1452"/>
                  <a:pt x="45694" y="1583"/>
                  <a:pt x="45694" y="1713"/>
                </a:cubicBezTo>
                <a:cubicBezTo>
                  <a:pt x="45694" y="2535"/>
                  <a:pt x="45413" y="3402"/>
                  <a:pt x="46252" y="4091"/>
                </a:cubicBezTo>
                <a:cubicBezTo>
                  <a:pt x="46475" y="4280"/>
                  <a:pt x="46263" y="4458"/>
                  <a:pt x="46060" y="4547"/>
                </a:cubicBezTo>
                <a:cubicBezTo>
                  <a:pt x="45576" y="4756"/>
                  <a:pt x="45089" y="4860"/>
                  <a:pt x="44602" y="4860"/>
                </a:cubicBezTo>
                <a:cubicBezTo>
                  <a:pt x="44116" y="4860"/>
                  <a:pt x="43629" y="4756"/>
                  <a:pt x="43144" y="4547"/>
                </a:cubicBezTo>
                <a:cubicBezTo>
                  <a:pt x="42867" y="4430"/>
                  <a:pt x="42747" y="4225"/>
                  <a:pt x="43014" y="4012"/>
                </a:cubicBezTo>
                <a:cubicBezTo>
                  <a:pt x="43621" y="3533"/>
                  <a:pt x="43583" y="2926"/>
                  <a:pt x="43538" y="2299"/>
                </a:cubicBezTo>
                <a:cubicBezTo>
                  <a:pt x="43497" y="1785"/>
                  <a:pt x="43473" y="1264"/>
                  <a:pt x="43514" y="753"/>
                </a:cubicBezTo>
                <a:cubicBezTo>
                  <a:pt x="43542" y="397"/>
                  <a:pt x="43367" y="260"/>
                  <a:pt x="43024" y="260"/>
                </a:cubicBezTo>
                <a:cubicBezTo>
                  <a:pt x="42713" y="260"/>
                  <a:pt x="42402" y="259"/>
                  <a:pt x="42090" y="259"/>
                </a:cubicBezTo>
                <a:cubicBezTo>
                  <a:pt x="41390" y="259"/>
                  <a:pt x="40689" y="265"/>
                  <a:pt x="39992" y="308"/>
                </a:cubicBezTo>
                <a:cubicBezTo>
                  <a:pt x="39327" y="349"/>
                  <a:pt x="39077" y="627"/>
                  <a:pt x="39029" y="1192"/>
                </a:cubicBezTo>
                <a:cubicBezTo>
                  <a:pt x="38981" y="1809"/>
                  <a:pt x="38974" y="2426"/>
                  <a:pt x="38933" y="3039"/>
                </a:cubicBezTo>
                <a:cubicBezTo>
                  <a:pt x="38916" y="3296"/>
                  <a:pt x="39022" y="3447"/>
                  <a:pt x="39275" y="3591"/>
                </a:cubicBezTo>
                <a:cubicBezTo>
                  <a:pt x="39831" y="3906"/>
                  <a:pt x="39844" y="4050"/>
                  <a:pt x="39478" y="4454"/>
                </a:cubicBezTo>
                <a:cubicBezTo>
                  <a:pt x="39183" y="4777"/>
                  <a:pt x="38801" y="4941"/>
                  <a:pt x="38386" y="4941"/>
                </a:cubicBezTo>
                <a:cubicBezTo>
                  <a:pt x="38154" y="4941"/>
                  <a:pt x="37912" y="4890"/>
                  <a:pt x="37668" y="4787"/>
                </a:cubicBezTo>
                <a:cubicBezTo>
                  <a:pt x="37274" y="4619"/>
                  <a:pt x="37209" y="4396"/>
                  <a:pt x="37463" y="4091"/>
                </a:cubicBezTo>
                <a:cubicBezTo>
                  <a:pt x="37672" y="3834"/>
                  <a:pt x="37983" y="3646"/>
                  <a:pt x="37953" y="3258"/>
                </a:cubicBezTo>
                <a:cubicBezTo>
                  <a:pt x="37891" y="2480"/>
                  <a:pt x="37912" y="1699"/>
                  <a:pt x="37850" y="921"/>
                </a:cubicBezTo>
                <a:cubicBezTo>
                  <a:pt x="37795" y="226"/>
                  <a:pt x="37702" y="178"/>
                  <a:pt x="36921" y="65"/>
                </a:cubicBezTo>
                <a:cubicBezTo>
                  <a:pt x="36582" y="16"/>
                  <a:pt x="36243" y="0"/>
                  <a:pt x="359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32" name="Google Shape;732;p47"/>
          <p:cNvGrpSpPr/>
          <p:nvPr/>
        </p:nvGrpSpPr>
        <p:grpSpPr>
          <a:xfrm>
            <a:off x="-471104" y="3424262"/>
            <a:ext cx="1881357" cy="3296071"/>
            <a:chOff x="-524778" y="2749171"/>
            <a:chExt cx="1411018" cy="2472053"/>
          </a:xfrm>
        </p:grpSpPr>
        <p:sp>
          <p:nvSpPr>
            <p:cNvPr id="733" name="Google Shape;733;p4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5" name="Google Shape;765;p47"/>
          <p:cNvGrpSpPr/>
          <p:nvPr/>
        </p:nvGrpSpPr>
        <p:grpSpPr>
          <a:xfrm rot="-633758">
            <a:off x="13126524" y="3323265"/>
            <a:ext cx="2145573" cy="3366607"/>
            <a:chOff x="7849875" y="2867799"/>
            <a:chExt cx="1609271" cy="2525096"/>
          </a:xfrm>
        </p:grpSpPr>
        <p:sp>
          <p:nvSpPr>
            <p:cNvPr id="766" name="Google Shape;766;p47"/>
            <p:cNvSpPr/>
            <p:nvPr/>
          </p:nvSpPr>
          <p:spPr>
            <a:xfrm>
              <a:off x="7849875" y="2868028"/>
              <a:ext cx="1609271" cy="2520398"/>
            </a:xfrm>
            <a:custGeom>
              <a:avLst/>
              <a:gdLst/>
              <a:ahLst/>
              <a:cxnLst/>
              <a:rect l="l" t="t" r="r" b="b"/>
              <a:pathLst>
                <a:path w="28085" h="43986" extrusionOk="0">
                  <a:moveTo>
                    <a:pt x="22952" y="1"/>
                  </a:moveTo>
                  <a:cubicBezTo>
                    <a:pt x="22902" y="1"/>
                    <a:pt x="22852" y="2"/>
                    <a:pt x="22801" y="4"/>
                  </a:cubicBezTo>
                  <a:lnTo>
                    <a:pt x="3515" y="798"/>
                  </a:lnTo>
                  <a:cubicBezTo>
                    <a:pt x="1538" y="879"/>
                    <a:pt x="1" y="2549"/>
                    <a:pt x="82" y="4526"/>
                  </a:cubicBezTo>
                  <a:lnTo>
                    <a:pt x="1564" y="40549"/>
                  </a:lnTo>
                  <a:cubicBezTo>
                    <a:pt x="1645" y="42476"/>
                    <a:pt x="3232" y="43985"/>
                    <a:pt x="5143" y="43985"/>
                  </a:cubicBezTo>
                  <a:cubicBezTo>
                    <a:pt x="5193" y="43985"/>
                    <a:pt x="5243" y="43984"/>
                    <a:pt x="5293" y="43982"/>
                  </a:cubicBezTo>
                  <a:lnTo>
                    <a:pt x="24579" y="43188"/>
                  </a:lnTo>
                  <a:cubicBezTo>
                    <a:pt x="24745" y="43181"/>
                    <a:pt x="24906" y="43164"/>
                    <a:pt x="25062" y="43134"/>
                  </a:cubicBezTo>
                  <a:cubicBezTo>
                    <a:pt x="26799" y="42826"/>
                    <a:pt x="28085" y="41273"/>
                    <a:pt x="28011" y="39459"/>
                  </a:cubicBezTo>
                  <a:lnTo>
                    <a:pt x="26527" y="3437"/>
                  </a:lnTo>
                  <a:cubicBezTo>
                    <a:pt x="26453" y="1625"/>
                    <a:pt x="25043" y="182"/>
                    <a:pt x="23286" y="18"/>
                  </a:cubicBezTo>
                  <a:cubicBezTo>
                    <a:pt x="23177" y="6"/>
                    <a:pt x="23066" y="1"/>
                    <a:pt x="22952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7849875" y="2867799"/>
              <a:ext cx="1609271" cy="2525096"/>
            </a:xfrm>
            <a:custGeom>
              <a:avLst/>
              <a:gdLst/>
              <a:ahLst/>
              <a:cxnLst/>
              <a:rect l="l" t="t" r="r" b="b"/>
              <a:pathLst>
                <a:path w="28085" h="44068" fill="none" extrusionOk="0">
                  <a:moveTo>
                    <a:pt x="26527" y="3441"/>
                  </a:moveTo>
                  <a:lnTo>
                    <a:pt x="28011" y="39463"/>
                  </a:lnTo>
                  <a:cubicBezTo>
                    <a:pt x="28085" y="41277"/>
                    <a:pt x="26799" y="42830"/>
                    <a:pt x="25062" y="43138"/>
                  </a:cubicBezTo>
                  <a:cubicBezTo>
                    <a:pt x="24906" y="43168"/>
                    <a:pt x="24745" y="43185"/>
                    <a:pt x="24579" y="43192"/>
                  </a:cubicBezTo>
                  <a:lnTo>
                    <a:pt x="5293" y="43986"/>
                  </a:lnTo>
                  <a:cubicBezTo>
                    <a:pt x="3316" y="44067"/>
                    <a:pt x="1647" y="42530"/>
                    <a:pt x="1564" y="40553"/>
                  </a:cubicBezTo>
                  <a:lnTo>
                    <a:pt x="82" y="4530"/>
                  </a:lnTo>
                  <a:cubicBezTo>
                    <a:pt x="1" y="2553"/>
                    <a:pt x="1538" y="883"/>
                    <a:pt x="3515" y="802"/>
                  </a:cubicBezTo>
                  <a:lnTo>
                    <a:pt x="22801" y="8"/>
                  </a:lnTo>
                  <a:cubicBezTo>
                    <a:pt x="22966" y="1"/>
                    <a:pt x="23129" y="5"/>
                    <a:pt x="23286" y="22"/>
                  </a:cubicBezTo>
                  <a:cubicBezTo>
                    <a:pt x="25043" y="186"/>
                    <a:pt x="26453" y="1629"/>
                    <a:pt x="26527" y="344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7905800" y="2868028"/>
              <a:ext cx="1380128" cy="2518908"/>
            </a:xfrm>
            <a:custGeom>
              <a:avLst/>
              <a:gdLst/>
              <a:ahLst/>
              <a:cxnLst/>
              <a:rect l="l" t="t" r="r" b="b"/>
              <a:pathLst>
                <a:path w="24086" h="43960" extrusionOk="0">
                  <a:moveTo>
                    <a:pt x="21976" y="1"/>
                  </a:moveTo>
                  <a:cubicBezTo>
                    <a:pt x="21926" y="1"/>
                    <a:pt x="21876" y="2"/>
                    <a:pt x="21825" y="4"/>
                  </a:cubicBezTo>
                  <a:lnTo>
                    <a:pt x="3072" y="776"/>
                  </a:lnTo>
                  <a:cubicBezTo>
                    <a:pt x="1309" y="1079"/>
                    <a:pt x="1" y="2653"/>
                    <a:pt x="77" y="4486"/>
                  </a:cubicBezTo>
                  <a:lnTo>
                    <a:pt x="1559" y="40508"/>
                  </a:lnTo>
                  <a:cubicBezTo>
                    <a:pt x="1634" y="42343"/>
                    <a:pt x="3068" y="43802"/>
                    <a:pt x="4850" y="43959"/>
                  </a:cubicBezTo>
                  <a:lnTo>
                    <a:pt x="23603" y="43188"/>
                  </a:lnTo>
                  <a:cubicBezTo>
                    <a:pt x="23769" y="43181"/>
                    <a:pt x="23930" y="43164"/>
                    <a:pt x="24086" y="43134"/>
                  </a:cubicBezTo>
                  <a:lnTo>
                    <a:pt x="24086" y="43134"/>
                  </a:lnTo>
                  <a:lnTo>
                    <a:pt x="5317" y="43906"/>
                  </a:lnTo>
                  <a:cubicBezTo>
                    <a:pt x="5267" y="43908"/>
                    <a:pt x="5217" y="43909"/>
                    <a:pt x="5168" y="43909"/>
                  </a:cubicBezTo>
                  <a:cubicBezTo>
                    <a:pt x="3277" y="43909"/>
                    <a:pt x="1703" y="42413"/>
                    <a:pt x="1625" y="40507"/>
                  </a:cubicBezTo>
                  <a:lnTo>
                    <a:pt x="141" y="4483"/>
                  </a:lnTo>
                  <a:cubicBezTo>
                    <a:pt x="61" y="2527"/>
                    <a:pt x="1585" y="872"/>
                    <a:pt x="3542" y="790"/>
                  </a:cubicBezTo>
                  <a:lnTo>
                    <a:pt x="22310" y="18"/>
                  </a:lnTo>
                  <a:cubicBezTo>
                    <a:pt x="22201" y="6"/>
                    <a:pt x="22090" y="1"/>
                    <a:pt x="21976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7905800" y="2867799"/>
              <a:ext cx="1380128" cy="2520742"/>
            </a:xfrm>
            <a:custGeom>
              <a:avLst/>
              <a:gdLst/>
              <a:ahLst/>
              <a:cxnLst/>
              <a:rect l="l" t="t" r="r" b="b"/>
              <a:pathLst>
                <a:path w="24086" h="43992" fill="none" extrusionOk="0">
                  <a:moveTo>
                    <a:pt x="1625" y="40511"/>
                  </a:moveTo>
                  <a:lnTo>
                    <a:pt x="141" y="4487"/>
                  </a:lnTo>
                  <a:cubicBezTo>
                    <a:pt x="61" y="2531"/>
                    <a:pt x="1585" y="876"/>
                    <a:pt x="3542" y="794"/>
                  </a:cubicBezTo>
                  <a:lnTo>
                    <a:pt x="22310" y="22"/>
                  </a:lnTo>
                  <a:cubicBezTo>
                    <a:pt x="22153" y="5"/>
                    <a:pt x="21990" y="1"/>
                    <a:pt x="21825" y="8"/>
                  </a:cubicBezTo>
                  <a:lnTo>
                    <a:pt x="3072" y="780"/>
                  </a:lnTo>
                  <a:cubicBezTo>
                    <a:pt x="1309" y="1083"/>
                    <a:pt x="1" y="2657"/>
                    <a:pt x="77" y="4490"/>
                  </a:cubicBezTo>
                  <a:lnTo>
                    <a:pt x="1559" y="40512"/>
                  </a:lnTo>
                  <a:cubicBezTo>
                    <a:pt x="1634" y="42347"/>
                    <a:pt x="3068" y="43806"/>
                    <a:pt x="4850" y="43963"/>
                  </a:cubicBezTo>
                  <a:lnTo>
                    <a:pt x="23603" y="43192"/>
                  </a:lnTo>
                  <a:cubicBezTo>
                    <a:pt x="23769" y="43185"/>
                    <a:pt x="23930" y="43168"/>
                    <a:pt x="24086" y="43138"/>
                  </a:cubicBezTo>
                  <a:lnTo>
                    <a:pt x="5317" y="43910"/>
                  </a:lnTo>
                  <a:cubicBezTo>
                    <a:pt x="3361" y="43992"/>
                    <a:pt x="1705" y="42467"/>
                    <a:pt x="1625" y="4051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8585772" y="3019644"/>
              <a:ext cx="240603" cy="2228282"/>
            </a:xfrm>
            <a:custGeom>
              <a:avLst/>
              <a:gdLst/>
              <a:ahLst/>
              <a:cxnLst/>
              <a:rect l="l" t="t" r="r" b="b"/>
              <a:pathLst>
                <a:path w="4199" h="38888" extrusionOk="0">
                  <a:moveTo>
                    <a:pt x="1353" y="66"/>
                  </a:moveTo>
                  <a:cubicBezTo>
                    <a:pt x="2023" y="66"/>
                    <a:pt x="2583" y="598"/>
                    <a:pt x="2611" y="1273"/>
                  </a:cubicBezTo>
                  <a:lnTo>
                    <a:pt x="4103" y="37510"/>
                  </a:lnTo>
                  <a:cubicBezTo>
                    <a:pt x="4131" y="38206"/>
                    <a:pt x="3590" y="38792"/>
                    <a:pt x="2897" y="38820"/>
                  </a:cubicBezTo>
                  <a:cubicBezTo>
                    <a:pt x="2879" y="38821"/>
                    <a:pt x="2861" y="38821"/>
                    <a:pt x="2843" y="38821"/>
                  </a:cubicBezTo>
                  <a:cubicBezTo>
                    <a:pt x="2173" y="38821"/>
                    <a:pt x="1615" y="38292"/>
                    <a:pt x="1588" y="37614"/>
                  </a:cubicBezTo>
                  <a:lnTo>
                    <a:pt x="96" y="1377"/>
                  </a:lnTo>
                  <a:cubicBezTo>
                    <a:pt x="66" y="684"/>
                    <a:pt x="609" y="95"/>
                    <a:pt x="1302" y="67"/>
                  </a:cubicBezTo>
                  <a:cubicBezTo>
                    <a:pt x="1319" y="66"/>
                    <a:pt x="1336" y="66"/>
                    <a:pt x="1353" y="66"/>
                  </a:cubicBezTo>
                  <a:close/>
                  <a:moveTo>
                    <a:pt x="1353" y="0"/>
                  </a:moveTo>
                  <a:cubicBezTo>
                    <a:pt x="1335" y="0"/>
                    <a:pt x="1317" y="0"/>
                    <a:pt x="1299" y="1"/>
                  </a:cubicBezTo>
                  <a:cubicBezTo>
                    <a:pt x="568" y="32"/>
                    <a:pt x="0" y="650"/>
                    <a:pt x="30" y="1380"/>
                  </a:cubicBezTo>
                  <a:lnTo>
                    <a:pt x="1522" y="37617"/>
                  </a:lnTo>
                  <a:cubicBezTo>
                    <a:pt x="1550" y="38328"/>
                    <a:pt x="2139" y="38887"/>
                    <a:pt x="2846" y="38887"/>
                  </a:cubicBezTo>
                  <a:cubicBezTo>
                    <a:pt x="2864" y="38887"/>
                    <a:pt x="2882" y="38887"/>
                    <a:pt x="2900" y="38886"/>
                  </a:cubicBezTo>
                  <a:cubicBezTo>
                    <a:pt x="3629" y="38855"/>
                    <a:pt x="4199" y="38238"/>
                    <a:pt x="4168" y="37508"/>
                  </a:cubicBezTo>
                  <a:lnTo>
                    <a:pt x="2676" y="1270"/>
                  </a:lnTo>
                  <a:cubicBezTo>
                    <a:pt x="2647" y="559"/>
                    <a:pt x="2058" y="0"/>
                    <a:pt x="13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8585772" y="3017982"/>
              <a:ext cx="240603" cy="2231548"/>
            </a:xfrm>
            <a:custGeom>
              <a:avLst/>
              <a:gdLst/>
              <a:ahLst/>
              <a:cxnLst/>
              <a:rect l="l" t="t" r="r" b="b"/>
              <a:pathLst>
                <a:path w="4199" h="38945" fill="none" extrusionOk="0">
                  <a:moveTo>
                    <a:pt x="4103" y="37539"/>
                  </a:moveTo>
                  <a:cubicBezTo>
                    <a:pt x="4131" y="38235"/>
                    <a:pt x="3590" y="38821"/>
                    <a:pt x="2897" y="38849"/>
                  </a:cubicBezTo>
                  <a:cubicBezTo>
                    <a:pt x="2203" y="38879"/>
                    <a:pt x="1616" y="38339"/>
                    <a:pt x="1588" y="37643"/>
                  </a:cubicBezTo>
                  <a:lnTo>
                    <a:pt x="96" y="1406"/>
                  </a:lnTo>
                  <a:cubicBezTo>
                    <a:pt x="66" y="713"/>
                    <a:pt x="609" y="124"/>
                    <a:pt x="1302" y="96"/>
                  </a:cubicBezTo>
                  <a:cubicBezTo>
                    <a:pt x="1994" y="68"/>
                    <a:pt x="2582" y="609"/>
                    <a:pt x="2611" y="1302"/>
                  </a:cubicBezTo>
                  <a:close/>
                  <a:moveTo>
                    <a:pt x="1299" y="30"/>
                  </a:moveTo>
                  <a:cubicBezTo>
                    <a:pt x="568" y="61"/>
                    <a:pt x="0" y="679"/>
                    <a:pt x="30" y="1409"/>
                  </a:cubicBezTo>
                  <a:lnTo>
                    <a:pt x="1522" y="37646"/>
                  </a:lnTo>
                  <a:cubicBezTo>
                    <a:pt x="1551" y="38375"/>
                    <a:pt x="2170" y="38945"/>
                    <a:pt x="2900" y="38915"/>
                  </a:cubicBezTo>
                  <a:cubicBezTo>
                    <a:pt x="3629" y="38884"/>
                    <a:pt x="4199" y="38267"/>
                    <a:pt x="4168" y="37537"/>
                  </a:cubicBezTo>
                  <a:lnTo>
                    <a:pt x="2676" y="1299"/>
                  </a:lnTo>
                  <a:cubicBezTo>
                    <a:pt x="2646" y="570"/>
                    <a:pt x="2028" y="1"/>
                    <a:pt x="1299" y="3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8044751" y="3074709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3"/>
                    <a:pt x="0" y="1914"/>
                    <a:pt x="89" y="4072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20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5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8044751" y="3069838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8" y="6313"/>
                    <a:pt x="89" y="4157"/>
                  </a:cubicBezTo>
                  <a:cubicBezTo>
                    <a:pt x="0" y="1999"/>
                    <a:pt x="1678" y="178"/>
                    <a:pt x="3834" y="89"/>
                  </a:cubicBezTo>
                  <a:cubicBezTo>
                    <a:pt x="5992" y="0"/>
                    <a:pt x="7813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8833019" y="3042220"/>
              <a:ext cx="457884" cy="448201"/>
            </a:xfrm>
            <a:custGeom>
              <a:avLst/>
              <a:gdLst/>
              <a:ahLst/>
              <a:cxnLst/>
              <a:rect l="l" t="t" r="r" b="b"/>
              <a:pathLst>
                <a:path w="7991" h="7822" extrusionOk="0">
                  <a:moveTo>
                    <a:pt x="3997" y="1"/>
                  </a:moveTo>
                  <a:cubicBezTo>
                    <a:pt x="3943" y="1"/>
                    <a:pt x="3889" y="2"/>
                    <a:pt x="3834" y="4"/>
                  </a:cubicBezTo>
                  <a:cubicBezTo>
                    <a:pt x="1676" y="94"/>
                    <a:pt x="0" y="1914"/>
                    <a:pt x="88" y="4072"/>
                  </a:cubicBezTo>
                  <a:cubicBezTo>
                    <a:pt x="175" y="6174"/>
                    <a:pt x="1908" y="7821"/>
                    <a:pt x="3992" y="7821"/>
                  </a:cubicBezTo>
                  <a:cubicBezTo>
                    <a:pt x="4046" y="7821"/>
                    <a:pt x="4101" y="7820"/>
                    <a:pt x="4155" y="7818"/>
                  </a:cubicBezTo>
                  <a:cubicBezTo>
                    <a:pt x="6313" y="7728"/>
                    <a:pt x="7990" y="5908"/>
                    <a:pt x="7901" y="3750"/>
                  </a:cubicBezTo>
                  <a:cubicBezTo>
                    <a:pt x="7815" y="1647"/>
                    <a:pt x="6083" y="1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8833019" y="3037349"/>
              <a:ext cx="457884" cy="457942"/>
            </a:xfrm>
            <a:custGeom>
              <a:avLst/>
              <a:gdLst/>
              <a:ahLst/>
              <a:cxnLst/>
              <a:rect l="l" t="t" r="r" b="b"/>
              <a:pathLst>
                <a:path w="7991" h="7992" fill="none" extrusionOk="0">
                  <a:moveTo>
                    <a:pt x="7901" y="3835"/>
                  </a:moveTo>
                  <a:cubicBezTo>
                    <a:pt x="7990" y="5993"/>
                    <a:pt x="6313" y="7813"/>
                    <a:pt x="4155" y="7903"/>
                  </a:cubicBezTo>
                  <a:cubicBezTo>
                    <a:pt x="1998" y="7991"/>
                    <a:pt x="177" y="6314"/>
                    <a:pt x="88" y="4157"/>
                  </a:cubicBezTo>
                  <a:cubicBezTo>
                    <a:pt x="0" y="1999"/>
                    <a:pt x="1676" y="179"/>
                    <a:pt x="3834" y="89"/>
                  </a:cubicBezTo>
                  <a:cubicBezTo>
                    <a:pt x="5992" y="1"/>
                    <a:pt x="7812" y="1678"/>
                    <a:pt x="7901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8854220" y="3558835"/>
              <a:ext cx="457999" cy="448086"/>
            </a:xfrm>
            <a:custGeom>
              <a:avLst/>
              <a:gdLst/>
              <a:ahLst/>
              <a:cxnLst/>
              <a:rect l="l" t="t" r="r" b="b"/>
              <a:pathLst>
                <a:path w="7993" h="7820" extrusionOk="0">
                  <a:moveTo>
                    <a:pt x="3998" y="0"/>
                  </a:moveTo>
                  <a:cubicBezTo>
                    <a:pt x="3944" y="0"/>
                    <a:pt x="3890" y="1"/>
                    <a:pt x="3836" y="4"/>
                  </a:cubicBezTo>
                  <a:cubicBezTo>
                    <a:pt x="1677" y="92"/>
                    <a:pt x="0" y="1913"/>
                    <a:pt x="90" y="4070"/>
                  </a:cubicBezTo>
                  <a:cubicBezTo>
                    <a:pt x="176" y="6173"/>
                    <a:pt x="1908" y="7819"/>
                    <a:pt x="3992" y="7819"/>
                  </a:cubicBezTo>
                  <a:cubicBezTo>
                    <a:pt x="4046" y="7819"/>
                    <a:pt x="4101" y="7818"/>
                    <a:pt x="4157" y="7816"/>
                  </a:cubicBezTo>
                  <a:cubicBezTo>
                    <a:pt x="6315" y="7728"/>
                    <a:pt x="7992" y="5907"/>
                    <a:pt x="7902" y="3749"/>
                  </a:cubicBezTo>
                  <a:cubicBezTo>
                    <a:pt x="7816" y="1646"/>
                    <a:pt x="6083" y="0"/>
                    <a:pt x="3998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8854220" y="3553964"/>
              <a:ext cx="457999" cy="457884"/>
            </a:xfrm>
            <a:custGeom>
              <a:avLst/>
              <a:gdLst/>
              <a:ahLst/>
              <a:cxnLst/>
              <a:rect l="l" t="t" r="r" b="b"/>
              <a:pathLst>
                <a:path w="7993" h="7991" fill="none" extrusionOk="0">
                  <a:moveTo>
                    <a:pt x="7902" y="3834"/>
                  </a:moveTo>
                  <a:cubicBezTo>
                    <a:pt x="7992" y="5992"/>
                    <a:pt x="6315" y="7813"/>
                    <a:pt x="4157" y="7901"/>
                  </a:cubicBezTo>
                  <a:cubicBezTo>
                    <a:pt x="2000" y="7991"/>
                    <a:pt x="178" y="6313"/>
                    <a:pt x="90" y="4155"/>
                  </a:cubicBezTo>
                  <a:cubicBezTo>
                    <a:pt x="0" y="1998"/>
                    <a:pt x="1677" y="177"/>
                    <a:pt x="3836" y="89"/>
                  </a:cubicBezTo>
                  <a:cubicBezTo>
                    <a:pt x="5992" y="0"/>
                    <a:pt x="7814" y="1676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8875191" y="4067715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3"/>
                  </a:cubicBezTo>
                  <a:cubicBezTo>
                    <a:pt x="1677" y="93"/>
                    <a:pt x="0" y="1913"/>
                    <a:pt x="89" y="4072"/>
                  </a:cubicBezTo>
                  <a:cubicBezTo>
                    <a:pt x="176" y="6174"/>
                    <a:pt x="1908" y="7820"/>
                    <a:pt x="3994" y="7820"/>
                  </a:cubicBezTo>
                  <a:cubicBezTo>
                    <a:pt x="4048" y="7820"/>
                    <a:pt x="4102" y="7819"/>
                    <a:pt x="4157" y="7817"/>
                  </a:cubicBezTo>
                  <a:cubicBezTo>
                    <a:pt x="6314" y="7729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8875191" y="4062844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4"/>
                    <a:pt x="4157" y="7902"/>
                  </a:cubicBezTo>
                  <a:cubicBezTo>
                    <a:pt x="1999" y="7990"/>
                    <a:pt x="178" y="6313"/>
                    <a:pt x="89" y="4157"/>
                  </a:cubicBezTo>
                  <a:cubicBezTo>
                    <a:pt x="0" y="1998"/>
                    <a:pt x="1677" y="178"/>
                    <a:pt x="3834" y="88"/>
                  </a:cubicBezTo>
                  <a:cubicBezTo>
                    <a:pt x="5992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8897653" y="4614871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9" y="1"/>
                  </a:moveTo>
                  <a:cubicBezTo>
                    <a:pt x="3945" y="1"/>
                    <a:pt x="3891" y="2"/>
                    <a:pt x="3836" y="4"/>
                  </a:cubicBezTo>
                  <a:cubicBezTo>
                    <a:pt x="1678" y="93"/>
                    <a:pt x="1" y="1914"/>
                    <a:pt x="91" y="4072"/>
                  </a:cubicBezTo>
                  <a:cubicBezTo>
                    <a:pt x="177" y="6175"/>
                    <a:pt x="1910" y="7821"/>
                    <a:pt x="3995" y="7821"/>
                  </a:cubicBezTo>
                  <a:cubicBezTo>
                    <a:pt x="4049" y="7821"/>
                    <a:pt x="4103" y="7820"/>
                    <a:pt x="4157" y="7818"/>
                  </a:cubicBezTo>
                  <a:cubicBezTo>
                    <a:pt x="6316" y="7728"/>
                    <a:pt x="7993" y="5908"/>
                    <a:pt x="7903" y="3750"/>
                  </a:cubicBezTo>
                  <a:cubicBezTo>
                    <a:pt x="7817" y="1648"/>
                    <a:pt x="6084" y="1"/>
                    <a:pt x="3999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8897653" y="4610000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3" y="3835"/>
                  </a:moveTo>
                  <a:cubicBezTo>
                    <a:pt x="7993" y="5993"/>
                    <a:pt x="6316" y="7813"/>
                    <a:pt x="4157" y="7903"/>
                  </a:cubicBezTo>
                  <a:cubicBezTo>
                    <a:pt x="2001" y="7991"/>
                    <a:pt x="179" y="6314"/>
                    <a:pt x="91" y="4157"/>
                  </a:cubicBezTo>
                  <a:cubicBezTo>
                    <a:pt x="1" y="1999"/>
                    <a:pt x="1678" y="178"/>
                    <a:pt x="3836" y="89"/>
                  </a:cubicBezTo>
                  <a:cubicBezTo>
                    <a:pt x="5993" y="1"/>
                    <a:pt x="7815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8066181" y="3595679"/>
              <a:ext cx="457942" cy="448201"/>
            </a:xfrm>
            <a:custGeom>
              <a:avLst/>
              <a:gdLst/>
              <a:ahLst/>
              <a:cxnLst/>
              <a:rect l="l" t="t" r="r" b="b"/>
              <a:pathLst>
                <a:path w="7992" h="7822" extrusionOk="0">
                  <a:moveTo>
                    <a:pt x="3998" y="1"/>
                  </a:moveTo>
                  <a:cubicBezTo>
                    <a:pt x="3944" y="1"/>
                    <a:pt x="3889" y="2"/>
                    <a:pt x="3835" y="4"/>
                  </a:cubicBezTo>
                  <a:cubicBezTo>
                    <a:pt x="1678" y="94"/>
                    <a:pt x="1" y="1914"/>
                    <a:pt x="89" y="4072"/>
                  </a:cubicBezTo>
                  <a:cubicBezTo>
                    <a:pt x="177" y="6175"/>
                    <a:pt x="1908" y="7821"/>
                    <a:pt x="3994" y="7821"/>
                  </a:cubicBezTo>
                  <a:cubicBezTo>
                    <a:pt x="4048" y="7821"/>
                    <a:pt x="4103" y="7820"/>
                    <a:pt x="4157" y="7818"/>
                  </a:cubicBezTo>
                  <a:cubicBezTo>
                    <a:pt x="6314" y="7730"/>
                    <a:pt x="7991" y="5908"/>
                    <a:pt x="7903" y="3750"/>
                  </a:cubicBezTo>
                  <a:cubicBezTo>
                    <a:pt x="7815" y="1647"/>
                    <a:pt x="6084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8066181" y="3590808"/>
              <a:ext cx="457942" cy="457942"/>
            </a:xfrm>
            <a:custGeom>
              <a:avLst/>
              <a:gdLst/>
              <a:ahLst/>
              <a:cxnLst/>
              <a:rect l="l" t="t" r="r" b="b"/>
              <a:pathLst>
                <a:path w="7992" h="7992" fill="none" extrusionOk="0">
                  <a:moveTo>
                    <a:pt x="7903" y="3835"/>
                  </a:moveTo>
                  <a:cubicBezTo>
                    <a:pt x="7991" y="5993"/>
                    <a:pt x="6314" y="7815"/>
                    <a:pt x="4157" y="7903"/>
                  </a:cubicBezTo>
                  <a:cubicBezTo>
                    <a:pt x="1999" y="7991"/>
                    <a:pt x="179" y="6314"/>
                    <a:pt x="89" y="4157"/>
                  </a:cubicBezTo>
                  <a:cubicBezTo>
                    <a:pt x="1" y="1999"/>
                    <a:pt x="1678" y="179"/>
                    <a:pt x="3835" y="89"/>
                  </a:cubicBezTo>
                  <a:cubicBezTo>
                    <a:pt x="5993" y="1"/>
                    <a:pt x="7813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8087496" y="4113268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2"/>
                    <a:pt x="0" y="1913"/>
                    <a:pt x="89" y="4070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19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8087496" y="4108397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9" y="6313"/>
                    <a:pt x="89" y="4155"/>
                  </a:cubicBezTo>
                  <a:cubicBezTo>
                    <a:pt x="0" y="1998"/>
                    <a:pt x="1678" y="177"/>
                    <a:pt x="3834" y="89"/>
                  </a:cubicBezTo>
                  <a:cubicBezTo>
                    <a:pt x="5993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8109843" y="4656585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8" y="1"/>
                  </a:moveTo>
                  <a:cubicBezTo>
                    <a:pt x="3944" y="1"/>
                    <a:pt x="3890" y="2"/>
                    <a:pt x="3836" y="4"/>
                  </a:cubicBezTo>
                  <a:cubicBezTo>
                    <a:pt x="1677" y="92"/>
                    <a:pt x="0" y="1914"/>
                    <a:pt x="90" y="4071"/>
                  </a:cubicBezTo>
                  <a:cubicBezTo>
                    <a:pt x="176" y="6174"/>
                    <a:pt x="1909" y="7821"/>
                    <a:pt x="3994" y="7821"/>
                  </a:cubicBezTo>
                  <a:cubicBezTo>
                    <a:pt x="4048" y="7821"/>
                    <a:pt x="4102" y="7820"/>
                    <a:pt x="4157" y="7818"/>
                  </a:cubicBezTo>
                  <a:cubicBezTo>
                    <a:pt x="6315" y="7728"/>
                    <a:pt x="7992" y="5908"/>
                    <a:pt x="7902" y="3750"/>
                  </a:cubicBezTo>
                  <a:cubicBezTo>
                    <a:pt x="7816" y="1647"/>
                    <a:pt x="6083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8109843" y="4651714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2" y="3835"/>
                  </a:moveTo>
                  <a:cubicBezTo>
                    <a:pt x="7992" y="5993"/>
                    <a:pt x="6315" y="7813"/>
                    <a:pt x="4157" y="7903"/>
                  </a:cubicBezTo>
                  <a:cubicBezTo>
                    <a:pt x="2000" y="7991"/>
                    <a:pt x="178" y="6314"/>
                    <a:pt x="90" y="4156"/>
                  </a:cubicBezTo>
                  <a:cubicBezTo>
                    <a:pt x="0" y="1999"/>
                    <a:pt x="1677" y="177"/>
                    <a:pt x="3836" y="89"/>
                  </a:cubicBezTo>
                  <a:cubicBezTo>
                    <a:pt x="5992" y="1"/>
                    <a:pt x="7814" y="1678"/>
                    <a:pt x="7902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8" name="Google Shape;788;p47"/>
          <p:cNvGrpSpPr/>
          <p:nvPr/>
        </p:nvGrpSpPr>
        <p:grpSpPr>
          <a:xfrm rot="8528727">
            <a:off x="-3358705" y="722568"/>
            <a:ext cx="6529543" cy="2129176"/>
            <a:chOff x="4477625" y="1474000"/>
            <a:chExt cx="1382775" cy="450900"/>
          </a:xfrm>
        </p:grpSpPr>
        <p:sp>
          <p:nvSpPr>
            <p:cNvPr id="789" name="Google Shape;789;p47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extrusionOk="0">
                  <a:moveTo>
                    <a:pt x="1291" y="1"/>
                  </a:moveTo>
                  <a:lnTo>
                    <a:pt x="1" y="4711"/>
                  </a:lnTo>
                  <a:lnTo>
                    <a:pt x="48626" y="18018"/>
                  </a:lnTo>
                  <a:lnTo>
                    <a:pt x="49915" y="13307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fill="none" extrusionOk="0">
                  <a:moveTo>
                    <a:pt x="49915" y="13307"/>
                  </a:moveTo>
                  <a:lnTo>
                    <a:pt x="48626" y="18018"/>
                  </a:lnTo>
                  <a:lnTo>
                    <a:pt x="1" y="4711"/>
                  </a:lnTo>
                  <a:lnTo>
                    <a:pt x="1291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4610925" y="1554250"/>
              <a:ext cx="1227550" cy="370650"/>
            </a:xfrm>
            <a:custGeom>
              <a:avLst/>
              <a:gdLst/>
              <a:ahLst/>
              <a:cxnLst/>
              <a:rect l="l" t="t" r="r" b="b"/>
              <a:pathLst>
                <a:path w="49102" h="14826" fill="none" extrusionOk="0">
                  <a:moveTo>
                    <a:pt x="49101" y="13324"/>
                  </a:moveTo>
                  <a:lnTo>
                    <a:pt x="48690" y="14826"/>
                  </a:lnTo>
                  <a:lnTo>
                    <a:pt x="0" y="1501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extrusionOk="0">
                  <a:moveTo>
                    <a:pt x="411" y="0"/>
                  </a:moveTo>
                  <a:lnTo>
                    <a:pt x="0" y="1502"/>
                  </a:lnTo>
                  <a:lnTo>
                    <a:pt x="48690" y="14826"/>
                  </a:lnTo>
                  <a:lnTo>
                    <a:pt x="49101" y="13325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fill="none" extrusionOk="0">
                  <a:moveTo>
                    <a:pt x="49101" y="13325"/>
                  </a:moveTo>
                  <a:lnTo>
                    <a:pt x="48690" y="14826"/>
                  </a:lnTo>
                  <a:lnTo>
                    <a:pt x="0" y="1502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extrusionOk="0">
                  <a:moveTo>
                    <a:pt x="6618" y="0"/>
                  </a:moveTo>
                  <a:lnTo>
                    <a:pt x="1" y="633"/>
                  </a:lnTo>
                  <a:lnTo>
                    <a:pt x="5329" y="4711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fill="none" extrusionOk="0">
                  <a:moveTo>
                    <a:pt x="5329" y="4711"/>
                  </a:moveTo>
                  <a:lnTo>
                    <a:pt x="1" y="633"/>
                  </a:lnTo>
                  <a:lnTo>
                    <a:pt x="661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extrusionOk="0">
                  <a:moveTo>
                    <a:pt x="6618" y="1"/>
                  </a:moveTo>
                  <a:lnTo>
                    <a:pt x="3530" y="295"/>
                  </a:lnTo>
                  <a:lnTo>
                    <a:pt x="1" y="632"/>
                  </a:lnTo>
                  <a:lnTo>
                    <a:pt x="3052" y="2969"/>
                  </a:lnTo>
                  <a:lnTo>
                    <a:pt x="5330" y="4711"/>
                  </a:lnTo>
                  <a:lnTo>
                    <a:pt x="7324" y="4387"/>
                  </a:lnTo>
                  <a:lnTo>
                    <a:pt x="5741" y="3209"/>
                  </a:lnTo>
                  <a:lnTo>
                    <a:pt x="7967" y="2812"/>
                  </a:lnTo>
                  <a:lnTo>
                    <a:pt x="6233" y="1381"/>
                  </a:lnTo>
                  <a:lnTo>
                    <a:pt x="8319" y="1128"/>
                  </a:lnTo>
                  <a:lnTo>
                    <a:pt x="6618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fill="none" extrusionOk="0">
                  <a:moveTo>
                    <a:pt x="6618" y="1"/>
                  </a:moveTo>
                  <a:lnTo>
                    <a:pt x="8319" y="1128"/>
                  </a:lnTo>
                  <a:lnTo>
                    <a:pt x="6233" y="1381"/>
                  </a:lnTo>
                  <a:lnTo>
                    <a:pt x="7967" y="2812"/>
                  </a:lnTo>
                  <a:lnTo>
                    <a:pt x="5741" y="3209"/>
                  </a:lnTo>
                  <a:lnTo>
                    <a:pt x="7324" y="4387"/>
                  </a:lnTo>
                  <a:lnTo>
                    <a:pt x="5330" y="4711"/>
                  </a:lnTo>
                  <a:lnTo>
                    <a:pt x="3052" y="2969"/>
                  </a:lnTo>
                  <a:lnTo>
                    <a:pt x="1" y="632"/>
                  </a:lnTo>
                  <a:lnTo>
                    <a:pt x="3530" y="295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extrusionOk="0">
                  <a:moveTo>
                    <a:pt x="3530" y="0"/>
                  </a:moveTo>
                  <a:lnTo>
                    <a:pt x="1" y="337"/>
                  </a:lnTo>
                  <a:lnTo>
                    <a:pt x="3052" y="2674"/>
                  </a:lnTo>
                  <a:cubicBezTo>
                    <a:pt x="3630" y="2188"/>
                    <a:pt x="3800" y="1327"/>
                    <a:pt x="3686" y="571"/>
                  </a:cubicBezTo>
                  <a:cubicBezTo>
                    <a:pt x="3655" y="376"/>
                    <a:pt x="3609" y="184"/>
                    <a:pt x="3530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fill="none" extrusionOk="0">
                  <a:moveTo>
                    <a:pt x="3530" y="0"/>
                  </a:moveTo>
                  <a:cubicBezTo>
                    <a:pt x="3609" y="184"/>
                    <a:pt x="3655" y="376"/>
                    <a:pt x="3686" y="571"/>
                  </a:cubicBezTo>
                  <a:cubicBezTo>
                    <a:pt x="3800" y="1327"/>
                    <a:pt x="3630" y="2188"/>
                    <a:pt x="3052" y="2674"/>
                  </a:cubicBezTo>
                  <a:lnTo>
                    <a:pt x="1" y="337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" name="Google Shape;788;p47"/>
          <p:cNvGrpSpPr/>
          <p:nvPr/>
        </p:nvGrpSpPr>
        <p:grpSpPr>
          <a:xfrm rot="8528727">
            <a:off x="6589290" y="5286060"/>
            <a:ext cx="6529543" cy="2129176"/>
            <a:chOff x="4477625" y="1474000"/>
            <a:chExt cx="1382775" cy="450900"/>
          </a:xfrm>
        </p:grpSpPr>
        <p:sp>
          <p:nvSpPr>
            <p:cNvPr id="84" name="Google Shape;789;p47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extrusionOk="0">
                  <a:moveTo>
                    <a:pt x="1291" y="1"/>
                  </a:moveTo>
                  <a:lnTo>
                    <a:pt x="1" y="4711"/>
                  </a:lnTo>
                  <a:lnTo>
                    <a:pt x="48626" y="18018"/>
                  </a:lnTo>
                  <a:lnTo>
                    <a:pt x="49915" y="13307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790;p47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fill="none" extrusionOk="0">
                  <a:moveTo>
                    <a:pt x="49915" y="13307"/>
                  </a:moveTo>
                  <a:lnTo>
                    <a:pt x="48626" y="18018"/>
                  </a:lnTo>
                  <a:lnTo>
                    <a:pt x="1" y="4711"/>
                  </a:lnTo>
                  <a:lnTo>
                    <a:pt x="1291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791;p47"/>
            <p:cNvSpPr/>
            <p:nvPr/>
          </p:nvSpPr>
          <p:spPr>
            <a:xfrm>
              <a:off x="4610925" y="1554250"/>
              <a:ext cx="1227550" cy="370650"/>
            </a:xfrm>
            <a:custGeom>
              <a:avLst/>
              <a:gdLst/>
              <a:ahLst/>
              <a:cxnLst/>
              <a:rect l="l" t="t" r="r" b="b"/>
              <a:pathLst>
                <a:path w="49102" h="14826" fill="none" extrusionOk="0">
                  <a:moveTo>
                    <a:pt x="49101" y="13324"/>
                  </a:moveTo>
                  <a:lnTo>
                    <a:pt x="48690" y="14826"/>
                  </a:lnTo>
                  <a:lnTo>
                    <a:pt x="0" y="1501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792;p47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extrusionOk="0">
                  <a:moveTo>
                    <a:pt x="411" y="0"/>
                  </a:moveTo>
                  <a:lnTo>
                    <a:pt x="0" y="1502"/>
                  </a:lnTo>
                  <a:lnTo>
                    <a:pt x="48690" y="14826"/>
                  </a:lnTo>
                  <a:lnTo>
                    <a:pt x="49101" y="13325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793;p47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fill="none" extrusionOk="0">
                  <a:moveTo>
                    <a:pt x="49101" y="13325"/>
                  </a:moveTo>
                  <a:lnTo>
                    <a:pt x="48690" y="14826"/>
                  </a:lnTo>
                  <a:lnTo>
                    <a:pt x="0" y="1502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794;p47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extrusionOk="0">
                  <a:moveTo>
                    <a:pt x="6618" y="0"/>
                  </a:moveTo>
                  <a:lnTo>
                    <a:pt x="1" y="633"/>
                  </a:lnTo>
                  <a:lnTo>
                    <a:pt x="5329" y="4711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795;p47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fill="none" extrusionOk="0">
                  <a:moveTo>
                    <a:pt x="5329" y="4711"/>
                  </a:moveTo>
                  <a:lnTo>
                    <a:pt x="1" y="633"/>
                  </a:lnTo>
                  <a:lnTo>
                    <a:pt x="661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796;p47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extrusionOk="0">
                  <a:moveTo>
                    <a:pt x="6618" y="1"/>
                  </a:moveTo>
                  <a:lnTo>
                    <a:pt x="3530" y="295"/>
                  </a:lnTo>
                  <a:lnTo>
                    <a:pt x="1" y="632"/>
                  </a:lnTo>
                  <a:lnTo>
                    <a:pt x="3052" y="2969"/>
                  </a:lnTo>
                  <a:lnTo>
                    <a:pt x="5330" y="4711"/>
                  </a:lnTo>
                  <a:lnTo>
                    <a:pt x="7324" y="4387"/>
                  </a:lnTo>
                  <a:lnTo>
                    <a:pt x="5741" y="3209"/>
                  </a:lnTo>
                  <a:lnTo>
                    <a:pt x="7967" y="2812"/>
                  </a:lnTo>
                  <a:lnTo>
                    <a:pt x="6233" y="1381"/>
                  </a:lnTo>
                  <a:lnTo>
                    <a:pt x="8319" y="1128"/>
                  </a:lnTo>
                  <a:lnTo>
                    <a:pt x="6618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797;p47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fill="none" extrusionOk="0">
                  <a:moveTo>
                    <a:pt x="6618" y="1"/>
                  </a:moveTo>
                  <a:lnTo>
                    <a:pt x="8319" y="1128"/>
                  </a:lnTo>
                  <a:lnTo>
                    <a:pt x="6233" y="1381"/>
                  </a:lnTo>
                  <a:lnTo>
                    <a:pt x="7967" y="2812"/>
                  </a:lnTo>
                  <a:lnTo>
                    <a:pt x="5741" y="3209"/>
                  </a:lnTo>
                  <a:lnTo>
                    <a:pt x="7324" y="4387"/>
                  </a:lnTo>
                  <a:lnTo>
                    <a:pt x="5330" y="4711"/>
                  </a:lnTo>
                  <a:lnTo>
                    <a:pt x="3052" y="2969"/>
                  </a:lnTo>
                  <a:lnTo>
                    <a:pt x="1" y="632"/>
                  </a:lnTo>
                  <a:lnTo>
                    <a:pt x="3530" y="295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798;p47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extrusionOk="0">
                  <a:moveTo>
                    <a:pt x="3530" y="0"/>
                  </a:moveTo>
                  <a:lnTo>
                    <a:pt x="1" y="337"/>
                  </a:lnTo>
                  <a:lnTo>
                    <a:pt x="3052" y="2674"/>
                  </a:lnTo>
                  <a:cubicBezTo>
                    <a:pt x="3630" y="2188"/>
                    <a:pt x="3800" y="1327"/>
                    <a:pt x="3686" y="571"/>
                  </a:cubicBezTo>
                  <a:cubicBezTo>
                    <a:pt x="3655" y="376"/>
                    <a:pt x="3609" y="184"/>
                    <a:pt x="3530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799;p47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fill="none" extrusionOk="0">
                  <a:moveTo>
                    <a:pt x="3530" y="0"/>
                  </a:moveTo>
                  <a:cubicBezTo>
                    <a:pt x="3609" y="184"/>
                    <a:pt x="3655" y="376"/>
                    <a:pt x="3686" y="571"/>
                  </a:cubicBezTo>
                  <a:cubicBezTo>
                    <a:pt x="3800" y="1327"/>
                    <a:pt x="3630" y="2188"/>
                    <a:pt x="3052" y="2674"/>
                  </a:cubicBezTo>
                  <a:lnTo>
                    <a:pt x="1" y="337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6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52"/>
          <p:cNvSpPr/>
          <p:nvPr/>
        </p:nvSpPr>
        <p:spPr>
          <a:xfrm>
            <a:off x="977751" y="2244197"/>
            <a:ext cx="10236495" cy="3447296"/>
          </a:xfrm>
          <a:custGeom>
            <a:avLst/>
            <a:gdLst/>
            <a:ahLst/>
            <a:cxnLst/>
            <a:rect l="l" t="t" r="r" b="b"/>
            <a:pathLst>
              <a:path w="108212" h="10344" extrusionOk="0">
                <a:moveTo>
                  <a:pt x="75742" y="1"/>
                </a:moveTo>
                <a:cubicBezTo>
                  <a:pt x="44315" y="1"/>
                  <a:pt x="1076" y="35"/>
                  <a:pt x="662" y="79"/>
                </a:cubicBezTo>
                <a:cubicBezTo>
                  <a:pt x="655" y="140"/>
                  <a:pt x="604" y="212"/>
                  <a:pt x="645" y="260"/>
                </a:cubicBezTo>
                <a:cubicBezTo>
                  <a:pt x="768" y="404"/>
                  <a:pt x="915" y="541"/>
                  <a:pt x="1066" y="675"/>
                </a:cubicBezTo>
                <a:cubicBezTo>
                  <a:pt x="2588" y="2046"/>
                  <a:pt x="2588" y="2046"/>
                  <a:pt x="854" y="3262"/>
                </a:cubicBezTo>
                <a:cubicBezTo>
                  <a:pt x="1292" y="3581"/>
                  <a:pt x="1779" y="3889"/>
                  <a:pt x="2170" y="4232"/>
                </a:cubicBezTo>
                <a:cubicBezTo>
                  <a:pt x="2845" y="4828"/>
                  <a:pt x="2756" y="5102"/>
                  <a:pt x="1844" y="5568"/>
                </a:cubicBezTo>
                <a:cubicBezTo>
                  <a:pt x="1553" y="5719"/>
                  <a:pt x="1241" y="5856"/>
                  <a:pt x="922" y="5986"/>
                </a:cubicBezTo>
                <a:cubicBezTo>
                  <a:pt x="285" y="6240"/>
                  <a:pt x="1" y="6480"/>
                  <a:pt x="652" y="6905"/>
                </a:cubicBezTo>
                <a:cubicBezTo>
                  <a:pt x="1639" y="7552"/>
                  <a:pt x="1594" y="8313"/>
                  <a:pt x="1155" y="9105"/>
                </a:cubicBezTo>
                <a:cubicBezTo>
                  <a:pt x="936" y="9499"/>
                  <a:pt x="525" y="9865"/>
                  <a:pt x="525" y="10332"/>
                </a:cubicBezTo>
                <a:cubicBezTo>
                  <a:pt x="968" y="10340"/>
                  <a:pt x="1411" y="10343"/>
                  <a:pt x="1853" y="10343"/>
                </a:cubicBezTo>
                <a:cubicBezTo>
                  <a:pt x="3960" y="10343"/>
                  <a:pt x="6053" y="10262"/>
                  <a:pt x="8146" y="10225"/>
                </a:cubicBezTo>
                <a:cubicBezTo>
                  <a:pt x="16603" y="10085"/>
                  <a:pt x="25061" y="9965"/>
                  <a:pt x="33518" y="9835"/>
                </a:cubicBezTo>
                <a:cubicBezTo>
                  <a:pt x="36835" y="9783"/>
                  <a:pt x="40152" y="9732"/>
                  <a:pt x="43469" y="9687"/>
                </a:cubicBezTo>
                <a:cubicBezTo>
                  <a:pt x="46932" y="9638"/>
                  <a:pt x="50400" y="9532"/>
                  <a:pt x="53862" y="9532"/>
                </a:cubicBezTo>
                <a:cubicBezTo>
                  <a:pt x="54488" y="9532"/>
                  <a:pt x="55113" y="9535"/>
                  <a:pt x="55737" y="9543"/>
                </a:cubicBezTo>
                <a:cubicBezTo>
                  <a:pt x="67789" y="9698"/>
                  <a:pt x="79838" y="9924"/>
                  <a:pt x="91887" y="10129"/>
                </a:cubicBezTo>
                <a:cubicBezTo>
                  <a:pt x="95646" y="10194"/>
                  <a:pt x="99408" y="10174"/>
                  <a:pt x="103164" y="10308"/>
                </a:cubicBezTo>
                <a:cubicBezTo>
                  <a:pt x="103732" y="10327"/>
                  <a:pt x="104302" y="10334"/>
                  <a:pt x="104874" y="10334"/>
                </a:cubicBezTo>
                <a:cubicBezTo>
                  <a:pt x="105874" y="10334"/>
                  <a:pt x="106882" y="10314"/>
                  <a:pt x="107900" y="10314"/>
                </a:cubicBezTo>
                <a:cubicBezTo>
                  <a:pt x="106725" y="7840"/>
                  <a:pt x="106725" y="7840"/>
                  <a:pt x="108212" y="6442"/>
                </a:cubicBezTo>
                <a:cubicBezTo>
                  <a:pt x="108198" y="6411"/>
                  <a:pt x="108198" y="6374"/>
                  <a:pt x="108164" y="6356"/>
                </a:cubicBezTo>
                <a:cubicBezTo>
                  <a:pt x="107660" y="6103"/>
                  <a:pt x="107149" y="5860"/>
                  <a:pt x="106646" y="5606"/>
                </a:cubicBezTo>
                <a:cubicBezTo>
                  <a:pt x="105690" y="5130"/>
                  <a:pt x="105587" y="4801"/>
                  <a:pt x="106293" y="4191"/>
                </a:cubicBezTo>
                <a:cubicBezTo>
                  <a:pt x="106680" y="3855"/>
                  <a:pt x="107149" y="3550"/>
                  <a:pt x="107578" y="3238"/>
                </a:cubicBezTo>
                <a:cubicBezTo>
                  <a:pt x="107406" y="3122"/>
                  <a:pt x="107300" y="3043"/>
                  <a:pt x="107191" y="2974"/>
                </a:cubicBezTo>
                <a:cubicBezTo>
                  <a:pt x="105967" y="2210"/>
                  <a:pt x="105933" y="1987"/>
                  <a:pt x="106831" y="1113"/>
                </a:cubicBezTo>
                <a:cubicBezTo>
                  <a:pt x="107191" y="767"/>
                  <a:pt x="107749" y="480"/>
                  <a:pt x="107842" y="37"/>
                </a:cubicBezTo>
                <a:cubicBezTo>
                  <a:pt x="107408" y="12"/>
                  <a:pt x="93450" y="1"/>
                  <a:pt x="75742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2" name="Google Shape;1032;p52"/>
          <p:cNvSpPr txBox="1">
            <a:spLocks noGrp="1"/>
          </p:cNvSpPr>
          <p:nvPr>
            <p:ph type="subTitle" idx="1"/>
          </p:nvPr>
        </p:nvSpPr>
        <p:spPr>
          <a:xfrm>
            <a:off x="1738171" y="2859655"/>
            <a:ext cx="8921600" cy="197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/>
            <a:r>
              <a:rPr lang="en-US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Mavzu</a:t>
            </a: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Ko‘paytirish</a:t>
            </a: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bo‘lish</a:t>
            </a: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natijalarini</a:t>
            </a: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tekshirish</a:t>
            </a: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3" name="Google Shape;1033;p52"/>
          <p:cNvGrpSpPr/>
          <p:nvPr/>
        </p:nvGrpSpPr>
        <p:grpSpPr>
          <a:xfrm>
            <a:off x="1327367" y="1040301"/>
            <a:ext cx="9796667" cy="3315167"/>
            <a:chOff x="995525" y="780225"/>
            <a:chExt cx="7347500" cy="2486375"/>
          </a:xfrm>
        </p:grpSpPr>
        <p:sp>
          <p:nvSpPr>
            <p:cNvPr id="1034" name="Google Shape;1034;p52"/>
            <p:cNvSpPr/>
            <p:nvPr/>
          </p:nvSpPr>
          <p:spPr>
            <a:xfrm>
              <a:off x="2254275" y="1112100"/>
              <a:ext cx="174625" cy="163600"/>
            </a:xfrm>
            <a:custGeom>
              <a:avLst/>
              <a:gdLst/>
              <a:ahLst/>
              <a:cxnLst/>
              <a:rect l="l" t="t" r="r" b="b"/>
              <a:pathLst>
                <a:path w="6985" h="6544" extrusionOk="0">
                  <a:moveTo>
                    <a:pt x="3721" y="965"/>
                  </a:moveTo>
                  <a:cubicBezTo>
                    <a:pt x="4246" y="987"/>
                    <a:pt x="4816" y="1193"/>
                    <a:pt x="5159" y="1604"/>
                  </a:cubicBezTo>
                  <a:cubicBezTo>
                    <a:pt x="5524" y="2037"/>
                    <a:pt x="5615" y="2722"/>
                    <a:pt x="5524" y="3270"/>
                  </a:cubicBezTo>
                  <a:cubicBezTo>
                    <a:pt x="5315" y="4463"/>
                    <a:pt x="4098" y="5173"/>
                    <a:pt x="3002" y="5173"/>
                  </a:cubicBezTo>
                  <a:cubicBezTo>
                    <a:pt x="2065" y="5173"/>
                    <a:pt x="1217" y="4654"/>
                    <a:pt x="1164" y="3475"/>
                  </a:cubicBezTo>
                  <a:cubicBezTo>
                    <a:pt x="1119" y="2311"/>
                    <a:pt x="1986" y="1010"/>
                    <a:pt x="3287" y="1010"/>
                  </a:cubicBezTo>
                  <a:lnTo>
                    <a:pt x="3470" y="1010"/>
                  </a:lnTo>
                  <a:cubicBezTo>
                    <a:pt x="3538" y="1010"/>
                    <a:pt x="3584" y="987"/>
                    <a:pt x="3629" y="965"/>
                  </a:cubicBezTo>
                  <a:close/>
                  <a:moveTo>
                    <a:pt x="3732" y="1"/>
                  </a:moveTo>
                  <a:cubicBezTo>
                    <a:pt x="2807" y="1"/>
                    <a:pt x="1909" y="388"/>
                    <a:pt x="1233" y="1010"/>
                  </a:cubicBezTo>
                  <a:cubicBezTo>
                    <a:pt x="708" y="1467"/>
                    <a:pt x="297" y="2083"/>
                    <a:pt x="160" y="2722"/>
                  </a:cubicBezTo>
                  <a:cubicBezTo>
                    <a:pt x="0" y="3521"/>
                    <a:pt x="137" y="4343"/>
                    <a:pt x="548" y="5027"/>
                  </a:cubicBezTo>
                  <a:cubicBezTo>
                    <a:pt x="1005" y="5758"/>
                    <a:pt x="1689" y="6260"/>
                    <a:pt x="2534" y="6465"/>
                  </a:cubicBezTo>
                  <a:cubicBezTo>
                    <a:pt x="2771" y="6519"/>
                    <a:pt x="3009" y="6544"/>
                    <a:pt x="3244" y="6544"/>
                  </a:cubicBezTo>
                  <a:cubicBezTo>
                    <a:pt x="4723" y="6544"/>
                    <a:pt x="6091" y="5539"/>
                    <a:pt x="6642" y="4160"/>
                  </a:cubicBezTo>
                  <a:cubicBezTo>
                    <a:pt x="6985" y="3293"/>
                    <a:pt x="6985" y="2220"/>
                    <a:pt x="6437" y="1444"/>
                  </a:cubicBezTo>
                  <a:cubicBezTo>
                    <a:pt x="5980" y="782"/>
                    <a:pt x="5273" y="303"/>
                    <a:pt x="4520" y="97"/>
                  </a:cubicBezTo>
                  <a:cubicBezTo>
                    <a:pt x="4258" y="32"/>
                    <a:pt x="3994" y="1"/>
                    <a:pt x="3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35" name="Google Shape;1035;p52"/>
            <p:cNvGrpSpPr/>
            <p:nvPr/>
          </p:nvGrpSpPr>
          <p:grpSpPr>
            <a:xfrm>
              <a:off x="995525" y="2714200"/>
              <a:ext cx="595200" cy="552400"/>
              <a:chOff x="8321650" y="1504325"/>
              <a:chExt cx="595200" cy="552400"/>
            </a:xfrm>
          </p:grpSpPr>
          <p:sp>
            <p:nvSpPr>
              <p:cNvPr id="1036" name="Google Shape;1036;p52"/>
              <p:cNvSpPr/>
              <p:nvPr/>
            </p:nvSpPr>
            <p:spPr>
              <a:xfrm>
                <a:off x="8326775" y="1504325"/>
                <a:ext cx="590075" cy="552400"/>
              </a:xfrm>
              <a:custGeom>
                <a:avLst/>
                <a:gdLst/>
                <a:ahLst/>
                <a:cxnLst/>
                <a:rect l="l" t="t" r="r" b="b"/>
                <a:pathLst>
                  <a:path w="23603" h="22096" extrusionOk="0">
                    <a:moveTo>
                      <a:pt x="7284" y="19999"/>
                    </a:moveTo>
                    <a:cubicBezTo>
                      <a:pt x="7291" y="20002"/>
                      <a:pt x="7298" y="20005"/>
                      <a:pt x="7305" y="20008"/>
                    </a:cubicBezTo>
                    <a:cubicBezTo>
                      <a:pt x="7295" y="20002"/>
                      <a:pt x="7288" y="20000"/>
                      <a:pt x="7284" y="19999"/>
                    </a:cubicBezTo>
                    <a:close/>
                    <a:moveTo>
                      <a:pt x="11328" y="1057"/>
                    </a:moveTo>
                    <a:cubicBezTo>
                      <a:pt x="13223" y="1057"/>
                      <a:pt x="15067" y="1619"/>
                      <a:pt x="16686" y="2569"/>
                    </a:cubicBezTo>
                    <a:cubicBezTo>
                      <a:pt x="17576" y="3094"/>
                      <a:pt x="18284" y="3642"/>
                      <a:pt x="19037" y="4395"/>
                    </a:cubicBezTo>
                    <a:cubicBezTo>
                      <a:pt x="19768" y="5126"/>
                      <a:pt x="20293" y="5810"/>
                      <a:pt x="20818" y="6723"/>
                    </a:cubicBezTo>
                    <a:cubicBezTo>
                      <a:pt x="21799" y="8435"/>
                      <a:pt x="22256" y="10307"/>
                      <a:pt x="22164" y="12293"/>
                    </a:cubicBezTo>
                    <a:cubicBezTo>
                      <a:pt x="22142" y="12544"/>
                      <a:pt x="22119" y="12795"/>
                      <a:pt x="22096" y="13046"/>
                    </a:cubicBezTo>
                    <a:cubicBezTo>
                      <a:pt x="22096" y="13069"/>
                      <a:pt x="22096" y="13069"/>
                      <a:pt x="22096" y="13092"/>
                    </a:cubicBezTo>
                    <a:cubicBezTo>
                      <a:pt x="22096" y="13092"/>
                      <a:pt x="22073" y="13114"/>
                      <a:pt x="22073" y="13137"/>
                    </a:cubicBezTo>
                    <a:cubicBezTo>
                      <a:pt x="22073" y="13183"/>
                      <a:pt x="22073" y="13251"/>
                      <a:pt x="22050" y="13320"/>
                    </a:cubicBezTo>
                    <a:cubicBezTo>
                      <a:pt x="22027" y="13434"/>
                      <a:pt x="22005" y="13548"/>
                      <a:pt x="21982" y="13685"/>
                    </a:cubicBezTo>
                    <a:cubicBezTo>
                      <a:pt x="21890" y="14164"/>
                      <a:pt x="21753" y="14644"/>
                      <a:pt x="21594" y="15100"/>
                    </a:cubicBezTo>
                    <a:cubicBezTo>
                      <a:pt x="21548" y="15237"/>
                      <a:pt x="21502" y="15351"/>
                      <a:pt x="21457" y="15465"/>
                    </a:cubicBezTo>
                    <a:cubicBezTo>
                      <a:pt x="21457" y="15511"/>
                      <a:pt x="21434" y="15557"/>
                      <a:pt x="21411" y="15602"/>
                    </a:cubicBezTo>
                    <a:cubicBezTo>
                      <a:pt x="21388" y="15625"/>
                      <a:pt x="21365" y="15694"/>
                      <a:pt x="21365" y="15694"/>
                    </a:cubicBezTo>
                    <a:cubicBezTo>
                      <a:pt x="21251" y="15922"/>
                      <a:pt x="21160" y="16150"/>
                      <a:pt x="21023" y="16356"/>
                    </a:cubicBezTo>
                    <a:cubicBezTo>
                      <a:pt x="20909" y="16584"/>
                      <a:pt x="20795" y="16789"/>
                      <a:pt x="20658" y="16995"/>
                    </a:cubicBezTo>
                    <a:cubicBezTo>
                      <a:pt x="20612" y="17063"/>
                      <a:pt x="20544" y="17154"/>
                      <a:pt x="20498" y="17246"/>
                    </a:cubicBezTo>
                    <a:cubicBezTo>
                      <a:pt x="20452" y="17291"/>
                      <a:pt x="20407" y="17337"/>
                      <a:pt x="20384" y="17383"/>
                    </a:cubicBezTo>
                    <a:cubicBezTo>
                      <a:pt x="20361" y="17406"/>
                      <a:pt x="20338" y="17428"/>
                      <a:pt x="20338" y="17451"/>
                    </a:cubicBezTo>
                    <a:cubicBezTo>
                      <a:pt x="20315" y="17451"/>
                      <a:pt x="20315" y="17474"/>
                      <a:pt x="20293" y="17497"/>
                    </a:cubicBezTo>
                    <a:cubicBezTo>
                      <a:pt x="19608" y="18341"/>
                      <a:pt x="18946" y="18912"/>
                      <a:pt x="18033" y="19414"/>
                    </a:cubicBezTo>
                    <a:cubicBezTo>
                      <a:pt x="16960" y="20008"/>
                      <a:pt x="15728" y="20350"/>
                      <a:pt x="14518" y="20578"/>
                    </a:cubicBezTo>
                    <a:cubicBezTo>
                      <a:pt x="13599" y="20769"/>
                      <a:pt x="12654" y="20854"/>
                      <a:pt x="11702" y="20854"/>
                    </a:cubicBezTo>
                    <a:cubicBezTo>
                      <a:pt x="11401" y="20854"/>
                      <a:pt x="11099" y="20846"/>
                      <a:pt x="10797" y="20829"/>
                    </a:cubicBezTo>
                    <a:cubicBezTo>
                      <a:pt x="10181" y="20784"/>
                      <a:pt x="9610" y="20692"/>
                      <a:pt x="9017" y="20555"/>
                    </a:cubicBezTo>
                    <a:cubicBezTo>
                      <a:pt x="8720" y="20487"/>
                      <a:pt x="8446" y="20418"/>
                      <a:pt x="8172" y="20327"/>
                    </a:cubicBezTo>
                    <a:cubicBezTo>
                      <a:pt x="8013" y="20282"/>
                      <a:pt x="7876" y="20236"/>
                      <a:pt x="7716" y="20167"/>
                    </a:cubicBezTo>
                    <a:cubicBezTo>
                      <a:pt x="7647" y="20145"/>
                      <a:pt x="7579" y="20122"/>
                      <a:pt x="7488" y="20076"/>
                    </a:cubicBezTo>
                    <a:cubicBezTo>
                      <a:pt x="7442" y="20076"/>
                      <a:pt x="7396" y="20053"/>
                      <a:pt x="7351" y="20030"/>
                    </a:cubicBezTo>
                    <a:cubicBezTo>
                      <a:pt x="7302" y="20014"/>
                      <a:pt x="7277" y="19998"/>
                      <a:pt x="7282" y="19998"/>
                    </a:cubicBezTo>
                    <a:cubicBezTo>
                      <a:pt x="7282" y="19998"/>
                      <a:pt x="7283" y="19998"/>
                      <a:pt x="7284" y="19999"/>
                    </a:cubicBezTo>
                    <a:lnTo>
                      <a:pt x="7284" y="19999"/>
                    </a:lnTo>
                    <a:cubicBezTo>
                      <a:pt x="2596" y="17960"/>
                      <a:pt x="300" y="12582"/>
                      <a:pt x="2032" y="7705"/>
                    </a:cubicBezTo>
                    <a:cubicBezTo>
                      <a:pt x="2694" y="5856"/>
                      <a:pt x="3995" y="4235"/>
                      <a:pt x="5548" y="3071"/>
                    </a:cubicBezTo>
                    <a:cubicBezTo>
                      <a:pt x="7122" y="1907"/>
                      <a:pt x="9063" y="1154"/>
                      <a:pt x="11003" y="1063"/>
                    </a:cubicBezTo>
                    <a:cubicBezTo>
                      <a:pt x="11111" y="1059"/>
                      <a:pt x="11220" y="1057"/>
                      <a:pt x="11328" y="1057"/>
                    </a:cubicBezTo>
                    <a:close/>
                    <a:moveTo>
                      <a:pt x="11713" y="1"/>
                    </a:moveTo>
                    <a:cubicBezTo>
                      <a:pt x="9835" y="1"/>
                      <a:pt x="7958" y="540"/>
                      <a:pt x="6324" y="1496"/>
                    </a:cubicBezTo>
                    <a:cubicBezTo>
                      <a:pt x="4498" y="2569"/>
                      <a:pt x="2923" y="4144"/>
                      <a:pt x="1941" y="6039"/>
                    </a:cubicBezTo>
                    <a:cubicBezTo>
                      <a:pt x="1462" y="6974"/>
                      <a:pt x="1119" y="8002"/>
                      <a:pt x="960" y="9029"/>
                    </a:cubicBezTo>
                    <a:cubicBezTo>
                      <a:pt x="1" y="14940"/>
                      <a:pt x="2420" y="20282"/>
                      <a:pt x="8675" y="21742"/>
                    </a:cubicBezTo>
                    <a:cubicBezTo>
                      <a:pt x="9677" y="21984"/>
                      <a:pt x="10706" y="22095"/>
                      <a:pt x="11731" y="22095"/>
                    </a:cubicBezTo>
                    <a:cubicBezTo>
                      <a:pt x="12060" y="22095"/>
                      <a:pt x="12388" y="22084"/>
                      <a:pt x="12715" y="22062"/>
                    </a:cubicBezTo>
                    <a:cubicBezTo>
                      <a:pt x="15294" y="21879"/>
                      <a:pt x="18079" y="21195"/>
                      <a:pt x="20087" y="19483"/>
                    </a:cubicBezTo>
                    <a:cubicBezTo>
                      <a:pt x="21708" y="18113"/>
                      <a:pt x="22758" y="16127"/>
                      <a:pt x="23169" y="14073"/>
                    </a:cubicBezTo>
                    <a:cubicBezTo>
                      <a:pt x="23602" y="11950"/>
                      <a:pt x="23443" y="9713"/>
                      <a:pt x="22644" y="7682"/>
                    </a:cubicBezTo>
                    <a:cubicBezTo>
                      <a:pt x="21822" y="5582"/>
                      <a:pt x="20407" y="3779"/>
                      <a:pt x="18626" y="2409"/>
                    </a:cubicBezTo>
                    <a:cubicBezTo>
                      <a:pt x="16869" y="1063"/>
                      <a:pt x="14746" y="218"/>
                      <a:pt x="12532" y="36"/>
                    </a:cubicBezTo>
                    <a:cubicBezTo>
                      <a:pt x="12260" y="12"/>
                      <a:pt x="11986" y="1"/>
                      <a:pt x="117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52"/>
              <p:cNvSpPr/>
              <p:nvPr/>
            </p:nvSpPr>
            <p:spPr>
              <a:xfrm>
                <a:off x="8321650" y="1591825"/>
                <a:ext cx="523875" cy="39845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15938" extrusionOk="0">
                    <a:moveTo>
                      <a:pt x="11093" y="940"/>
                    </a:moveTo>
                    <a:cubicBezTo>
                      <a:pt x="11131" y="940"/>
                      <a:pt x="11169" y="940"/>
                      <a:pt x="11208" y="941"/>
                    </a:cubicBezTo>
                    <a:cubicBezTo>
                      <a:pt x="12737" y="964"/>
                      <a:pt x="14152" y="1489"/>
                      <a:pt x="15430" y="2287"/>
                    </a:cubicBezTo>
                    <a:cubicBezTo>
                      <a:pt x="16640" y="3064"/>
                      <a:pt x="17645" y="4159"/>
                      <a:pt x="18352" y="5437"/>
                    </a:cubicBezTo>
                    <a:cubicBezTo>
                      <a:pt x="18466" y="5597"/>
                      <a:pt x="18535" y="5780"/>
                      <a:pt x="18626" y="5940"/>
                    </a:cubicBezTo>
                    <a:cubicBezTo>
                      <a:pt x="18672" y="6031"/>
                      <a:pt x="18694" y="6099"/>
                      <a:pt x="18740" y="6191"/>
                    </a:cubicBezTo>
                    <a:cubicBezTo>
                      <a:pt x="18763" y="6213"/>
                      <a:pt x="18786" y="6259"/>
                      <a:pt x="18786" y="6305"/>
                    </a:cubicBezTo>
                    <a:cubicBezTo>
                      <a:pt x="18809" y="6328"/>
                      <a:pt x="18809" y="6350"/>
                      <a:pt x="18809" y="6350"/>
                    </a:cubicBezTo>
                    <a:cubicBezTo>
                      <a:pt x="18809" y="6350"/>
                      <a:pt x="18831" y="6373"/>
                      <a:pt x="18831" y="6396"/>
                    </a:cubicBezTo>
                    <a:cubicBezTo>
                      <a:pt x="18991" y="6761"/>
                      <a:pt x="19105" y="7149"/>
                      <a:pt x="19219" y="7537"/>
                    </a:cubicBezTo>
                    <a:cubicBezTo>
                      <a:pt x="19425" y="8359"/>
                      <a:pt x="19539" y="9249"/>
                      <a:pt x="19334" y="10094"/>
                    </a:cubicBezTo>
                    <a:cubicBezTo>
                      <a:pt x="19014" y="11463"/>
                      <a:pt x="18033" y="12559"/>
                      <a:pt x="16868" y="13289"/>
                    </a:cubicBezTo>
                    <a:cubicBezTo>
                      <a:pt x="15499" y="14157"/>
                      <a:pt x="13924" y="14636"/>
                      <a:pt x="12281" y="14704"/>
                    </a:cubicBezTo>
                    <a:cubicBezTo>
                      <a:pt x="12202" y="14707"/>
                      <a:pt x="12124" y="14709"/>
                      <a:pt x="12045" y="14709"/>
                    </a:cubicBezTo>
                    <a:cubicBezTo>
                      <a:pt x="7711" y="14709"/>
                      <a:pt x="2610" y="10418"/>
                      <a:pt x="4269" y="5643"/>
                    </a:cubicBezTo>
                    <a:cubicBezTo>
                      <a:pt x="4748" y="4250"/>
                      <a:pt x="5661" y="3018"/>
                      <a:pt x="6871" y="2196"/>
                    </a:cubicBezTo>
                    <a:cubicBezTo>
                      <a:pt x="8117" y="1373"/>
                      <a:pt x="9602" y="940"/>
                      <a:pt x="11093" y="940"/>
                    </a:cubicBezTo>
                    <a:close/>
                    <a:moveTo>
                      <a:pt x="11480" y="0"/>
                    </a:moveTo>
                    <a:cubicBezTo>
                      <a:pt x="10090" y="0"/>
                      <a:pt x="8698" y="326"/>
                      <a:pt x="7487" y="941"/>
                    </a:cubicBezTo>
                    <a:cubicBezTo>
                      <a:pt x="1" y="4707"/>
                      <a:pt x="3310" y="15207"/>
                      <a:pt x="11002" y="15891"/>
                    </a:cubicBezTo>
                    <a:cubicBezTo>
                      <a:pt x="11323" y="15922"/>
                      <a:pt x="11645" y="15937"/>
                      <a:pt x="11967" y="15937"/>
                    </a:cubicBezTo>
                    <a:cubicBezTo>
                      <a:pt x="13553" y="15937"/>
                      <a:pt x="15149" y="15570"/>
                      <a:pt x="16572" y="14887"/>
                    </a:cubicBezTo>
                    <a:cubicBezTo>
                      <a:pt x="18033" y="14179"/>
                      <a:pt x="19402" y="13061"/>
                      <a:pt x="20110" y="11577"/>
                    </a:cubicBezTo>
                    <a:cubicBezTo>
                      <a:pt x="20954" y="9820"/>
                      <a:pt x="20749" y="7811"/>
                      <a:pt x="20018" y="6031"/>
                    </a:cubicBezTo>
                    <a:cubicBezTo>
                      <a:pt x="19379" y="4479"/>
                      <a:pt x="18375" y="3064"/>
                      <a:pt x="17074" y="1991"/>
                    </a:cubicBezTo>
                    <a:cubicBezTo>
                      <a:pt x="16412" y="1443"/>
                      <a:pt x="15682" y="986"/>
                      <a:pt x="14905" y="644"/>
                    </a:cubicBezTo>
                    <a:cubicBezTo>
                      <a:pt x="14517" y="484"/>
                      <a:pt x="14129" y="347"/>
                      <a:pt x="13719" y="256"/>
                    </a:cubicBezTo>
                    <a:cubicBezTo>
                      <a:pt x="13308" y="142"/>
                      <a:pt x="12851" y="96"/>
                      <a:pt x="12418" y="51"/>
                    </a:cubicBezTo>
                    <a:cubicBezTo>
                      <a:pt x="12107" y="17"/>
                      <a:pt x="11793" y="0"/>
                      <a:pt x="114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38" name="Google Shape;1038;p52"/>
            <p:cNvSpPr/>
            <p:nvPr/>
          </p:nvSpPr>
          <p:spPr>
            <a:xfrm>
              <a:off x="1416100" y="780225"/>
              <a:ext cx="174625" cy="163600"/>
            </a:xfrm>
            <a:custGeom>
              <a:avLst/>
              <a:gdLst/>
              <a:ahLst/>
              <a:cxnLst/>
              <a:rect l="l" t="t" r="r" b="b"/>
              <a:pathLst>
                <a:path w="6985" h="6544" extrusionOk="0">
                  <a:moveTo>
                    <a:pt x="3721" y="965"/>
                  </a:moveTo>
                  <a:cubicBezTo>
                    <a:pt x="4246" y="987"/>
                    <a:pt x="4816" y="1193"/>
                    <a:pt x="5159" y="1604"/>
                  </a:cubicBezTo>
                  <a:cubicBezTo>
                    <a:pt x="5524" y="2037"/>
                    <a:pt x="5615" y="2722"/>
                    <a:pt x="5524" y="3270"/>
                  </a:cubicBezTo>
                  <a:cubicBezTo>
                    <a:pt x="5315" y="4463"/>
                    <a:pt x="4098" y="5173"/>
                    <a:pt x="3002" y="5173"/>
                  </a:cubicBezTo>
                  <a:cubicBezTo>
                    <a:pt x="2065" y="5173"/>
                    <a:pt x="1217" y="4654"/>
                    <a:pt x="1164" y="3475"/>
                  </a:cubicBezTo>
                  <a:cubicBezTo>
                    <a:pt x="1119" y="2311"/>
                    <a:pt x="1986" y="1010"/>
                    <a:pt x="3287" y="1010"/>
                  </a:cubicBezTo>
                  <a:lnTo>
                    <a:pt x="3470" y="1010"/>
                  </a:lnTo>
                  <a:cubicBezTo>
                    <a:pt x="3538" y="1010"/>
                    <a:pt x="3584" y="987"/>
                    <a:pt x="3629" y="965"/>
                  </a:cubicBezTo>
                  <a:close/>
                  <a:moveTo>
                    <a:pt x="3732" y="1"/>
                  </a:moveTo>
                  <a:cubicBezTo>
                    <a:pt x="2807" y="1"/>
                    <a:pt x="1909" y="388"/>
                    <a:pt x="1233" y="1010"/>
                  </a:cubicBezTo>
                  <a:cubicBezTo>
                    <a:pt x="708" y="1467"/>
                    <a:pt x="297" y="2083"/>
                    <a:pt x="160" y="2722"/>
                  </a:cubicBezTo>
                  <a:cubicBezTo>
                    <a:pt x="0" y="3521"/>
                    <a:pt x="137" y="4343"/>
                    <a:pt x="548" y="5027"/>
                  </a:cubicBezTo>
                  <a:cubicBezTo>
                    <a:pt x="1005" y="5758"/>
                    <a:pt x="1689" y="6260"/>
                    <a:pt x="2534" y="6465"/>
                  </a:cubicBezTo>
                  <a:cubicBezTo>
                    <a:pt x="2771" y="6519"/>
                    <a:pt x="3009" y="6544"/>
                    <a:pt x="3244" y="6544"/>
                  </a:cubicBezTo>
                  <a:cubicBezTo>
                    <a:pt x="4723" y="6544"/>
                    <a:pt x="6091" y="5539"/>
                    <a:pt x="6642" y="4160"/>
                  </a:cubicBezTo>
                  <a:cubicBezTo>
                    <a:pt x="6985" y="3293"/>
                    <a:pt x="6985" y="2220"/>
                    <a:pt x="6437" y="1444"/>
                  </a:cubicBezTo>
                  <a:cubicBezTo>
                    <a:pt x="5980" y="782"/>
                    <a:pt x="5273" y="303"/>
                    <a:pt x="4520" y="97"/>
                  </a:cubicBezTo>
                  <a:cubicBezTo>
                    <a:pt x="4258" y="32"/>
                    <a:pt x="3994" y="1"/>
                    <a:pt x="3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8168400" y="2489950"/>
              <a:ext cx="174625" cy="163600"/>
            </a:xfrm>
            <a:custGeom>
              <a:avLst/>
              <a:gdLst/>
              <a:ahLst/>
              <a:cxnLst/>
              <a:rect l="l" t="t" r="r" b="b"/>
              <a:pathLst>
                <a:path w="6985" h="6544" extrusionOk="0">
                  <a:moveTo>
                    <a:pt x="3721" y="965"/>
                  </a:moveTo>
                  <a:cubicBezTo>
                    <a:pt x="4246" y="987"/>
                    <a:pt x="4816" y="1193"/>
                    <a:pt x="5159" y="1604"/>
                  </a:cubicBezTo>
                  <a:cubicBezTo>
                    <a:pt x="5524" y="2037"/>
                    <a:pt x="5615" y="2722"/>
                    <a:pt x="5524" y="3270"/>
                  </a:cubicBezTo>
                  <a:cubicBezTo>
                    <a:pt x="5315" y="4463"/>
                    <a:pt x="4098" y="5173"/>
                    <a:pt x="3002" y="5173"/>
                  </a:cubicBezTo>
                  <a:cubicBezTo>
                    <a:pt x="2065" y="5173"/>
                    <a:pt x="1217" y="4654"/>
                    <a:pt x="1164" y="3475"/>
                  </a:cubicBezTo>
                  <a:cubicBezTo>
                    <a:pt x="1119" y="2311"/>
                    <a:pt x="1986" y="1010"/>
                    <a:pt x="3287" y="1010"/>
                  </a:cubicBezTo>
                  <a:lnTo>
                    <a:pt x="3470" y="1010"/>
                  </a:lnTo>
                  <a:cubicBezTo>
                    <a:pt x="3538" y="1010"/>
                    <a:pt x="3584" y="987"/>
                    <a:pt x="3629" y="965"/>
                  </a:cubicBezTo>
                  <a:close/>
                  <a:moveTo>
                    <a:pt x="3732" y="1"/>
                  </a:moveTo>
                  <a:cubicBezTo>
                    <a:pt x="2807" y="1"/>
                    <a:pt x="1909" y="388"/>
                    <a:pt x="1233" y="1010"/>
                  </a:cubicBezTo>
                  <a:cubicBezTo>
                    <a:pt x="708" y="1467"/>
                    <a:pt x="297" y="2083"/>
                    <a:pt x="160" y="2722"/>
                  </a:cubicBezTo>
                  <a:cubicBezTo>
                    <a:pt x="0" y="3521"/>
                    <a:pt x="137" y="4343"/>
                    <a:pt x="548" y="5027"/>
                  </a:cubicBezTo>
                  <a:cubicBezTo>
                    <a:pt x="1005" y="5758"/>
                    <a:pt x="1689" y="6260"/>
                    <a:pt x="2534" y="6465"/>
                  </a:cubicBezTo>
                  <a:cubicBezTo>
                    <a:pt x="2771" y="6519"/>
                    <a:pt x="3009" y="6544"/>
                    <a:pt x="3244" y="6544"/>
                  </a:cubicBezTo>
                  <a:cubicBezTo>
                    <a:pt x="4723" y="6544"/>
                    <a:pt x="6091" y="5539"/>
                    <a:pt x="6642" y="4160"/>
                  </a:cubicBezTo>
                  <a:cubicBezTo>
                    <a:pt x="6985" y="3293"/>
                    <a:pt x="6985" y="2220"/>
                    <a:pt x="6437" y="1444"/>
                  </a:cubicBezTo>
                  <a:cubicBezTo>
                    <a:pt x="5980" y="782"/>
                    <a:pt x="5273" y="303"/>
                    <a:pt x="4520" y="97"/>
                  </a:cubicBezTo>
                  <a:cubicBezTo>
                    <a:pt x="4258" y="32"/>
                    <a:pt x="3994" y="1"/>
                    <a:pt x="3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52"/>
          <p:cNvGrpSpPr/>
          <p:nvPr/>
        </p:nvGrpSpPr>
        <p:grpSpPr>
          <a:xfrm rot="10292063">
            <a:off x="58931" y="-1202225"/>
            <a:ext cx="2339940" cy="4099493"/>
            <a:chOff x="-524778" y="2749171"/>
            <a:chExt cx="1411018" cy="2472053"/>
          </a:xfrm>
        </p:grpSpPr>
        <p:sp>
          <p:nvSpPr>
            <p:cNvPr id="1041" name="Google Shape;1041;p52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52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52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52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52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3" name="Google Shape;1073;p52"/>
          <p:cNvGrpSpPr/>
          <p:nvPr/>
        </p:nvGrpSpPr>
        <p:grpSpPr>
          <a:xfrm rot="-1735724">
            <a:off x="7258103" y="-245637"/>
            <a:ext cx="6529467" cy="2129151"/>
            <a:chOff x="4477625" y="1474000"/>
            <a:chExt cx="1382775" cy="450900"/>
          </a:xfrm>
        </p:grpSpPr>
        <p:sp>
          <p:nvSpPr>
            <p:cNvPr id="1074" name="Google Shape;1074;p52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extrusionOk="0">
                  <a:moveTo>
                    <a:pt x="1291" y="1"/>
                  </a:moveTo>
                  <a:lnTo>
                    <a:pt x="1" y="4711"/>
                  </a:lnTo>
                  <a:lnTo>
                    <a:pt x="48626" y="18018"/>
                  </a:lnTo>
                  <a:lnTo>
                    <a:pt x="49915" y="13307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fill="none" extrusionOk="0">
                  <a:moveTo>
                    <a:pt x="49915" y="13307"/>
                  </a:moveTo>
                  <a:lnTo>
                    <a:pt x="48626" y="18018"/>
                  </a:lnTo>
                  <a:lnTo>
                    <a:pt x="1" y="4711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52"/>
            <p:cNvSpPr/>
            <p:nvPr/>
          </p:nvSpPr>
          <p:spPr>
            <a:xfrm>
              <a:off x="4610925" y="1554250"/>
              <a:ext cx="1227550" cy="370650"/>
            </a:xfrm>
            <a:custGeom>
              <a:avLst/>
              <a:gdLst/>
              <a:ahLst/>
              <a:cxnLst/>
              <a:rect l="l" t="t" r="r" b="b"/>
              <a:pathLst>
                <a:path w="49102" h="14826" fill="none" extrusionOk="0">
                  <a:moveTo>
                    <a:pt x="49101" y="13324"/>
                  </a:moveTo>
                  <a:lnTo>
                    <a:pt x="48690" y="14826"/>
                  </a:lnTo>
                  <a:lnTo>
                    <a:pt x="0" y="150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52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extrusionOk="0">
                  <a:moveTo>
                    <a:pt x="411" y="0"/>
                  </a:moveTo>
                  <a:lnTo>
                    <a:pt x="0" y="1502"/>
                  </a:lnTo>
                  <a:lnTo>
                    <a:pt x="48690" y="14826"/>
                  </a:lnTo>
                  <a:lnTo>
                    <a:pt x="49101" y="13325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fill="none" extrusionOk="0">
                  <a:moveTo>
                    <a:pt x="49101" y="13325"/>
                  </a:moveTo>
                  <a:lnTo>
                    <a:pt x="48690" y="14826"/>
                  </a:lnTo>
                  <a:lnTo>
                    <a:pt x="0" y="150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extrusionOk="0">
                  <a:moveTo>
                    <a:pt x="6618" y="0"/>
                  </a:moveTo>
                  <a:lnTo>
                    <a:pt x="1" y="633"/>
                  </a:lnTo>
                  <a:lnTo>
                    <a:pt x="5329" y="4711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fill="none" extrusionOk="0">
                  <a:moveTo>
                    <a:pt x="5329" y="4711"/>
                  </a:moveTo>
                  <a:lnTo>
                    <a:pt x="1" y="633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52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extrusionOk="0">
                  <a:moveTo>
                    <a:pt x="6618" y="1"/>
                  </a:moveTo>
                  <a:lnTo>
                    <a:pt x="3530" y="295"/>
                  </a:lnTo>
                  <a:lnTo>
                    <a:pt x="1" y="632"/>
                  </a:lnTo>
                  <a:lnTo>
                    <a:pt x="3052" y="2969"/>
                  </a:lnTo>
                  <a:lnTo>
                    <a:pt x="5330" y="4711"/>
                  </a:lnTo>
                  <a:lnTo>
                    <a:pt x="7324" y="4387"/>
                  </a:lnTo>
                  <a:lnTo>
                    <a:pt x="5741" y="3209"/>
                  </a:lnTo>
                  <a:lnTo>
                    <a:pt x="7967" y="2812"/>
                  </a:lnTo>
                  <a:lnTo>
                    <a:pt x="6233" y="1381"/>
                  </a:lnTo>
                  <a:lnTo>
                    <a:pt x="8319" y="1128"/>
                  </a:lnTo>
                  <a:lnTo>
                    <a:pt x="6618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52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fill="none" extrusionOk="0">
                  <a:moveTo>
                    <a:pt x="6618" y="1"/>
                  </a:moveTo>
                  <a:lnTo>
                    <a:pt x="8319" y="1128"/>
                  </a:lnTo>
                  <a:lnTo>
                    <a:pt x="6233" y="1381"/>
                  </a:lnTo>
                  <a:lnTo>
                    <a:pt x="7967" y="2812"/>
                  </a:lnTo>
                  <a:lnTo>
                    <a:pt x="5741" y="3209"/>
                  </a:lnTo>
                  <a:lnTo>
                    <a:pt x="7324" y="4387"/>
                  </a:lnTo>
                  <a:lnTo>
                    <a:pt x="5330" y="4711"/>
                  </a:lnTo>
                  <a:lnTo>
                    <a:pt x="3052" y="2969"/>
                  </a:lnTo>
                  <a:lnTo>
                    <a:pt x="1" y="632"/>
                  </a:lnTo>
                  <a:lnTo>
                    <a:pt x="3530" y="295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extrusionOk="0">
                  <a:moveTo>
                    <a:pt x="3530" y="0"/>
                  </a:moveTo>
                  <a:lnTo>
                    <a:pt x="1" y="337"/>
                  </a:lnTo>
                  <a:lnTo>
                    <a:pt x="3052" y="2674"/>
                  </a:lnTo>
                  <a:cubicBezTo>
                    <a:pt x="3630" y="2188"/>
                    <a:pt x="3800" y="1327"/>
                    <a:pt x="3686" y="571"/>
                  </a:cubicBezTo>
                  <a:cubicBezTo>
                    <a:pt x="3655" y="376"/>
                    <a:pt x="3609" y="184"/>
                    <a:pt x="3530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fill="none" extrusionOk="0">
                  <a:moveTo>
                    <a:pt x="3530" y="0"/>
                  </a:moveTo>
                  <a:cubicBezTo>
                    <a:pt x="3609" y="184"/>
                    <a:pt x="3655" y="376"/>
                    <a:pt x="3686" y="571"/>
                  </a:cubicBezTo>
                  <a:cubicBezTo>
                    <a:pt x="3800" y="1327"/>
                    <a:pt x="3630" y="2188"/>
                    <a:pt x="3052" y="2674"/>
                  </a:cubicBezTo>
                  <a:lnTo>
                    <a:pt x="1" y="337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3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олна 17"/>
          <p:cNvSpPr/>
          <p:nvPr/>
        </p:nvSpPr>
        <p:spPr>
          <a:xfrm>
            <a:off x="1026318" y="233856"/>
            <a:ext cx="10643168" cy="1990933"/>
          </a:xfrm>
          <a:prstGeom prst="wave">
            <a:avLst>
              <a:gd name="adj1" fmla="val 6668"/>
              <a:gd name="adj2" fmla="val 0"/>
            </a:avLst>
          </a:prstGeom>
          <a:solidFill>
            <a:schemeClr val="lt1">
              <a:alpha val="6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0481" y="628134"/>
            <a:ext cx="102373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5-topshiriq. 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(110-bet) </a:t>
            </a:r>
          </a:p>
          <a:p>
            <a:pPr algn="ctr"/>
            <a:r>
              <a:rPr lang="ru-RU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Shakllar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chizamiz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tomonlari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uzunliklarini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66523" b="23558"/>
          <a:stretch/>
        </p:blipFill>
        <p:spPr>
          <a:xfrm>
            <a:off x="1381741" y="2751375"/>
            <a:ext cx="3319463" cy="1725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814" y="5355922"/>
            <a:ext cx="549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To`g`ri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to’rtburchak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tomonlari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uzunligi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704" y="5832255"/>
            <a:ext cx="477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(20 cm+12 cm)x2=64 cm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5370590"/>
            <a:ext cx="549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Uchburchak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tomonlari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uzunligi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4689" y="5832255"/>
            <a:ext cx="510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15 cm+20 cm+25 cm=60 cm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708900" y="2698055"/>
            <a:ext cx="3413918" cy="1787298"/>
          </a:xfrm>
          <a:prstGeom prst="triangle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34435" y="4361895"/>
            <a:ext cx="181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 cm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0841" y="3334556"/>
            <a:ext cx="181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 cm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5523" y="3257688"/>
            <a:ext cx="181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15 cm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9513" y="4406974"/>
            <a:ext cx="181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  cm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22733" y="3068484"/>
            <a:ext cx="181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25 cm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063896" y="373054"/>
            <a:ext cx="10643168" cy="1803875"/>
          </a:xfrm>
          <a:prstGeom prst="wave">
            <a:avLst>
              <a:gd name="adj1" fmla="val 6668"/>
              <a:gd name="adj2" fmla="val 0"/>
            </a:avLst>
          </a:prstGeom>
          <a:solidFill>
            <a:schemeClr val="lt1">
              <a:alpha val="6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7931" y="856045"/>
            <a:ext cx="999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1-topshiriq.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Bo‘lishni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ko‘paytirish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bilan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tekshiramiz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79285" b="51370"/>
          <a:stretch/>
        </p:blipFill>
        <p:spPr>
          <a:xfrm>
            <a:off x="4581999" y="2432009"/>
            <a:ext cx="3531806" cy="9384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34" y="3459721"/>
            <a:ext cx="9553575" cy="1390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50982" t="4742" r="24174" b="46061"/>
          <a:stretch/>
        </p:blipFill>
        <p:spPr>
          <a:xfrm>
            <a:off x="7206112" y="3503692"/>
            <a:ext cx="2906040" cy="6513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6566" t="5688" r="49199" b="45115"/>
          <a:stretch/>
        </p:blipFill>
        <p:spPr>
          <a:xfrm>
            <a:off x="4350176" y="3528744"/>
            <a:ext cx="2834843" cy="6513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258" t="5688" r="73507" b="45115"/>
          <a:stretch/>
        </p:blipFill>
        <p:spPr>
          <a:xfrm>
            <a:off x="1515333" y="3516218"/>
            <a:ext cx="2834843" cy="651354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7173455" y="2605414"/>
            <a:ext cx="630260" cy="588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98507" y="2404998"/>
            <a:ext cx="94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3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0055" y="5348614"/>
            <a:ext cx="4858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3x5=15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4934" y="4850371"/>
            <a:ext cx="9553575" cy="498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Скругленная соединительная линия 3"/>
          <p:cNvCxnSpPr/>
          <p:nvPr/>
        </p:nvCxnSpPr>
        <p:spPr>
          <a:xfrm>
            <a:off x="1676400" y="2899775"/>
            <a:ext cx="2547257" cy="15911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1384199" y="4748518"/>
            <a:ext cx="1779815" cy="5635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164014" y="4761044"/>
            <a:ext cx="1779815" cy="5635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4943829" y="4727907"/>
            <a:ext cx="1779815" cy="5635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6723644" y="4740433"/>
            <a:ext cx="1779815" cy="563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8503459" y="4710473"/>
            <a:ext cx="1779815" cy="5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035152" y="147585"/>
            <a:ext cx="10643168" cy="1803875"/>
          </a:xfrm>
          <a:prstGeom prst="wave">
            <a:avLst>
              <a:gd name="adj1" fmla="val 6668"/>
              <a:gd name="adj2" fmla="val 0"/>
            </a:avLst>
          </a:prstGeom>
          <a:solidFill>
            <a:schemeClr val="lt1">
              <a:alpha val="6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27858" y="449357"/>
            <a:ext cx="72577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2-topshiriq.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natijani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tushuntiramiz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45970"/>
          <a:stretch/>
        </p:blipFill>
        <p:spPr>
          <a:xfrm>
            <a:off x="127000" y="2070966"/>
            <a:ext cx="4767443" cy="21826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4118" t="-1164" r="-376" b="1164"/>
          <a:stretch/>
        </p:blipFill>
        <p:spPr>
          <a:xfrm>
            <a:off x="825500" y="4484786"/>
            <a:ext cx="4081643" cy="21826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597" y="2127489"/>
            <a:ext cx="4410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52BFD"/>
                </a:solidFill>
              </a:rPr>
              <a:t>Olib</a:t>
            </a:r>
            <a:r>
              <a:rPr lang="en-US" sz="2800" b="1" dirty="0" smtClean="0">
                <a:solidFill>
                  <a:srgbClr val="352BFD"/>
                </a:solidFill>
              </a:rPr>
              <a:t> </a:t>
            </a:r>
            <a:r>
              <a:rPr lang="en-US" sz="2800" b="1" dirty="0" err="1" smtClean="0">
                <a:solidFill>
                  <a:srgbClr val="352BFD"/>
                </a:solidFill>
              </a:rPr>
              <a:t>kelindi</a:t>
            </a:r>
            <a:r>
              <a:rPr lang="en-US" sz="2800" b="1" dirty="0" smtClean="0">
                <a:solidFill>
                  <a:srgbClr val="352BFD"/>
                </a:solidFill>
              </a:rPr>
              <a:t> </a:t>
            </a:r>
            <a:r>
              <a:rPr lang="en-US" sz="2800" b="1" dirty="0" smtClean="0">
                <a:solidFill>
                  <a:srgbClr val="352BFD"/>
                </a:solidFill>
              </a:rPr>
              <a:t> </a:t>
            </a:r>
            <a:r>
              <a:rPr lang="en-US" sz="2800" b="1" dirty="0" smtClean="0">
                <a:solidFill>
                  <a:srgbClr val="352BFD"/>
                </a:solidFill>
              </a:rPr>
              <a:t>- 56 kg</a:t>
            </a:r>
          </a:p>
          <a:p>
            <a:r>
              <a:rPr lang="en-US" sz="2800" b="1" dirty="0" err="1" smtClean="0">
                <a:solidFill>
                  <a:srgbClr val="352BFD"/>
                </a:solidFill>
              </a:rPr>
              <a:t>Qadoqlandi</a:t>
            </a:r>
            <a:r>
              <a:rPr lang="en-US" sz="2800" b="1" dirty="0" smtClean="0">
                <a:solidFill>
                  <a:srgbClr val="352BFD"/>
                </a:solidFill>
              </a:rPr>
              <a:t> </a:t>
            </a:r>
            <a:r>
              <a:rPr lang="en-US" sz="2800" b="1" dirty="0" smtClean="0">
                <a:solidFill>
                  <a:srgbClr val="352BFD"/>
                </a:solidFill>
              </a:rPr>
              <a:t> </a:t>
            </a:r>
            <a:r>
              <a:rPr lang="en-US" sz="2800" b="1" dirty="0" smtClean="0">
                <a:solidFill>
                  <a:srgbClr val="352BFD"/>
                </a:solidFill>
              </a:rPr>
              <a:t>- </a:t>
            </a:r>
            <a:r>
              <a:rPr lang="en-US" sz="2800" b="1" dirty="0" smtClean="0">
                <a:solidFill>
                  <a:srgbClr val="352BFD"/>
                </a:solidFill>
              </a:rPr>
              <a:t>8 ta</a:t>
            </a:r>
            <a:endParaRPr lang="en-US" sz="2800" b="1" dirty="0" smtClean="0">
              <a:solidFill>
                <a:srgbClr val="352BFD"/>
              </a:solidFill>
            </a:endParaRPr>
          </a:p>
          <a:p>
            <a:r>
              <a:rPr lang="en-US" sz="2800" b="1" dirty="0" err="1" smtClean="0">
                <a:solidFill>
                  <a:srgbClr val="352BFD"/>
                </a:solidFill>
              </a:rPr>
              <a:t>Solindi</a:t>
            </a:r>
            <a:r>
              <a:rPr lang="en-US" sz="2800" b="1" dirty="0" smtClean="0">
                <a:solidFill>
                  <a:srgbClr val="352BFD"/>
                </a:solidFill>
              </a:rPr>
              <a:t> 	   </a:t>
            </a:r>
            <a:r>
              <a:rPr lang="en-US" sz="2800" b="1" dirty="0" smtClean="0">
                <a:solidFill>
                  <a:srgbClr val="352BFD"/>
                </a:solidFill>
              </a:rPr>
              <a:t>-  </a:t>
            </a:r>
            <a:r>
              <a:rPr lang="en-US" sz="2800" b="1" dirty="0" smtClean="0">
                <a:solidFill>
                  <a:srgbClr val="352BFD"/>
                </a:solidFill>
              </a:rPr>
              <a:t>? </a:t>
            </a:r>
            <a:r>
              <a:rPr lang="en-US" sz="2800" b="1" dirty="0" err="1" smtClean="0">
                <a:solidFill>
                  <a:srgbClr val="352BFD"/>
                </a:solidFill>
              </a:rPr>
              <a:t>kgdan</a:t>
            </a:r>
            <a:r>
              <a:rPr lang="en-US" sz="2800" b="1" dirty="0" smtClean="0">
                <a:solidFill>
                  <a:srgbClr val="352BFD"/>
                </a:solidFill>
              </a:rPr>
              <a:t>.</a:t>
            </a:r>
            <a:endParaRPr lang="ru-RU" sz="2800" b="1" dirty="0">
              <a:solidFill>
                <a:srgbClr val="352BF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7137" y="2041383"/>
            <a:ext cx="2614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352BFD"/>
                </a:solidFill>
              </a:rPr>
              <a:t>Yechish</a:t>
            </a:r>
            <a:r>
              <a:rPr lang="en-US" sz="4400" b="1" dirty="0" smtClean="0">
                <a:solidFill>
                  <a:srgbClr val="352BFD"/>
                </a:solidFill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352BFD"/>
                </a:solidFill>
              </a:rPr>
              <a:t>56</a:t>
            </a:r>
            <a:r>
              <a:rPr lang="en-US" sz="4000" b="1" strike="sngStrike" dirty="0" smtClean="0">
                <a:solidFill>
                  <a:srgbClr val="352BFD"/>
                </a:solidFill>
              </a:rPr>
              <a:t>:</a:t>
            </a:r>
            <a:r>
              <a:rPr lang="en-US" sz="4000" b="1" dirty="0" smtClean="0">
                <a:solidFill>
                  <a:srgbClr val="352BFD"/>
                </a:solidFill>
              </a:rPr>
              <a:t>8=7kg</a:t>
            </a:r>
            <a:endParaRPr lang="ru-RU" sz="4000" b="1" dirty="0">
              <a:solidFill>
                <a:srgbClr val="352BF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9534" y="3577856"/>
            <a:ext cx="6050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52BFD"/>
                </a:solidFill>
              </a:rPr>
              <a:t>Javob:Har</a:t>
            </a:r>
            <a:r>
              <a:rPr lang="en-US" sz="2800" b="1" dirty="0" smtClean="0">
                <a:solidFill>
                  <a:srgbClr val="352BFD"/>
                </a:solidFill>
              </a:rPr>
              <a:t> </a:t>
            </a:r>
            <a:r>
              <a:rPr lang="en-US" sz="2800" b="1" dirty="0" err="1" smtClean="0">
                <a:solidFill>
                  <a:srgbClr val="352BFD"/>
                </a:solidFill>
              </a:rPr>
              <a:t>bir</a:t>
            </a:r>
            <a:r>
              <a:rPr lang="en-US" sz="2800" b="1" dirty="0" smtClean="0">
                <a:solidFill>
                  <a:srgbClr val="352BFD"/>
                </a:solidFill>
              </a:rPr>
              <a:t> </a:t>
            </a:r>
            <a:r>
              <a:rPr lang="en-US" sz="2800" b="1" dirty="0" err="1" smtClean="0">
                <a:solidFill>
                  <a:srgbClr val="352BFD"/>
                </a:solidFill>
              </a:rPr>
              <a:t>qopchaga</a:t>
            </a:r>
            <a:r>
              <a:rPr lang="en-US" sz="2800" b="1" dirty="0" smtClean="0">
                <a:solidFill>
                  <a:srgbClr val="352BFD"/>
                </a:solidFill>
              </a:rPr>
              <a:t> </a:t>
            </a:r>
            <a:r>
              <a:rPr lang="en-US" sz="2800" b="1" dirty="0" smtClean="0">
                <a:solidFill>
                  <a:srgbClr val="352BFD"/>
                </a:solidFill>
              </a:rPr>
              <a:t>7 </a:t>
            </a:r>
            <a:r>
              <a:rPr lang="en-US" sz="2800" b="1" dirty="0" smtClean="0">
                <a:solidFill>
                  <a:srgbClr val="352BFD"/>
                </a:solidFill>
              </a:rPr>
              <a:t>kg </a:t>
            </a:r>
            <a:r>
              <a:rPr lang="en-US" sz="2800" b="1" dirty="0" err="1" smtClean="0">
                <a:solidFill>
                  <a:srgbClr val="352BFD"/>
                </a:solidFill>
              </a:rPr>
              <a:t>dan</a:t>
            </a:r>
            <a:r>
              <a:rPr lang="en-US" sz="2800" b="1" dirty="0" smtClean="0">
                <a:solidFill>
                  <a:srgbClr val="352BFD"/>
                </a:solidFill>
              </a:rPr>
              <a:t> </a:t>
            </a:r>
            <a:r>
              <a:rPr lang="en-US" sz="2800" b="1" dirty="0" err="1" smtClean="0">
                <a:solidFill>
                  <a:srgbClr val="352BFD"/>
                </a:solidFill>
              </a:rPr>
              <a:t>solingan</a:t>
            </a:r>
            <a:r>
              <a:rPr lang="en-US" sz="2800" b="1" dirty="0" smtClean="0">
                <a:solidFill>
                  <a:srgbClr val="352BFD"/>
                </a:solidFill>
              </a:rPr>
              <a:t>.</a:t>
            </a:r>
            <a:endParaRPr lang="ru-RU" sz="2800" b="1" dirty="0">
              <a:solidFill>
                <a:srgbClr val="352BF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3737" y="4437346"/>
            <a:ext cx="4431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Qopchalar</a:t>
            </a: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</a:rPr>
              <a:t>8 ta  </a:t>
            </a: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Solindi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</a:rPr>
              <a:t>7 </a:t>
            </a:r>
            <a:r>
              <a:rPr lang="en-US" sz="2800" b="1" dirty="0" smtClean="0">
                <a:solidFill>
                  <a:srgbClr val="FF0000"/>
                </a:solidFill>
              </a:rPr>
              <a:t>kg </a:t>
            </a:r>
            <a:r>
              <a:rPr lang="en-US" sz="2800" b="1" dirty="0" err="1" smtClean="0">
                <a:solidFill>
                  <a:srgbClr val="FF0000"/>
                </a:solidFill>
              </a:rPr>
              <a:t>dan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Jami 	</a:t>
            </a:r>
            <a:r>
              <a:rPr lang="en-US" sz="2800" b="1" dirty="0" smtClean="0">
                <a:solidFill>
                  <a:srgbClr val="FF0000"/>
                </a:solidFill>
              </a:rPr>
              <a:t> - </a:t>
            </a:r>
            <a:r>
              <a:rPr lang="en-US" sz="2800" b="1" dirty="0" smtClean="0">
                <a:solidFill>
                  <a:srgbClr val="FF0000"/>
                </a:solidFill>
              </a:rPr>
              <a:t>? kg.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77137" y="4437346"/>
            <a:ext cx="2614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Yechish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</a:rPr>
              <a:t>7x8=56kg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9534" y="6059925"/>
            <a:ext cx="6050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Javob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Qadoqlandi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j</a:t>
            </a:r>
            <a:r>
              <a:rPr lang="en-US" sz="3200" b="1" dirty="0" err="1" smtClean="0">
                <a:solidFill>
                  <a:srgbClr val="FF0000"/>
                </a:solidFill>
              </a:rPr>
              <a:t>ami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56 kg 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035152" y="147585"/>
            <a:ext cx="10643168" cy="1803875"/>
          </a:xfrm>
          <a:prstGeom prst="wave">
            <a:avLst>
              <a:gd name="adj1" fmla="val 6668"/>
              <a:gd name="adj2" fmla="val 0"/>
            </a:avLst>
          </a:prstGeom>
          <a:solidFill>
            <a:schemeClr val="lt1">
              <a:alpha val="6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6526" y="449357"/>
            <a:ext cx="83204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3-topshiriq.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Qutilarni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qanday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guruhlarga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ajratish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mumkin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90455" l="0" r="20166"/>
                    </a14:imgEffect>
                  </a14:imgLayer>
                </a14:imgProps>
              </a:ext>
            </a:extLst>
          </a:blip>
          <a:srcRect r="79699"/>
          <a:stretch/>
        </p:blipFill>
        <p:spPr>
          <a:xfrm>
            <a:off x="1035152" y="1835343"/>
            <a:ext cx="1797022" cy="1793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89091" l="19890" r="35083"/>
                    </a14:imgEffect>
                  </a14:imgLayer>
                </a14:imgProps>
              </a:ext>
            </a:extLst>
          </a:blip>
          <a:srcRect l="20767" t="3463" r="65061" b="-3463"/>
          <a:stretch/>
        </p:blipFill>
        <p:spPr>
          <a:xfrm>
            <a:off x="3201711" y="1835343"/>
            <a:ext cx="1254483" cy="1793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" b="98182" l="35083" r="50829"/>
                    </a14:imgEffect>
                  </a14:imgLayer>
                </a14:imgProps>
              </a:ext>
            </a:extLst>
          </a:blip>
          <a:srcRect l="35361" r="49766"/>
          <a:stretch/>
        </p:blipFill>
        <p:spPr>
          <a:xfrm>
            <a:off x="4941904" y="1835343"/>
            <a:ext cx="1316586" cy="17932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" b="96818" l="50276" r="64825"/>
                    </a14:imgEffect>
                  </a14:imgLayer>
                </a14:imgProps>
              </a:ext>
            </a:extLst>
          </a:blip>
          <a:srcRect l="50795" t="693" r="35314" b="-693"/>
          <a:stretch/>
        </p:blipFill>
        <p:spPr>
          <a:xfrm>
            <a:off x="6674642" y="1835343"/>
            <a:ext cx="1229642" cy="1793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100000" l="65654" r="81031"/>
                    </a14:imgEffect>
                  </a14:imgLayer>
                </a14:imgProps>
              </a:ext>
            </a:extLst>
          </a:blip>
          <a:srcRect l="65809" t="1386" r="19782" b="-1386"/>
          <a:stretch/>
        </p:blipFill>
        <p:spPr>
          <a:xfrm>
            <a:off x="8328174" y="1835343"/>
            <a:ext cx="1275544" cy="17932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96818" l="82044" r="98527"/>
                    </a14:imgEffect>
                  </a14:imgLayer>
                </a14:imgProps>
              </a:ext>
            </a:extLst>
          </a:blip>
          <a:srcRect l="82225" t="693" r="1779" b="-693"/>
          <a:stretch/>
        </p:blipFill>
        <p:spPr>
          <a:xfrm>
            <a:off x="10425175" y="1835343"/>
            <a:ext cx="1415952" cy="179322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4005942" y="4005943"/>
            <a:ext cx="1" cy="27069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328173" y="4005943"/>
            <a:ext cx="1" cy="27069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61256" y="4005943"/>
            <a:ext cx="1" cy="27069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1841127" y="4005943"/>
            <a:ext cx="1" cy="27069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1256" y="4005943"/>
            <a:ext cx="1157987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/>
          <p:cNvSpPr/>
          <p:nvPr/>
        </p:nvSpPr>
        <p:spPr>
          <a:xfrm>
            <a:off x="1575686" y="3814228"/>
            <a:ext cx="935285" cy="902915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771677" y="3814228"/>
            <a:ext cx="935285" cy="9029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837230" y="3814228"/>
            <a:ext cx="935285" cy="9029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4592" y="2328832"/>
            <a:ext cx="1134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Javob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Qutilarni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shakliga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ko`ra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guruhga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ajratish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mumkin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60808 0.395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4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59662 0.532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31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36041 0.4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19245 0.452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1966 0.4715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65052 0.477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26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36720"/>
          <a:stretch/>
        </p:blipFill>
        <p:spPr>
          <a:xfrm>
            <a:off x="4542970" y="2487310"/>
            <a:ext cx="7447444" cy="2302404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1016000" y="255305"/>
            <a:ext cx="10676834" cy="1558981"/>
          </a:xfrm>
          <a:prstGeom prst="wave">
            <a:avLst>
              <a:gd name="adj1" fmla="val 6668"/>
              <a:gd name="adj2" fmla="val 0"/>
            </a:avLst>
          </a:prstGeom>
          <a:solidFill>
            <a:schemeClr val="lt1">
              <a:alpha val="6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9785" y="667071"/>
            <a:ext cx="9062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4-topshiriq.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Namuna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asosida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63280"/>
          <a:stretch/>
        </p:blipFill>
        <p:spPr>
          <a:xfrm>
            <a:off x="264971" y="2487310"/>
            <a:ext cx="4321543" cy="230240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91315" y="3570513"/>
            <a:ext cx="362857" cy="5370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891315" y="3461211"/>
            <a:ext cx="7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52BFD"/>
                </a:solidFill>
              </a:rPr>
              <a:t>9</a:t>
            </a:r>
            <a:endParaRPr lang="ru-RU" sz="3600" dirty="0">
              <a:solidFill>
                <a:srgbClr val="352BFD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32915" y="3570513"/>
            <a:ext cx="362857" cy="5370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76457" y="3432183"/>
            <a:ext cx="7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52BFD"/>
                </a:solidFill>
              </a:rPr>
              <a:t>2</a:t>
            </a:r>
            <a:endParaRPr lang="ru-RU" sz="3600" dirty="0">
              <a:solidFill>
                <a:srgbClr val="352BFD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391550" y="3566215"/>
            <a:ext cx="362857" cy="5370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20578" y="3427885"/>
            <a:ext cx="7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52BFD"/>
                </a:solidFill>
              </a:rPr>
              <a:t>3</a:t>
            </a:r>
            <a:endParaRPr lang="ru-RU" sz="3600" dirty="0">
              <a:solidFill>
                <a:srgbClr val="352BFD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393843" y="3599541"/>
            <a:ext cx="362857" cy="5370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422871" y="3461211"/>
            <a:ext cx="7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52BFD"/>
                </a:solidFill>
              </a:rPr>
              <a:t>4</a:t>
            </a:r>
            <a:endParaRPr lang="ru-RU" sz="3600" dirty="0">
              <a:solidFill>
                <a:srgbClr val="352BFD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271920" y="3614054"/>
            <a:ext cx="362857" cy="5370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1300948" y="3475724"/>
            <a:ext cx="7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52BFD"/>
                </a:solidFill>
              </a:rPr>
              <a:t>5</a:t>
            </a:r>
            <a:endParaRPr lang="ru-RU" sz="3600" dirty="0">
              <a:solidFill>
                <a:srgbClr val="352BF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4330" y="2884045"/>
            <a:ext cx="7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52BFD"/>
                </a:solidFill>
              </a:rPr>
              <a:t>20</a:t>
            </a:r>
            <a:endParaRPr lang="ru-RU" sz="3600" dirty="0">
              <a:solidFill>
                <a:srgbClr val="352B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олна 5"/>
          <p:cNvSpPr/>
          <p:nvPr/>
        </p:nvSpPr>
        <p:spPr>
          <a:xfrm>
            <a:off x="957943" y="705248"/>
            <a:ext cx="10691348" cy="1921838"/>
          </a:xfrm>
          <a:prstGeom prst="wave">
            <a:avLst>
              <a:gd name="adj1" fmla="val 6668"/>
              <a:gd name="adj2" fmla="val 0"/>
            </a:avLst>
          </a:prstGeom>
          <a:solidFill>
            <a:schemeClr val="lt1">
              <a:alpha val="6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70642" y="957357"/>
            <a:ext cx="69141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.(111-bet) </a:t>
            </a:r>
          </a:p>
          <a:p>
            <a:pPr algn="ctr"/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8" y="3526971"/>
            <a:ext cx="11912202" cy="12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Matemat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73" y="0"/>
            <a:ext cx="12476015" cy="69933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82896" y="1943705"/>
            <a:ext cx="668644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E’tiboringiz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6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rahmat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8" t="34244" r="38391" b="51435"/>
          <a:stretch/>
        </p:blipFill>
        <p:spPr>
          <a:xfrm>
            <a:off x="1137882" y="3781587"/>
            <a:ext cx="2393667" cy="6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3">
  <a:themeElements>
    <a:clrScheme name="Simple Light">
      <a:dk1>
        <a:srgbClr val="191919"/>
      </a:dk1>
      <a:lt1>
        <a:srgbClr val="FFFFFF"/>
      </a:lt1>
      <a:dk2>
        <a:srgbClr val="191919"/>
      </a:dk2>
      <a:lt2>
        <a:srgbClr val="FFFFFF"/>
      </a:lt2>
      <a:accent1>
        <a:srgbClr val="8C4FFE"/>
      </a:accent1>
      <a:accent2>
        <a:srgbClr val="DC57F3"/>
      </a:accent2>
      <a:accent3>
        <a:srgbClr val="FF3773"/>
      </a:accent3>
      <a:accent4>
        <a:srgbClr val="FF7E68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33" id="{F86B544C-AA85-4988-A383-48DCEAC071FB}" vid="{8868311F-030A-48FF-A401-1EC73CC731A9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">
  <a:themeElements>
    <a:clrScheme name="Simple Light">
      <a:dk1>
        <a:srgbClr val="19294D"/>
      </a:dk1>
      <a:lt1>
        <a:srgbClr val="F5F5F5"/>
      </a:lt1>
      <a:dk2>
        <a:srgbClr val="FCA311"/>
      </a:dk2>
      <a:lt2>
        <a:srgbClr val="12A877"/>
      </a:lt2>
      <a:accent1>
        <a:srgbClr val="6584CD"/>
      </a:accent1>
      <a:accent2>
        <a:srgbClr val="F5C12E"/>
      </a:accent2>
      <a:accent3>
        <a:srgbClr val="D9D9D9"/>
      </a:accent3>
      <a:accent4>
        <a:srgbClr val="FFFFFF"/>
      </a:accent4>
      <a:accent5>
        <a:srgbClr val="FFFFFF"/>
      </a:accent5>
      <a:accent6>
        <a:srgbClr val="FFFFFF"/>
      </a:accent6>
      <a:hlink>
        <a:srgbClr val="19294D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1" id="{77E2F591-ABDB-4D31-82F0-9A64937F0031}" vid="{52D549E3-6102-4C9E-93F5-7B0DE5B5F565}"/>
    </a:ext>
  </a:extLst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rts Subject for Middle School - 7th Grade: Drawing by Slidesgo">
  <a:themeElements>
    <a:clrScheme name="Simple Light">
      <a:dk1>
        <a:srgbClr val="19294D"/>
      </a:dk1>
      <a:lt1>
        <a:srgbClr val="F5F5F5"/>
      </a:lt1>
      <a:dk2>
        <a:srgbClr val="FCA311"/>
      </a:dk2>
      <a:lt2>
        <a:srgbClr val="12A877"/>
      </a:lt2>
      <a:accent1>
        <a:srgbClr val="6584CD"/>
      </a:accent1>
      <a:accent2>
        <a:srgbClr val="F5C12E"/>
      </a:accent2>
      <a:accent3>
        <a:srgbClr val="D9D9D9"/>
      </a:accent3>
      <a:accent4>
        <a:srgbClr val="FFFFFF"/>
      </a:accent4>
      <a:accent5>
        <a:srgbClr val="FFFFFF"/>
      </a:accent5>
      <a:accent6>
        <a:srgbClr val="FFFFFF"/>
      </a:accent6>
      <a:hlink>
        <a:srgbClr val="1929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33</Template>
  <TotalTime>136</TotalTime>
  <Words>146</Words>
  <Application>Microsoft Office PowerPoint</Application>
  <PresentationFormat>Произвольный</PresentationFormat>
  <Paragraphs>45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33</vt:lpstr>
      <vt:lpstr>Slidesgo Final Pages</vt:lpstr>
      <vt:lpstr>11</vt:lpstr>
      <vt:lpstr>1_Slidesgo Final Pages</vt:lpstr>
      <vt:lpstr>Arts Subject for Middle School - 7th Grade: Drawing by Slidesgo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Matemat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Admin</dc:creator>
  <cp:lastModifiedBy>Zafar Sharipov</cp:lastModifiedBy>
  <cp:revision>14</cp:revision>
  <dcterms:created xsi:type="dcterms:W3CDTF">2021-11-24T04:35:05Z</dcterms:created>
  <dcterms:modified xsi:type="dcterms:W3CDTF">2021-11-25T15:46:57Z</dcterms:modified>
</cp:coreProperties>
</file>