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6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07" r:id="rId3"/>
    <p:sldMasterId id="2147483742" r:id="rId4"/>
    <p:sldMasterId id="2147483744" r:id="rId5"/>
    <p:sldMasterId id="2147483779" r:id="rId6"/>
    <p:sldMasterId id="2147483814" r:id="rId7"/>
  </p:sldMasterIdLst>
  <p:notesMasterIdLst>
    <p:notesMasterId r:id="rId18"/>
  </p:notesMasterIdLst>
  <p:sldIdLst>
    <p:sldId id="262" r:id="rId8"/>
    <p:sldId id="256" r:id="rId9"/>
    <p:sldId id="269" r:id="rId10"/>
    <p:sldId id="260" r:id="rId11"/>
    <p:sldId id="263" r:id="rId12"/>
    <p:sldId id="264" r:id="rId13"/>
    <p:sldId id="265" r:id="rId14"/>
    <p:sldId id="266" r:id="rId15"/>
    <p:sldId id="268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33AA-7CF3-45E1-9176-5F207BC7EE7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C942-4FB2-422D-AC3E-9C788072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3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e75fadd31b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e75fadd31b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79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09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8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65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31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e7953628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e79536285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7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87800" y="2492284"/>
            <a:ext cx="7416400" cy="19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800" y="4712984"/>
            <a:ext cx="7286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Indie Flower"/>
              <a:buNone/>
              <a:defRPr sz="4800" b="1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900800" y="312800"/>
            <a:ext cx="23404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32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89533" y="491800"/>
            <a:ext cx="2130000" cy="584200"/>
            <a:chOff x="3292150" y="368850"/>
            <a:chExt cx="1597500" cy="438150"/>
          </a:xfrm>
        </p:grpSpPr>
        <p:sp>
          <p:nvSpPr>
            <p:cNvPr id="13" name="Google Shape;13;p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1110301" y="20621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95968" y="26559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81109" y="5413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218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66051"/>
            <a:ext cx="8768000" cy="1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3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subTitle" idx="1"/>
          </p:nvPr>
        </p:nvSpPr>
        <p:spPr>
          <a:xfrm>
            <a:off x="1712000" y="4032733"/>
            <a:ext cx="8768000" cy="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9858800" y="719200"/>
            <a:ext cx="2130000" cy="584200"/>
            <a:chOff x="3292150" y="368850"/>
            <a:chExt cx="1597500" cy="438150"/>
          </a:xfrm>
        </p:grpSpPr>
        <p:sp>
          <p:nvSpPr>
            <p:cNvPr id="113" name="Google Shape;113;p1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>
            <a:off x="4781109" y="48292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10615433" y="5402267"/>
            <a:ext cx="793600" cy="736533"/>
            <a:chOff x="8321650" y="1504325"/>
            <a:chExt cx="595200" cy="552400"/>
          </a:xfrm>
        </p:grpSpPr>
        <p:sp>
          <p:nvSpPr>
            <p:cNvPr id="117" name="Google Shape;117;p1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2267217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>
            <a:off x="6079734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>
            <a:off x="834385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>
            <a:off x="11537918" y="41318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133401" y="24764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66740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7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4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4700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1854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2" y="3113710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4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4048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4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4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3896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4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1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430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0" y="5702034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1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875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7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4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016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7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1593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594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7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4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294C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4672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0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76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2473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29" y="4044933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7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29" y="5528900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456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8854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8941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323767" y="2089400"/>
            <a:ext cx="7544800" cy="26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36800" y="22257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736800" y="3768467"/>
            <a:ext cx="4343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2497600" y="22255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" name="Google Shape;26;p3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27" name="Google Shape;27;p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30" name="Google Shape;30;p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3069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4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796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0" y="6138667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6" y="3271674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175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4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1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0219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0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/>
          </p:nvPr>
        </p:nvSpPr>
        <p:spPr>
          <a:xfrm>
            <a:off x="950800" y="24820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950800" y="31856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5362467" y="2460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4"/>
          </p:nvPr>
        </p:nvSpPr>
        <p:spPr>
          <a:xfrm>
            <a:off x="5362467" y="3164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5" hasCustomPrompt="1"/>
          </p:nvPr>
        </p:nvSpPr>
        <p:spPr>
          <a:xfrm>
            <a:off x="950800" y="17499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5362467" y="1728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/>
          </p:nvPr>
        </p:nvSpPr>
        <p:spPr>
          <a:xfrm>
            <a:off x="3373433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373433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9"/>
          </p:nvPr>
        </p:nvSpPr>
        <p:spPr>
          <a:xfrm>
            <a:off x="7747200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7747200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4" hasCustomPrompt="1"/>
          </p:nvPr>
        </p:nvSpPr>
        <p:spPr>
          <a:xfrm>
            <a:off x="3373433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5" hasCustomPrompt="1"/>
          </p:nvPr>
        </p:nvSpPr>
        <p:spPr>
          <a:xfrm>
            <a:off x="7747200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/>
          <p:nvPr/>
        </p:nvSpPr>
        <p:spPr>
          <a:xfrm>
            <a:off x="1116274" y="1794890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3"/>
          <p:cNvSpPr/>
          <p:nvPr/>
        </p:nvSpPr>
        <p:spPr>
          <a:xfrm>
            <a:off x="5507907" y="1734574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3"/>
          <p:cNvSpPr/>
          <p:nvPr/>
        </p:nvSpPr>
        <p:spPr>
          <a:xfrm>
            <a:off x="3518874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3"/>
          <p:cNvSpPr/>
          <p:nvPr/>
        </p:nvSpPr>
        <p:spPr>
          <a:xfrm>
            <a:off x="7892640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Google Shape;143;p13"/>
          <p:cNvSpPr/>
          <p:nvPr/>
        </p:nvSpPr>
        <p:spPr>
          <a:xfrm rot="5400000">
            <a:off x="-249585" y="5408862"/>
            <a:ext cx="1548048" cy="17151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819967" y="4297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3"/>
          <p:cNvSpPr/>
          <p:nvPr/>
        </p:nvSpPr>
        <p:spPr>
          <a:xfrm>
            <a:off x="11376734" y="15741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8611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7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1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8814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0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4760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3825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7104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636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7" y="876034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9376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7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4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8348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0" y="6125067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5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7863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7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1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1581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4" y="6138667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4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48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2257400" y="1826000"/>
            <a:ext cx="7677200" cy="1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2" hasCustomPrompt="1"/>
          </p:nvPr>
        </p:nvSpPr>
        <p:spPr>
          <a:xfrm>
            <a:off x="2639000" y="4291584"/>
            <a:ext cx="6914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2257400" y="3252367"/>
            <a:ext cx="76772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4739567" y="3981367"/>
            <a:ext cx="2468645" cy="1972509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1" name="Google Shape;151;p14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152" name="Google Shape;152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10266884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4"/>
          <p:cNvSpPr/>
          <p:nvPr/>
        </p:nvSpPr>
        <p:spPr>
          <a:xfrm>
            <a:off x="4781109" y="1340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4"/>
          <p:cNvSpPr/>
          <p:nvPr/>
        </p:nvSpPr>
        <p:spPr>
          <a:xfrm>
            <a:off x="3515001" y="586334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4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63180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0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4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32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7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1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8530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7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4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8394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0" y="5702034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0056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7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4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4729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260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2" y="3113710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4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9986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4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4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946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4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1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1952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0" y="5702034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1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3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847400" y="1765984"/>
            <a:ext cx="6497200" cy="18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2847400" y="3873483"/>
            <a:ext cx="6497200" cy="1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2" name="Google Shape;192;p15"/>
          <p:cNvGrpSpPr/>
          <p:nvPr/>
        </p:nvGrpSpPr>
        <p:grpSpPr>
          <a:xfrm rot="685540">
            <a:off x="9652435" y="3336739"/>
            <a:ext cx="1881391" cy="3296131"/>
            <a:chOff x="-524778" y="2749171"/>
            <a:chExt cx="1411018" cy="2472053"/>
          </a:xfrm>
        </p:grpSpPr>
        <p:sp>
          <p:nvSpPr>
            <p:cNvPr id="193" name="Google Shape;193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15"/>
          <p:cNvSpPr/>
          <p:nvPr/>
        </p:nvSpPr>
        <p:spPr>
          <a:xfrm>
            <a:off x="1759033" y="462300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15"/>
          <p:cNvGrpSpPr/>
          <p:nvPr/>
        </p:nvGrpSpPr>
        <p:grpSpPr>
          <a:xfrm>
            <a:off x="10680500" y="598500"/>
            <a:ext cx="793600" cy="736533"/>
            <a:chOff x="8321650" y="1504325"/>
            <a:chExt cx="595200" cy="552400"/>
          </a:xfrm>
        </p:grpSpPr>
        <p:sp>
          <p:nvSpPr>
            <p:cNvPr id="227" name="Google Shape;227;p15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717967" y="280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15"/>
          <p:cNvGrpSpPr/>
          <p:nvPr/>
        </p:nvGrpSpPr>
        <p:grpSpPr>
          <a:xfrm>
            <a:off x="4960751" y="535117"/>
            <a:ext cx="2130000" cy="584200"/>
            <a:chOff x="3292150" y="368850"/>
            <a:chExt cx="1597500" cy="438150"/>
          </a:xfrm>
        </p:grpSpPr>
        <p:sp>
          <p:nvSpPr>
            <p:cNvPr id="231" name="Google Shape;231;p1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15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7140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7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4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5923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7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8899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5478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7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4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294C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14898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0408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6096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29" y="4044933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7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29" y="5528900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1000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1982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6641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323767" y="2089400"/>
            <a:ext cx="7544800" cy="26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36800" y="22257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736800" y="3768467"/>
            <a:ext cx="4343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2497600" y="22255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" name="Google Shape;26;p3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27" name="Google Shape;27;p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30" name="Google Shape;30;p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85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1089509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6"/>
          <p:cNvSpPr/>
          <p:nvPr/>
        </p:nvSpPr>
        <p:spPr>
          <a:xfrm>
            <a:off x="4781142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6"/>
          <p:cNvSpPr/>
          <p:nvPr/>
        </p:nvSpPr>
        <p:spPr>
          <a:xfrm>
            <a:off x="8472775" y="55041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82306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4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0646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0" y="6138667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6" y="3271674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4292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4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1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4681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8965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7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1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0864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0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9936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4437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1843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7242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7" y="876034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87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11010467" y="9637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422700" y="5881100"/>
            <a:ext cx="793600" cy="736533"/>
            <a:chOff x="8321650" y="1504325"/>
            <a:chExt cx="595200" cy="552400"/>
          </a:xfrm>
        </p:grpSpPr>
        <p:sp>
          <p:nvSpPr>
            <p:cNvPr id="243" name="Google Shape;243;p1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17"/>
          <p:cNvSpPr/>
          <p:nvPr/>
        </p:nvSpPr>
        <p:spPr>
          <a:xfrm>
            <a:off x="7593401" y="5881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7"/>
          <p:cNvSpPr/>
          <p:nvPr/>
        </p:nvSpPr>
        <p:spPr>
          <a:xfrm>
            <a:off x="10400901" y="13454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7"/>
          <p:cNvSpPr/>
          <p:nvPr/>
        </p:nvSpPr>
        <p:spPr>
          <a:xfrm>
            <a:off x="11244052" y="60673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51525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7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4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5660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0" y="6125067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5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0924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7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1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1848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4" y="6138667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4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637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0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4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27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7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1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34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7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4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0842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0" y="5702034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577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7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4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283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56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 rot="5400000">
            <a:off x="10811384" y="-39877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8"/>
          <p:cNvSpPr/>
          <p:nvPr/>
        </p:nvSpPr>
        <p:spPr>
          <a:xfrm>
            <a:off x="453285" y="2024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8"/>
          <p:cNvSpPr/>
          <p:nvPr/>
        </p:nvSpPr>
        <p:spPr>
          <a:xfrm>
            <a:off x="328668" y="64228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8"/>
          <p:cNvSpPr/>
          <p:nvPr/>
        </p:nvSpPr>
        <p:spPr>
          <a:xfrm>
            <a:off x="11609085" y="25135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8"/>
          <p:cNvSpPr/>
          <p:nvPr/>
        </p:nvSpPr>
        <p:spPr>
          <a:xfrm>
            <a:off x="10152885" y="379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16351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2" y="3113710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4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4076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4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4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860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4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1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4183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0" y="5702034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1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7401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7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4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4538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7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3363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9487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7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4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294C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7171965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858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64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58" name="Google Shape;258;p1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0" name="Google Shape;260;p19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9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85472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29" y="4044933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7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29" y="5528900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0885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57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0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20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67" name="Google Shape;267;p2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20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606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39000" y="2731200"/>
            <a:ext cx="69140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639200" y="1695633"/>
            <a:ext cx="6914000" cy="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39000" y="4476000"/>
            <a:ext cx="69140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354802" y="1498333"/>
            <a:ext cx="1482399" cy="1329644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>
            <a:off x="10044318" y="-73849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3"/>
          <p:cNvGrpSpPr/>
          <p:nvPr/>
        </p:nvGrpSpPr>
        <p:grpSpPr>
          <a:xfrm>
            <a:off x="950784" y="518784"/>
            <a:ext cx="2130000" cy="584200"/>
            <a:chOff x="3292150" y="368850"/>
            <a:chExt cx="1597500" cy="438150"/>
          </a:xfrm>
        </p:grpSpPr>
        <p:sp>
          <p:nvSpPr>
            <p:cNvPr id="26" name="Google Shape;26;p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8826751" y="51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569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1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842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2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8" name="Google Shape;278;p22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79" name="Google Shape;279;p2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22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6736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4" name="Google Shape;284;p23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85" name="Google Shape;285;p2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7602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9" name="Google Shape;289;p24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90" name="Google Shape;290;p2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2" name="Google Shape;292;p24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4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4"/>
          <p:cNvSpPr/>
          <p:nvPr/>
        </p:nvSpPr>
        <p:spPr>
          <a:xfrm>
            <a:off x="7146909" y="24787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215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1530505" y="4712984"/>
            <a:ext cx="8921600" cy="85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1530451" y="2182500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3380967" y="-40640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5"/>
          <p:cNvSpPr/>
          <p:nvPr/>
        </p:nvSpPr>
        <p:spPr>
          <a:xfrm>
            <a:off x="11431767" y="44383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5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46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6676400" y="1878667"/>
            <a:ext cx="45648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subTitle" idx="1"/>
          </p:nvPr>
        </p:nvSpPr>
        <p:spPr>
          <a:xfrm>
            <a:off x="6676400" y="3641332"/>
            <a:ext cx="4564800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04" name="Google Shape;304;p26"/>
          <p:cNvGrpSpPr/>
          <p:nvPr/>
        </p:nvGrpSpPr>
        <p:grpSpPr>
          <a:xfrm rot="-1135339" flipH="1">
            <a:off x="139463" y="3467016"/>
            <a:ext cx="1881439" cy="3296213"/>
            <a:chOff x="-524778" y="2749171"/>
            <a:chExt cx="1411018" cy="2472053"/>
          </a:xfrm>
        </p:grpSpPr>
        <p:sp>
          <p:nvSpPr>
            <p:cNvPr id="305" name="Google Shape;305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2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8" name="Google Shape;338;p26"/>
          <p:cNvGrpSpPr/>
          <p:nvPr/>
        </p:nvGrpSpPr>
        <p:grpSpPr>
          <a:xfrm>
            <a:off x="7108384" y="719184"/>
            <a:ext cx="2130000" cy="584200"/>
            <a:chOff x="3292150" y="368850"/>
            <a:chExt cx="1597500" cy="438150"/>
          </a:xfrm>
        </p:grpSpPr>
        <p:sp>
          <p:nvSpPr>
            <p:cNvPr id="339" name="Google Shape;339;p26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26"/>
          <p:cNvSpPr/>
          <p:nvPr/>
        </p:nvSpPr>
        <p:spPr>
          <a:xfrm>
            <a:off x="8210109" y="5093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" name="Google Shape;342;p26"/>
          <p:cNvGrpSpPr/>
          <p:nvPr/>
        </p:nvGrpSpPr>
        <p:grpSpPr>
          <a:xfrm>
            <a:off x="554000" y="350934"/>
            <a:ext cx="793600" cy="736533"/>
            <a:chOff x="8321650" y="1504325"/>
            <a:chExt cx="595200" cy="552400"/>
          </a:xfrm>
        </p:grpSpPr>
        <p:sp>
          <p:nvSpPr>
            <p:cNvPr id="343" name="Google Shape;343;p2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" name="Google Shape;345;p26"/>
          <p:cNvSpPr/>
          <p:nvPr/>
        </p:nvSpPr>
        <p:spPr>
          <a:xfrm>
            <a:off x="7141068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6"/>
          <p:cNvSpPr/>
          <p:nvPr/>
        </p:nvSpPr>
        <p:spPr>
          <a:xfrm>
            <a:off x="11329701" y="55551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6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9414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>
            <a:spLocks noGrp="1"/>
          </p:cNvSpPr>
          <p:nvPr>
            <p:ph type="title"/>
          </p:nvPr>
        </p:nvSpPr>
        <p:spPr>
          <a:xfrm>
            <a:off x="953267" y="2295933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962067" y="2295933"/>
            <a:ext cx="3603607" cy="822011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27"/>
          <p:cNvGrpSpPr/>
          <p:nvPr/>
        </p:nvGrpSpPr>
        <p:grpSpPr>
          <a:xfrm rot="2520510">
            <a:off x="-124806" y="-1309399"/>
            <a:ext cx="1881241" cy="3295869"/>
            <a:chOff x="-524778" y="2749171"/>
            <a:chExt cx="1411018" cy="2472053"/>
          </a:xfrm>
        </p:grpSpPr>
        <p:sp>
          <p:nvSpPr>
            <p:cNvPr id="353" name="Google Shape;353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386" name="Google Shape;386;p2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27"/>
          <p:cNvSpPr/>
          <p:nvPr/>
        </p:nvSpPr>
        <p:spPr>
          <a:xfrm>
            <a:off x="2118133" y="50560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9" name="Google Shape;389;p27"/>
          <p:cNvGrpSpPr/>
          <p:nvPr/>
        </p:nvGrpSpPr>
        <p:grpSpPr>
          <a:xfrm>
            <a:off x="4239984" y="5291152"/>
            <a:ext cx="852200" cy="1069033"/>
            <a:chOff x="5125000" y="2647775"/>
            <a:chExt cx="639150" cy="801775"/>
          </a:xfrm>
        </p:grpSpPr>
        <p:sp>
          <p:nvSpPr>
            <p:cNvPr id="390" name="Google Shape;390;p27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2" name="Google Shape;392;p27"/>
          <p:cNvSpPr/>
          <p:nvPr/>
        </p:nvSpPr>
        <p:spPr>
          <a:xfrm>
            <a:off x="950801" y="52233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7"/>
          <p:cNvSpPr/>
          <p:nvPr/>
        </p:nvSpPr>
        <p:spPr>
          <a:xfrm>
            <a:off x="7604534" y="427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7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9363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1"/>
          </p:nvPr>
        </p:nvSpPr>
        <p:spPr>
          <a:xfrm>
            <a:off x="4292051" y="2998233"/>
            <a:ext cx="3608000" cy="26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8" name="Google Shape;398;p28"/>
          <p:cNvSpPr/>
          <p:nvPr/>
        </p:nvSpPr>
        <p:spPr>
          <a:xfrm rot="5400000">
            <a:off x="-30049" y="5115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8"/>
          <p:cNvGrpSpPr/>
          <p:nvPr/>
        </p:nvGrpSpPr>
        <p:grpSpPr>
          <a:xfrm>
            <a:off x="9875467" y="808884"/>
            <a:ext cx="2130000" cy="584200"/>
            <a:chOff x="3292150" y="368850"/>
            <a:chExt cx="1597500" cy="438150"/>
          </a:xfrm>
        </p:grpSpPr>
        <p:sp>
          <p:nvSpPr>
            <p:cNvPr id="400" name="Google Shape;400;p2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340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title" idx="2"/>
          </p:nvPr>
        </p:nvSpPr>
        <p:spPr>
          <a:xfrm>
            <a:off x="960000" y="2717567"/>
            <a:ext cx="54164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subTitle" idx="1"/>
          </p:nvPr>
        </p:nvSpPr>
        <p:spPr>
          <a:xfrm>
            <a:off x="960000" y="4480233"/>
            <a:ext cx="54164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06" name="Google Shape;406;p2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>
            <a:off x="960009" y="1600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>
            <a:off x="9212751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9"/>
          <p:cNvSpPr/>
          <p:nvPr/>
        </p:nvSpPr>
        <p:spPr>
          <a:xfrm>
            <a:off x="11383718" y="48959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9"/>
          <p:cNvSpPr/>
          <p:nvPr/>
        </p:nvSpPr>
        <p:spPr>
          <a:xfrm>
            <a:off x="11383734" y="20080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6808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14" name="Google Shape;414;p3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415" name="Google Shape;415;p3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11083733" y="2137351"/>
            <a:ext cx="793600" cy="736533"/>
            <a:chOff x="8321650" y="1504325"/>
            <a:chExt cx="595200" cy="552400"/>
          </a:xfrm>
        </p:grpSpPr>
        <p:sp>
          <p:nvSpPr>
            <p:cNvPr id="418" name="Google Shape;418;p3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30"/>
          <p:cNvSpPr/>
          <p:nvPr/>
        </p:nvSpPr>
        <p:spPr>
          <a:xfrm>
            <a:off x="561500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" name="Google Shape;421;p30"/>
          <p:cNvGrpSpPr/>
          <p:nvPr/>
        </p:nvGrpSpPr>
        <p:grpSpPr>
          <a:xfrm>
            <a:off x="10815084" y="5441485"/>
            <a:ext cx="852200" cy="1069033"/>
            <a:chOff x="5125000" y="2647775"/>
            <a:chExt cx="639150" cy="801775"/>
          </a:xfrm>
        </p:grpSpPr>
        <p:sp>
          <p:nvSpPr>
            <p:cNvPr id="422" name="Google Shape;422;p3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30"/>
          <p:cNvSpPr/>
          <p:nvPr/>
        </p:nvSpPr>
        <p:spPr>
          <a:xfrm>
            <a:off x="819918" y="31708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0"/>
          <p:cNvSpPr/>
          <p:nvPr/>
        </p:nvSpPr>
        <p:spPr>
          <a:xfrm>
            <a:off x="561501" y="4435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62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4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Google Shape;32;p4"/>
          <p:cNvSpPr/>
          <p:nvPr/>
        </p:nvSpPr>
        <p:spPr>
          <a:xfrm rot="5400000">
            <a:off x="10723851" y="53502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4"/>
          <p:cNvGrpSpPr/>
          <p:nvPr/>
        </p:nvGrpSpPr>
        <p:grpSpPr>
          <a:xfrm>
            <a:off x="10319034" y="440251"/>
            <a:ext cx="901633" cy="1321500"/>
            <a:chOff x="281925" y="3216775"/>
            <a:chExt cx="676225" cy="991125"/>
          </a:xfrm>
        </p:grpSpPr>
        <p:sp>
          <p:nvSpPr>
            <p:cNvPr id="34" name="Google Shape;34;p4"/>
            <p:cNvSpPr/>
            <p:nvPr/>
          </p:nvSpPr>
          <p:spPr>
            <a:xfrm>
              <a:off x="290475" y="3216775"/>
              <a:ext cx="667675" cy="855775"/>
            </a:xfrm>
            <a:custGeom>
              <a:avLst/>
              <a:gdLst/>
              <a:ahLst/>
              <a:cxnLst/>
              <a:rect l="l" t="t" r="r" b="b"/>
              <a:pathLst>
                <a:path w="26707" h="34231" extrusionOk="0">
                  <a:moveTo>
                    <a:pt x="21105" y="1126"/>
                  </a:moveTo>
                  <a:cubicBezTo>
                    <a:pt x="21207" y="1126"/>
                    <a:pt x="21317" y="1142"/>
                    <a:pt x="21434" y="1163"/>
                  </a:cubicBezTo>
                  <a:cubicBezTo>
                    <a:pt x="21616" y="1208"/>
                    <a:pt x="21776" y="1231"/>
                    <a:pt x="21959" y="1277"/>
                  </a:cubicBezTo>
                  <a:cubicBezTo>
                    <a:pt x="22803" y="1437"/>
                    <a:pt x="23419" y="2053"/>
                    <a:pt x="23465" y="2898"/>
                  </a:cubicBezTo>
                  <a:cubicBezTo>
                    <a:pt x="23534" y="4176"/>
                    <a:pt x="23397" y="5454"/>
                    <a:pt x="22780" y="6572"/>
                  </a:cubicBezTo>
                  <a:cubicBezTo>
                    <a:pt x="21342" y="9197"/>
                    <a:pt x="19745" y="11754"/>
                    <a:pt x="17827" y="14105"/>
                  </a:cubicBezTo>
                  <a:cubicBezTo>
                    <a:pt x="16754" y="13991"/>
                    <a:pt x="16001" y="13329"/>
                    <a:pt x="15202" y="12781"/>
                  </a:cubicBezTo>
                  <a:cubicBezTo>
                    <a:pt x="14609" y="12347"/>
                    <a:pt x="14084" y="11822"/>
                    <a:pt x="13536" y="11297"/>
                  </a:cubicBezTo>
                  <a:cubicBezTo>
                    <a:pt x="13125" y="10909"/>
                    <a:pt x="13102" y="10749"/>
                    <a:pt x="13445" y="10270"/>
                  </a:cubicBezTo>
                  <a:cubicBezTo>
                    <a:pt x="14015" y="9494"/>
                    <a:pt x="14586" y="8718"/>
                    <a:pt x="15179" y="7988"/>
                  </a:cubicBezTo>
                  <a:cubicBezTo>
                    <a:pt x="16481" y="6367"/>
                    <a:pt x="17759" y="4769"/>
                    <a:pt x="19083" y="3171"/>
                  </a:cubicBezTo>
                  <a:cubicBezTo>
                    <a:pt x="19425" y="2761"/>
                    <a:pt x="19813" y="2373"/>
                    <a:pt x="20178" y="1985"/>
                  </a:cubicBezTo>
                  <a:cubicBezTo>
                    <a:pt x="20315" y="1848"/>
                    <a:pt x="20498" y="1711"/>
                    <a:pt x="20566" y="1551"/>
                  </a:cubicBezTo>
                  <a:cubicBezTo>
                    <a:pt x="20678" y="1215"/>
                    <a:pt x="20868" y="1126"/>
                    <a:pt x="21105" y="1126"/>
                  </a:cubicBezTo>
                  <a:close/>
                  <a:moveTo>
                    <a:pt x="12463" y="11685"/>
                  </a:moveTo>
                  <a:cubicBezTo>
                    <a:pt x="13833" y="13146"/>
                    <a:pt x="15225" y="14401"/>
                    <a:pt x="17120" y="15086"/>
                  </a:cubicBezTo>
                  <a:cubicBezTo>
                    <a:pt x="16983" y="15292"/>
                    <a:pt x="16869" y="15497"/>
                    <a:pt x="16732" y="15680"/>
                  </a:cubicBezTo>
                  <a:cubicBezTo>
                    <a:pt x="15157" y="17802"/>
                    <a:pt x="13605" y="19902"/>
                    <a:pt x="12030" y="22002"/>
                  </a:cubicBezTo>
                  <a:cubicBezTo>
                    <a:pt x="10934" y="23440"/>
                    <a:pt x="9861" y="24878"/>
                    <a:pt x="8743" y="26293"/>
                  </a:cubicBezTo>
                  <a:cubicBezTo>
                    <a:pt x="7465" y="27914"/>
                    <a:pt x="6095" y="29443"/>
                    <a:pt x="4520" y="30790"/>
                  </a:cubicBezTo>
                  <a:cubicBezTo>
                    <a:pt x="3810" y="31389"/>
                    <a:pt x="3014" y="31772"/>
                    <a:pt x="2089" y="31772"/>
                  </a:cubicBezTo>
                  <a:cubicBezTo>
                    <a:pt x="2063" y="31772"/>
                    <a:pt x="2036" y="31772"/>
                    <a:pt x="2009" y="31772"/>
                  </a:cubicBezTo>
                  <a:cubicBezTo>
                    <a:pt x="1370" y="31749"/>
                    <a:pt x="1279" y="31657"/>
                    <a:pt x="1439" y="31041"/>
                  </a:cubicBezTo>
                  <a:cubicBezTo>
                    <a:pt x="1850" y="29489"/>
                    <a:pt x="2420" y="27960"/>
                    <a:pt x="3151" y="26522"/>
                  </a:cubicBezTo>
                  <a:cubicBezTo>
                    <a:pt x="3744" y="25380"/>
                    <a:pt x="4269" y="24239"/>
                    <a:pt x="4862" y="23144"/>
                  </a:cubicBezTo>
                  <a:cubicBezTo>
                    <a:pt x="6346" y="20382"/>
                    <a:pt x="7898" y="17665"/>
                    <a:pt x="9838" y="15200"/>
                  </a:cubicBezTo>
                  <a:cubicBezTo>
                    <a:pt x="10569" y="14287"/>
                    <a:pt x="11231" y="13306"/>
                    <a:pt x="11938" y="12347"/>
                  </a:cubicBezTo>
                  <a:cubicBezTo>
                    <a:pt x="12075" y="12142"/>
                    <a:pt x="12258" y="11936"/>
                    <a:pt x="12463" y="11685"/>
                  </a:cubicBezTo>
                  <a:close/>
                  <a:moveTo>
                    <a:pt x="21039" y="0"/>
                  </a:moveTo>
                  <a:cubicBezTo>
                    <a:pt x="20887" y="0"/>
                    <a:pt x="20738" y="59"/>
                    <a:pt x="20589" y="159"/>
                  </a:cubicBezTo>
                  <a:cubicBezTo>
                    <a:pt x="20155" y="501"/>
                    <a:pt x="19676" y="820"/>
                    <a:pt x="19288" y="1208"/>
                  </a:cubicBezTo>
                  <a:cubicBezTo>
                    <a:pt x="17827" y="2578"/>
                    <a:pt x="16481" y="4062"/>
                    <a:pt x="15225" y="5637"/>
                  </a:cubicBezTo>
                  <a:cubicBezTo>
                    <a:pt x="13878" y="7326"/>
                    <a:pt x="12623" y="9083"/>
                    <a:pt x="11276" y="10795"/>
                  </a:cubicBezTo>
                  <a:cubicBezTo>
                    <a:pt x="9884" y="12553"/>
                    <a:pt x="8606" y="14401"/>
                    <a:pt x="7442" y="16296"/>
                  </a:cubicBezTo>
                  <a:cubicBezTo>
                    <a:pt x="6688" y="17506"/>
                    <a:pt x="5912" y="18693"/>
                    <a:pt x="5136" y="19902"/>
                  </a:cubicBezTo>
                  <a:cubicBezTo>
                    <a:pt x="4862" y="20313"/>
                    <a:pt x="4589" y="20724"/>
                    <a:pt x="4337" y="21181"/>
                  </a:cubicBezTo>
                  <a:cubicBezTo>
                    <a:pt x="3219" y="23212"/>
                    <a:pt x="2123" y="25266"/>
                    <a:pt x="1028" y="27298"/>
                  </a:cubicBezTo>
                  <a:cubicBezTo>
                    <a:pt x="46" y="29078"/>
                    <a:pt x="1" y="30950"/>
                    <a:pt x="526" y="32890"/>
                  </a:cubicBezTo>
                  <a:cubicBezTo>
                    <a:pt x="480" y="32958"/>
                    <a:pt x="434" y="33050"/>
                    <a:pt x="389" y="33141"/>
                  </a:cubicBezTo>
                  <a:cubicBezTo>
                    <a:pt x="343" y="33209"/>
                    <a:pt x="275" y="33301"/>
                    <a:pt x="252" y="33392"/>
                  </a:cubicBezTo>
                  <a:cubicBezTo>
                    <a:pt x="115" y="33712"/>
                    <a:pt x="160" y="34008"/>
                    <a:pt x="389" y="34145"/>
                  </a:cubicBezTo>
                  <a:cubicBezTo>
                    <a:pt x="478" y="34202"/>
                    <a:pt x="571" y="34230"/>
                    <a:pt x="663" y="34230"/>
                  </a:cubicBezTo>
                  <a:cubicBezTo>
                    <a:pt x="829" y="34230"/>
                    <a:pt x="995" y="34139"/>
                    <a:pt x="1142" y="33963"/>
                  </a:cubicBezTo>
                  <a:cubicBezTo>
                    <a:pt x="1370" y="33666"/>
                    <a:pt x="1621" y="33369"/>
                    <a:pt x="1850" y="33073"/>
                  </a:cubicBezTo>
                  <a:cubicBezTo>
                    <a:pt x="2009" y="32867"/>
                    <a:pt x="2169" y="32776"/>
                    <a:pt x="2443" y="32753"/>
                  </a:cubicBezTo>
                  <a:cubicBezTo>
                    <a:pt x="3516" y="32685"/>
                    <a:pt x="4429" y="32228"/>
                    <a:pt x="5250" y="31520"/>
                  </a:cubicBezTo>
                  <a:cubicBezTo>
                    <a:pt x="7487" y="29603"/>
                    <a:pt x="9336" y="27321"/>
                    <a:pt x="11071" y="24970"/>
                  </a:cubicBezTo>
                  <a:cubicBezTo>
                    <a:pt x="13422" y="21820"/>
                    <a:pt x="15727" y="18647"/>
                    <a:pt x="18010" y="15451"/>
                  </a:cubicBezTo>
                  <a:cubicBezTo>
                    <a:pt x="19242" y="13740"/>
                    <a:pt x="20429" y="12005"/>
                    <a:pt x="21616" y="10270"/>
                  </a:cubicBezTo>
                  <a:cubicBezTo>
                    <a:pt x="22187" y="9403"/>
                    <a:pt x="22712" y="8513"/>
                    <a:pt x="23260" y="7622"/>
                  </a:cubicBezTo>
                  <a:cubicBezTo>
                    <a:pt x="23282" y="7554"/>
                    <a:pt x="23305" y="7463"/>
                    <a:pt x="23351" y="7371"/>
                  </a:cubicBezTo>
                  <a:cubicBezTo>
                    <a:pt x="23762" y="7737"/>
                    <a:pt x="24081" y="8010"/>
                    <a:pt x="24447" y="8330"/>
                  </a:cubicBezTo>
                  <a:cubicBezTo>
                    <a:pt x="24264" y="8650"/>
                    <a:pt x="24104" y="8923"/>
                    <a:pt x="23922" y="9197"/>
                  </a:cubicBezTo>
                  <a:cubicBezTo>
                    <a:pt x="23214" y="10156"/>
                    <a:pt x="22484" y="11115"/>
                    <a:pt x="21776" y="12096"/>
                  </a:cubicBezTo>
                  <a:cubicBezTo>
                    <a:pt x="21571" y="12347"/>
                    <a:pt x="21365" y="12598"/>
                    <a:pt x="21160" y="12827"/>
                  </a:cubicBezTo>
                  <a:cubicBezTo>
                    <a:pt x="20178" y="13899"/>
                    <a:pt x="19128" y="14949"/>
                    <a:pt x="18192" y="16068"/>
                  </a:cubicBezTo>
                  <a:cubicBezTo>
                    <a:pt x="17188" y="17277"/>
                    <a:pt x="16252" y="18556"/>
                    <a:pt x="15294" y="19811"/>
                  </a:cubicBezTo>
                  <a:cubicBezTo>
                    <a:pt x="15134" y="20016"/>
                    <a:pt x="14951" y="20222"/>
                    <a:pt x="14814" y="20427"/>
                  </a:cubicBezTo>
                  <a:cubicBezTo>
                    <a:pt x="14540" y="20884"/>
                    <a:pt x="14655" y="21249"/>
                    <a:pt x="15134" y="21432"/>
                  </a:cubicBezTo>
                  <a:cubicBezTo>
                    <a:pt x="15385" y="21523"/>
                    <a:pt x="15613" y="21637"/>
                    <a:pt x="15864" y="21706"/>
                  </a:cubicBezTo>
                  <a:cubicBezTo>
                    <a:pt x="15996" y="21742"/>
                    <a:pt x="16111" y="21760"/>
                    <a:pt x="16213" y="21760"/>
                  </a:cubicBezTo>
                  <a:cubicBezTo>
                    <a:pt x="16499" y="21760"/>
                    <a:pt x="16684" y="21614"/>
                    <a:pt x="16869" y="21295"/>
                  </a:cubicBezTo>
                  <a:cubicBezTo>
                    <a:pt x="17485" y="20222"/>
                    <a:pt x="18078" y="19126"/>
                    <a:pt x="18740" y="18076"/>
                  </a:cubicBezTo>
                  <a:cubicBezTo>
                    <a:pt x="19357" y="17095"/>
                    <a:pt x="19973" y="16091"/>
                    <a:pt x="20703" y="15200"/>
                  </a:cubicBezTo>
                  <a:cubicBezTo>
                    <a:pt x="22278" y="13260"/>
                    <a:pt x="23944" y="11389"/>
                    <a:pt x="25542" y="9448"/>
                  </a:cubicBezTo>
                  <a:cubicBezTo>
                    <a:pt x="25862" y="9083"/>
                    <a:pt x="26136" y="8650"/>
                    <a:pt x="26341" y="8193"/>
                  </a:cubicBezTo>
                  <a:cubicBezTo>
                    <a:pt x="26706" y="7371"/>
                    <a:pt x="26524" y="7075"/>
                    <a:pt x="25633" y="6960"/>
                  </a:cubicBezTo>
                  <a:cubicBezTo>
                    <a:pt x="25177" y="6892"/>
                    <a:pt x="24766" y="6687"/>
                    <a:pt x="24584" y="6253"/>
                  </a:cubicBezTo>
                  <a:cubicBezTo>
                    <a:pt x="24332" y="5705"/>
                    <a:pt x="24264" y="5089"/>
                    <a:pt x="24287" y="4472"/>
                  </a:cubicBezTo>
                  <a:cubicBezTo>
                    <a:pt x="24287" y="3970"/>
                    <a:pt x="24424" y="3468"/>
                    <a:pt x="24378" y="2989"/>
                  </a:cubicBezTo>
                  <a:cubicBezTo>
                    <a:pt x="24310" y="1574"/>
                    <a:pt x="23442" y="615"/>
                    <a:pt x="22050" y="341"/>
                  </a:cubicBezTo>
                  <a:cubicBezTo>
                    <a:pt x="21844" y="295"/>
                    <a:pt x="21616" y="250"/>
                    <a:pt x="21434" y="136"/>
                  </a:cubicBezTo>
                  <a:cubicBezTo>
                    <a:pt x="21298" y="42"/>
                    <a:pt x="21168" y="0"/>
                    <a:pt x="2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81925" y="4082825"/>
              <a:ext cx="400025" cy="125075"/>
            </a:xfrm>
            <a:custGeom>
              <a:avLst/>
              <a:gdLst/>
              <a:ahLst/>
              <a:cxnLst/>
              <a:rect l="l" t="t" r="r" b="b"/>
              <a:pathLst>
                <a:path w="16001" h="5003" extrusionOk="0">
                  <a:moveTo>
                    <a:pt x="601" y="1"/>
                  </a:moveTo>
                  <a:cubicBezTo>
                    <a:pt x="546" y="1"/>
                    <a:pt x="489" y="10"/>
                    <a:pt x="434" y="28"/>
                  </a:cubicBezTo>
                  <a:cubicBezTo>
                    <a:pt x="160" y="97"/>
                    <a:pt x="0" y="371"/>
                    <a:pt x="160" y="576"/>
                  </a:cubicBezTo>
                  <a:cubicBezTo>
                    <a:pt x="502" y="941"/>
                    <a:pt x="502" y="1421"/>
                    <a:pt x="685" y="1832"/>
                  </a:cubicBezTo>
                  <a:cubicBezTo>
                    <a:pt x="822" y="2174"/>
                    <a:pt x="982" y="2562"/>
                    <a:pt x="1233" y="2813"/>
                  </a:cubicBezTo>
                  <a:cubicBezTo>
                    <a:pt x="1686" y="3255"/>
                    <a:pt x="2286" y="3472"/>
                    <a:pt x="2890" y="3472"/>
                  </a:cubicBezTo>
                  <a:cubicBezTo>
                    <a:pt x="3502" y="3472"/>
                    <a:pt x="4117" y="3249"/>
                    <a:pt x="4588" y="2813"/>
                  </a:cubicBezTo>
                  <a:cubicBezTo>
                    <a:pt x="4748" y="2676"/>
                    <a:pt x="4885" y="2516"/>
                    <a:pt x="5045" y="2425"/>
                  </a:cubicBezTo>
                  <a:cubicBezTo>
                    <a:pt x="5273" y="2311"/>
                    <a:pt x="5547" y="2265"/>
                    <a:pt x="5798" y="2220"/>
                  </a:cubicBezTo>
                  <a:cubicBezTo>
                    <a:pt x="5814" y="2218"/>
                    <a:pt x="5831" y="2217"/>
                    <a:pt x="5846" y="2217"/>
                  </a:cubicBezTo>
                  <a:cubicBezTo>
                    <a:pt x="6045" y="2217"/>
                    <a:pt x="6165" y="2350"/>
                    <a:pt x="6186" y="2562"/>
                  </a:cubicBezTo>
                  <a:cubicBezTo>
                    <a:pt x="6232" y="2813"/>
                    <a:pt x="6277" y="3087"/>
                    <a:pt x="6346" y="3338"/>
                  </a:cubicBezTo>
                  <a:cubicBezTo>
                    <a:pt x="6528" y="3977"/>
                    <a:pt x="7008" y="4342"/>
                    <a:pt x="7601" y="4593"/>
                  </a:cubicBezTo>
                  <a:cubicBezTo>
                    <a:pt x="7792" y="4667"/>
                    <a:pt x="7972" y="4703"/>
                    <a:pt x="8141" y="4703"/>
                  </a:cubicBezTo>
                  <a:cubicBezTo>
                    <a:pt x="8496" y="4703"/>
                    <a:pt x="8806" y="4545"/>
                    <a:pt x="9085" y="4251"/>
                  </a:cubicBezTo>
                  <a:cubicBezTo>
                    <a:pt x="9130" y="4205"/>
                    <a:pt x="9222" y="4160"/>
                    <a:pt x="9290" y="4114"/>
                  </a:cubicBezTo>
                  <a:cubicBezTo>
                    <a:pt x="9499" y="3975"/>
                    <a:pt x="9722" y="3915"/>
                    <a:pt x="9958" y="3915"/>
                  </a:cubicBezTo>
                  <a:cubicBezTo>
                    <a:pt x="10031" y="3915"/>
                    <a:pt x="10105" y="3921"/>
                    <a:pt x="10180" y="3931"/>
                  </a:cubicBezTo>
                  <a:cubicBezTo>
                    <a:pt x="10728" y="4023"/>
                    <a:pt x="11230" y="4183"/>
                    <a:pt x="11710" y="4479"/>
                  </a:cubicBezTo>
                  <a:cubicBezTo>
                    <a:pt x="11915" y="4639"/>
                    <a:pt x="12166" y="4730"/>
                    <a:pt x="12417" y="4799"/>
                  </a:cubicBezTo>
                  <a:cubicBezTo>
                    <a:pt x="12930" y="4929"/>
                    <a:pt x="13438" y="5003"/>
                    <a:pt x="13955" y="5003"/>
                  </a:cubicBezTo>
                  <a:cubicBezTo>
                    <a:pt x="14613" y="5003"/>
                    <a:pt x="15285" y="4884"/>
                    <a:pt x="16001" y="4616"/>
                  </a:cubicBezTo>
                  <a:cubicBezTo>
                    <a:pt x="15339" y="4479"/>
                    <a:pt x="14791" y="4365"/>
                    <a:pt x="14266" y="4228"/>
                  </a:cubicBezTo>
                  <a:cubicBezTo>
                    <a:pt x="13581" y="4068"/>
                    <a:pt x="12851" y="3931"/>
                    <a:pt x="12212" y="3612"/>
                  </a:cubicBezTo>
                  <a:cubicBezTo>
                    <a:pt x="11618" y="3338"/>
                    <a:pt x="11048" y="3110"/>
                    <a:pt x="10409" y="2996"/>
                  </a:cubicBezTo>
                  <a:cubicBezTo>
                    <a:pt x="10239" y="2962"/>
                    <a:pt x="10077" y="2945"/>
                    <a:pt x="9920" y="2945"/>
                  </a:cubicBezTo>
                  <a:cubicBezTo>
                    <a:pt x="9444" y="2945"/>
                    <a:pt x="9023" y="3103"/>
                    <a:pt x="8628" y="3429"/>
                  </a:cubicBezTo>
                  <a:cubicBezTo>
                    <a:pt x="8403" y="3602"/>
                    <a:pt x="8204" y="3789"/>
                    <a:pt x="7942" y="3789"/>
                  </a:cubicBezTo>
                  <a:cubicBezTo>
                    <a:pt x="7858" y="3789"/>
                    <a:pt x="7769" y="3770"/>
                    <a:pt x="7670" y="3726"/>
                  </a:cubicBezTo>
                  <a:cubicBezTo>
                    <a:pt x="7282" y="3566"/>
                    <a:pt x="7008" y="3338"/>
                    <a:pt x="6871" y="2950"/>
                  </a:cubicBezTo>
                  <a:cubicBezTo>
                    <a:pt x="6825" y="2790"/>
                    <a:pt x="6779" y="2653"/>
                    <a:pt x="6734" y="2493"/>
                  </a:cubicBezTo>
                  <a:cubicBezTo>
                    <a:pt x="6551" y="1877"/>
                    <a:pt x="6391" y="1786"/>
                    <a:pt x="5752" y="1717"/>
                  </a:cubicBezTo>
                  <a:cubicBezTo>
                    <a:pt x="5691" y="1711"/>
                    <a:pt x="5632" y="1708"/>
                    <a:pt x="5574" y="1708"/>
                  </a:cubicBezTo>
                  <a:cubicBezTo>
                    <a:pt x="5002" y="1708"/>
                    <a:pt x="4565" y="2000"/>
                    <a:pt x="4109" y="2311"/>
                  </a:cubicBezTo>
                  <a:cubicBezTo>
                    <a:pt x="3802" y="2536"/>
                    <a:pt x="3460" y="2640"/>
                    <a:pt x="3127" y="2640"/>
                  </a:cubicBezTo>
                  <a:cubicBezTo>
                    <a:pt x="2445" y="2640"/>
                    <a:pt x="1798" y="2202"/>
                    <a:pt x="1552" y="1466"/>
                  </a:cubicBezTo>
                  <a:cubicBezTo>
                    <a:pt x="1438" y="1101"/>
                    <a:pt x="1324" y="736"/>
                    <a:pt x="1164" y="416"/>
                  </a:cubicBezTo>
                  <a:cubicBezTo>
                    <a:pt x="1037" y="143"/>
                    <a:pt x="8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554000" y="4494434"/>
            <a:ext cx="793600" cy="736533"/>
            <a:chOff x="8321650" y="1504325"/>
            <a:chExt cx="595200" cy="552400"/>
          </a:xfrm>
        </p:grpSpPr>
        <p:sp>
          <p:nvSpPr>
            <p:cNvPr id="37" name="Google Shape;37;p4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/>
          <p:nvPr/>
        </p:nvSpPr>
        <p:spPr>
          <a:xfrm>
            <a:off x="11664767" y="44944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774767" y="5973951"/>
            <a:ext cx="2130000" cy="584200"/>
            <a:chOff x="3292150" y="368850"/>
            <a:chExt cx="1597500" cy="438150"/>
          </a:xfrm>
        </p:grpSpPr>
        <p:sp>
          <p:nvSpPr>
            <p:cNvPr id="41" name="Google Shape;41;p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338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29" name="Google Shape;429;p31"/>
          <p:cNvGrpSpPr/>
          <p:nvPr/>
        </p:nvGrpSpPr>
        <p:grpSpPr>
          <a:xfrm>
            <a:off x="10844400" y="838718"/>
            <a:ext cx="793600" cy="736533"/>
            <a:chOff x="8321650" y="1504325"/>
            <a:chExt cx="595200" cy="552400"/>
          </a:xfrm>
        </p:grpSpPr>
        <p:sp>
          <p:nvSpPr>
            <p:cNvPr id="430" name="Google Shape;430;p3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5882733" y="58406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3" name="Google Shape;433;p31"/>
          <p:cNvGrpSpPr/>
          <p:nvPr/>
        </p:nvGrpSpPr>
        <p:grpSpPr>
          <a:xfrm>
            <a:off x="524684" y="5428652"/>
            <a:ext cx="852200" cy="1069033"/>
            <a:chOff x="5125000" y="2647775"/>
            <a:chExt cx="639150" cy="801775"/>
          </a:xfrm>
        </p:grpSpPr>
        <p:sp>
          <p:nvSpPr>
            <p:cNvPr id="434" name="Google Shape;434;p31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1"/>
          <p:cNvGrpSpPr/>
          <p:nvPr/>
        </p:nvGrpSpPr>
        <p:grpSpPr>
          <a:xfrm>
            <a:off x="9843467" y="5913484"/>
            <a:ext cx="2130000" cy="584200"/>
            <a:chOff x="3292150" y="368850"/>
            <a:chExt cx="1597500" cy="438150"/>
          </a:xfrm>
        </p:grpSpPr>
        <p:sp>
          <p:nvSpPr>
            <p:cNvPr id="437" name="Google Shape;437;p3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11110318" y="21352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1"/>
          <p:cNvSpPr/>
          <p:nvPr/>
        </p:nvSpPr>
        <p:spPr>
          <a:xfrm>
            <a:off x="262934" y="195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4765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title"/>
          </p:nvPr>
        </p:nvSpPr>
        <p:spPr>
          <a:xfrm>
            <a:off x="76200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1"/>
          </p:nvPr>
        </p:nvSpPr>
        <p:spPr>
          <a:xfrm>
            <a:off x="76200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44" name="Google Shape;444;p32"/>
          <p:cNvGrpSpPr/>
          <p:nvPr/>
        </p:nvGrpSpPr>
        <p:grpSpPr>
          <a:xfrm>
            <a:off x="756233" y="4758251"/>
            <a:ext cx="793600" cy="736533"/>
            <a:chOff x="8321650" y="1504325"/>
            <a:chExt cx="595200" cy="552400"/>
          </a:xfrm>
        </p:grpSpPr>
        <p:sp>
          <p:nvSpPr>
            <p:cNvPr id="445" name="Google Shape;445;p3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32"/>
          <p:cNvGrpSpPr/>
          <p:nvPr/>
        </p:nvGrpSpPr>
        <p:grpSpPr>
          <a:xfrm>
            <a:off x="8343800" y="5080034"/>
            <a:ext cx="852200" cy="1069033"/>
            <a:chOff x="5125000" y="2647775"/>
            <a:chExt cx="639150" cy="801775"/>
          </a:xfrm>
        </p:grpSpPr>
        <p:sp>
          <p:nvSpPr>
            <p:cNvPr id="448" name="Google Shape;448;p32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32"/>
          <p:cNvSpPr/>
          <p:nvPr/>
        </p:nvSpPr>
        <p:spPr>
          <a:xfrm>
            <a:off x="1036618" y="1093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32"/>
          <p:cNvSpPr/>
          <p:nvPr/>
        </p:nvSpPr>
        <p:spPr>
          <a:xfrm>
            <a:off x="10958201" y="1373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32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3897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>
            <a:spLocks noGrp="1"/>
          </p:cNvSpPr>
          <p:nvPr>
            <p:ph type="title"/>
          </p:nvPr>
        </p:nvSpPr>
        <p:spPr>
          <a:xfrm>
            <a:off x="9508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5" name="Google Shape;455;p33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56" name="Google Shape;456;p33"/>
          <p:cNvGrpSpPr/>
          <p:nvPr/>
        </p:nvGrpSpPr>
        <p:grpSpPr>
          <a:xfrm>
            <a:off x="140100" y="427084"/>
            <a:ext cx="2130000" cy="584200"/>
            <a:chOff x="3292150" y="368850"/>
            <a:chExt cx="1597500" cy="438150"/>
          </a:xfrm>
        </p:grpSpPr>
        <p:sp>
          <p:nvSpPr>
            <p:cNvPr id="457" name="Google Shape;457;p3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697867" y="5494784"/>
            <a:ext cx="793600" cy="736533"/>
            <a:chOff x="8321650" y="1504325"/>
            <a:chExt cx="595200" cy="552400"/>
          </a:xfrm>
        </p:grpSpPr>
        <p:sp>
          <p:nvSpPr>
            <p:cNvPr id="460" name="Google Shape;460;p33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3719800" y="643485"/>
            <a:ext cx="852200" cy="1069033"/>
            <a:chOff x="5125000" y="2647775"/>
            <a:chExt cx="639150" cy="801775"/>
          </a:xfrm>
        </p:grpSpPr>
        <p:sp>
          <p:nvSpPr>
            <p:cNvPr id="463" name="Google Shape;463;p33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33"/>
          <p:cNvSpPr/>
          <p:nvPr/>
        </p:nvSpPr>
        <p:spPr>
          <a:xfrm>
            <a:off x="10624151" y="8872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3"/>
          <p:cNvSpPr/>
          <p:nvPr/>
        </p:nvSpPr>
        <p:spPr>
          <a:xfrm>
            <a:off x="10638618" y="5494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5237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9" name="Google Shape;469;p34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4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1127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5" name="Google Shape;475;p35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7" name="Google Shape;477;p3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35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372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title" idx="2"/>
          </p:nvPr>
        </p:nvSpPr>
        <p:spPr>
          <a:xfrm>
            <a:off x="1250167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subTitle" idx="1"/>
          </p:nvPr>
        </p:nvSpPr>
        <p:spPr>
          <a:xfrm>
            <a:off x="1250167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3" name="Google Shape;483;p36"/>
          <p:cNvSpPr txBox="1">
            <a:spLocks noGrp="1"/>
          </p:cNvSpPr>
          <p:nvPr>
            <p:ph type="title" idx="3"/>
          </p:nvPr>
        </p:nvSpPr>
        <p:spPr>
          <a:xfrm>
            <a:off x="4645795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4" name="Google Shape;484;p36"/>
          <p:cNvSpPr txBox="1">
            <a:spLocks noGrp="1"/>
          </p:cNvSpPr>
          <p:nvPr>
            <p:ph type="subTitle" idx="4"/>
          </p:nvPr>
        </p:nvSpPr>
        <p:spPr>
          <a:xfrm>
            <a:off x="4645796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5" name="Google Shape;485;p36"/>
          <p:cNvSpPr txBox="1">
            <a:spLocks noGrp="1"/>
          </p:cNvSpPr>
          <p:nvPr>
            <p:ph type="title" idx="5"/>
          </p:nvPr>
        </p:nvSpPr>
        <p:spPr>
          <a:xfrm>
            <a:off x="8041432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subTitle" idx="6"/>
          </p:nvPr>
        </p:nvSpPr>
        <p:spPr>
          <a:xfrm>
            <a:off x="8041433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8" name="Google Shape;488;p36"/>
          <p:cNvGrpSpPr/>
          <p:nvPr/>
        </p:nvGrpSpPr>
        <p:grpSpPr>
          <a:xfrm>
            <a:off x="9444767" y="184668"/>
            <a:ext cx="852200" cy="1069033"/>
            <a:chOff x="5125000" y="2647775"/>
            <a:chExt cx="639150" cy="801775"/>
          </a:xfrm>
        </p:grpSpPr>
        <p:sp>
          <p:nvSpPr>
            <p:cNvPr id="489" name="Google Shape;489;p36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" name="Google Shape;491;p36"/>
          <p:cNvGrpSpPr/>
          <p:nvPr/>
        </p:nvGrpSpPr>
        <p:grpSpPr>
          <a:xfrm>
            <a:off x="327233" y="5770534"/>
            <a:ext cx="793600" cy="736533"/>
            <a:chOff x="8321650" y="1504325"/>
            <a:chExt cx="595200" cy="552400"/>
          </a:xfrm>
        </p:grpSpPr>
        <p:sp>
          <p:nvSpPr>
            <p:cNvPr id="492" name="Google Shape;492;p3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4" name="Google Shape;494;p36"/>
          <p:cNvSpPr/>
          <p:nvPr/>
        </p:nvSpPr>
        <p:spPr>
          <a:xfrm>
            <a:off x="11578334" y="4400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36"/>
          <p:cNvSpPr/>
          <p:nvPr/>
        </p:nvSpPr>
        <p:spPr>
          <a:xfrm>
            <a:off x="7779651" y="63456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6"/>
          <p:cNvSpPr/>
          <p:nvPr/>
        </p:nvSpPr>
        <p:spPr>
          <a:xfrm>
            <a:off x="327234" y="15282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2925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title" idx="2"/>
          </p:nvPr>
        </p:nvSpPr>
        <p:spPr>
          <a:xfrm>
            <a:off x="955400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955400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title" idx="3"/>
          </p:nvPr>
        </p:nvSpPr>
        <p:spPr>
          <a:xfrm>
            <a:off x="4557595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4"/>
          </p:nvPr>
        </p:nvSpPr>
        <p:spPr>
          <a:xfrm>
            <a:off x="4557595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 idx="5"/>
          </p:nvPr>
        </p:nvSpPr>
        <p:spPr>
          <a:xfrm>
            <a:off x="8159797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4" name="Google Shape;504;p37"/>
          <p:cNvSpPr txBox="1">
            <a:spLocks noGrp="1"/>
          </p:cNvSpPr>
          <p:nvPr>
            <p:ph type="subTitle" idx="6"/>
          </p:nvPr>
        </p:nvSpPr>
        <p:spPr>
          <a:xfrm>
            <a:off x="8159799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05" name="Google Shape;505;p3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506" name="Google Shape;506;p3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11142133" y="1482784"/>
            <a:ext cx="793600" cy="736533"/>
            <a:chOff x="8321650" y="1504325"/>
            <a:chExt cx="595200" cy="552400"/>
          </a:xfrm>
        </p:grpSpPr>
        <p:sp>
          <p:nvSpPr>
            <p:cNvPr id="509" name="Google Shape;509;p3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37"/>
          <p:cNvSpPr/>
          <p:nvPr/>
        </p:nvSpPr>
        <p:spPr>
          <a:xfrm>
            <a:off x="352533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37"/>
          <p:cNvSpPr/>
          <p:nvPr/>
        </p:nvSpPr>
        <p:spPr>
          <a:xfrm>
            <a:off x="456367" y="19447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37"/>
          <p:cNvSpPr/>
          <p:nvPr/>
        </p:nvSpPr>
        <p:spPr>
          <a:xfrm>
            <a:off x="4160934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37"/>
          <p:cNvSpPr/>
          <p:nvPr/>
        </p:nvSpPr>
        <p:spPr>
          <a:xfrm>
            <a:off x="11602601" y="4671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3312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 idx="2"/>
          </p:nvPr>
        </p:nvSpPr>
        <p:spPr>
          <a:xfrm>
            <a:off x="960000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1"/>
          </p:nvPr>
        </p:nvSpPr>
        <p:spPr>
          <a:xfrm>
            <a:off x="960000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title" idx="3"/>
          </p:nvPr>
        </p:nvSpPr>
        <p:spPr>
          <a:xfrm>
            <a:off x="8070001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4"/>
          </p:nvPr>
        </p:nvSpPr>
        <p:spPr>
          <a:xfrm>
            <a:off x="8069997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title" idx="5"/>
          </p:nvPr>
        </p:nvSpPr>
        <p:spPr>
          <a:xfrm>
            <a:off x="960000" y="4100200"/>
            <a:ext cx="31620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6"/>
          </p:nvPr>
        </p:nvSpPr>
        <p:spPr>
          <a:xfrm>
            <a:off x="960000" y="5079625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title" idx="7"/>
          </p:nvPr>
        </p:nvSpPr>
        <p:spPr>
          <a:xfrm>
            <a:off x="8070000" y="41002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4" name="Google Shape;524;p38"/>
          <p:cNvSpPr txBox="1">
            <a:spLocks noGrp="1"/>
          </p:cNvSpPr>
          <p:nvPr>
            <p:ph type="subTitle" idx="8"/>
          </p:nvPr>
        </p:nvSpPr>
        <p:spPr>
          <a:xfrm>
            <a:off x="8069999" y="5079644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5" name="Google Shape;525;p38"/>
          <p:cNvSpPr/>
          <p:nvPr/>
        </p:nvSpPr>
        <p:spPr>
          <a:xfrm>
            <a:off x="1322942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38"/>
          <p:cNvSpPr/>
          <p:nvPr/>
        </p:nvSpPr>
        <p:spPr>
          <a:xfrm>
            <a:off x="8336109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38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8" name="Google Shape;528;p38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529" name="Google Shape;529;p38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38"/>
          <p:cNvSpPr/>
          <p:nvPr/>
        </p:nvSpPr>
        <p:spPr>
          <a:xfrm>
            <a:off x="11665901" y="63267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38"/>
          <p:cNvSpPr/>
          <p:nvPr/>
        </p:nvSpPr>
        <p:spPr>
          <a:xfrm>
            <a:off x="327218" y="3542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38"/>
          <p:cNvSpPr/>
          <p:nvPr/>
        </p:nvSpPr>
        <p:spPr>
          <a:xfrm>
            <a:off x="6146001" y="61387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3415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title" idx="2"/>
          </p:nvPr>
        </p:nvSpPr>
        <p:spPr>
          <a:xfrm>
            <a:off x="14682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7" name="Google Shape;537;p39"/>
          <p:cNvSpPr txBox="1">
            <a:spLocks noGrp="1"/>
          </p:cNvSpPr>
          <p:nvPr>
            <p:ph type="subTitle" idx="1"/>
          </p:nvPr>
        </p:nvSpPr>
        <p:spPr>
          <a:xfrm>
            <a:off x="14682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title" idx="3"/>
          </p:nvPr>
        </p:nvSpPr>
        <p:spPr>
          <a:xfrm>
            <a:off x="4771929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9" name="Google Shape;539;p39"/>
          <p:cNvSpPr txBox="1">
            <a:spLocks noGrp="1"/>
          </p:cNvSpPr>
          <p:nvPr>
            <p:ph type="subTitle" idx="4"/>
          </p:nvPr>
        </p:nvSpPr>
        <p:spPr>
          <a:xfrm>
            <a:off x="4771929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0" name="Google Shape;540;p39"/>
          <p:cNvSpPr txBox="1">
            <a:spLocks noGrp="1"/>
          </p:cNvSpPr>
          <p:nvPr>
            <p:ph type="title" idx="5"/>
          </p:nvPr>
        </p:nvSpPr>
        <p:spPr>
          <a:xfrm>
            <a:off x="14682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1" name="Google Shape;541;p39"/>
          <p:cNvSpPr txBox="1">
            <a:spLocks noGrp="1"/>
          </p:cNvSpPr>
          <p:nvPr>
            <p:ph type="subTitle" idx="6"/>
          </p:nvPr>
        </p:nvSpPr>
        <p:spPr>
          <a:xfrm>
            <a:off x="14682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title" idx="7"/>
          </p:nvPr>
        </p:nvSpPr>
        <p:spPr>
          <a:xfrm>
            <a:off x="4771929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subTitle" idx="8"/>
          </p:nvPr>
        </p:nvSpPr>
        <p:spPr>
          <a:xfrm>
            <a:off x="4771929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4" name="Google Shape;544;p39"/>
          <p:cNvSpPr txBox="1">
            <a:spLocks noGrp="1"/>
          </p:cNvSpPr>
          <p:nvPr>
            <p:ph type="title" idx="9"/>
          </p:nvPr>
        </p:nvSpPr>
        <p:spPr>
          <a:xfrm>
            <a:off x="80756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5" name="Google Shape;545;p39"/>
          <p:cNvSpPr txBox="1">
            <a:spLocks noGrp="1"/>
          </p:cNvSpPr>
          <p:nvPr>
            <p:ph type="subTitle" idx="13"/>
          </p:nvPr>
        </p:nvSpPr>
        <p:spPr>
          <a:xfrm>
            <a:off x="80756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6" name="Google Shape;546;p39"/>
          <p:cNvSpPr txBox="1">
            <a:spLocks noGrp="1"/>
          </p:cNvSpPr>
          <p:nvPr>
            <p:ph type="title" idx="14"/>
          </p:nvPr>
        </p:nvSpPr>
        <p:spPr>
          <a:xfrm>
            <a:off x="80756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7" name="Google Shape;547;p39"/>
          <p:cNvSpPr txBox="1">
            <a:spLocks noGrp="1"/>
          </p:cNvSpPr>
          <p:nvPr>
            <p:ph type="subTitle" idx="15"/>
          </p:nvPr>
        </p:nvSpPr>
        <p:spPr>
          <a:xfrm>
            <a:off x="80756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48" name="Google Shape;548;p39"/>
          <p:cNvGrpSpPr/>
          <p:nvPr/>
        </p:nvGrpSpPr>
        <p:grpSpPr>
          <a:xfrm>
            <a:off x="9803451" y="808884"/>
            <a:ext cx="2130000" cy="584200"/>
            <a:chOff x="3292150" y="368850"/>
            <a:chExt cx="1597500" cy="438150"/>
          </a:xfrm>
        </p:grpSpPr>
        <p:sp>
          <p:nvSpPr>
            <p:cNvPr id="549" name="Google Shape;549;p3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441567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2" name="Google Shape;552;p39"/>
          <p:cNvGrpSpPr/>
          <p:nvPr/>
        </p:nvGrpSpPr>
        <p:grpSpPr>
          <a:xfrm>
            <a:off x="10999333" y="5670534"/>
            <a:ext cx="793600" cy="736533"/>
            <a:chOff x="8321650" y="1504325"/>
            <a:chExt cx="595200" cy="552400"/>
          </a:xfrm>
        </p:grpSpPr>
        <p:sp>
          <p:nvSpPr>
            <p:cNvPr id="553" name="Google Shape;553;p39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39"/>
          <p:cNvSpPr/>
          <p:nvPr/>
        </p:nvSpPr>
        <p:spPr>
          <a:xfrm>
            <a:off x="441567" y="400376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9"/>
          <p:cNvSpPr/>
          <p:nvPr/>
        </p:nvSpPr>
        <p:spPr>
          <a:xfrm>
            <a:off x="2974067" y="6372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9"/>
          <p:cNvSpPr/>
          <p:nvPr/>
        </p:nvSpPr>
        <p:spPr>
          <a:xfrm>
            <a:off x="7711852" y="63724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9"/>
          <p:cNvSpPr/>
          <p:nvPr/>
        </p:nvSpPr>
        <p:spPr>
          <a:xfrm>
            <a:off x="11641085" y="4327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39"/>
          <p:cNvSpPr/>
          <p:nvPr/>
        </p:nvSpPr>
        <p:spPr>
          <a:xfrm>
            <a:off x="819901" y="2085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39"/>
          <p:cNvSpPr/>
          <p:nvPr/>
        </p:nvSpPr>
        <p:spPr>
          <a:xfrm>
            <a:off x="10857701" y="20831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9393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0"/>
          <p:cNvSpPr txBox="1">
            <a:spLocks noGrp="1"/>
          </p:cNvSpPr>
          <p:nvPr>
            <p:ph type="title" hasCustomPrompt="1"/>
          </p:nvPr>
        </p:nvSpPr>
        <p:spPr>
          <a:xfrm>
            <a:off x="2528400" y="782500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3" name="Google Shape;563;p40"/>
          <p:cNvSpPr txBox="1">
            <a:spLocks noGrp="1"/>
          </p:cNvSpPr>
          <p:nvPr>
            <p:ph type="subTitle" idx="1"/>
          </p:nvPr>
        </p:nvSpPr>
        <p:spPr>
          <a:xfrm>
            <a:off x="2528400" y="15461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4" name="Google Shape;564;p40"/>
          <p:cNvSpPr txBox="1">
            <a:spLocks noGrp="1"/>
          </p:cNvSpPr>
          <p:nvPr>
            <p:ph type="title" idx="2" hasCustomPrompt="1"/>
          </p:nvPr>
        </p:nvSpPr>
        <p:spPr>
          <a:xfrm>
            <a:off x="2528400" y="2703833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5" name="Google Shape;565;p40"/>
          <p:cNvSpPr txBox="1">
            <a:spLocks noGrp="1"/>
          </p:cNvSpPr>
          <p:nvPr>
            <p:ph type="subTitle" idx="3"/>
          </p:nvPr>
        </p:nvSpPr>
        <p:spPr>
          <a:xfrm>
            <a:off x="2528400" y="34695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6" name="Google Shape;566;p40"/>
          <p:cNvSpPr txBox="1">
            <a:spLocks noGrp="1"/>
          </p:cNvSpPr>
          <p:nvPr>
            <p:ph type="title" idx="4" hasCustomPrompt="1"/>
          </p:nvPr>
        </p:nvSpPr>
        <p:spPr>
          <a:xfrm>
            <a:off x="2528400" y="4679096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subTitle" idx="5"/>
          </p:nvPr>
        </p:nvSpPr>
        <p:spPr>
          <a:xfrm>
            <a:off x="2528400" y="54427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68" name="Google Shape;568;p40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569" name="Google Shape;569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1" name="Google Shape;601;p40"/>
          <p:cNvSpPr/>
          <p:nvPr/>
        </p:nvSpPr>
        <p:spPr>
          <a:xfrm rot="5400000">
            <a:off x="10622251" y="5248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2" name="Google Shape;602;p4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603" name="Google Shape;603;p4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5" name="Google Shape;605;p40"/>
          <p:cNvSpPr/>
          <p:nvPr/>
        </p:nvSpPr>
        <p:spPr>
          <a:xfrm>
            <a:off x="4781109" y="23162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0"/>
          <p:cNvSpPr/>
          <p:nvPr/>
        </p:nvSpPr>
        <p:spPr>
          <a:xfrm>
            <a:off x="4781109" y="42655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10612067" y="1482785"/>
            <a:ext cx="852200" cy="1069033"/>
            <a:chOff x="5125000" y="2647775"/>
            <a:chExt cx="639150" cy="801775"/>
          </a:xfrm>
        </p:grpSpPr>
        <p:sp>
          <p:nvSpPr>
            <p:cNvPr id="608" name="Google Shape;608;p4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0" name="Google Shape;610;p40"/>
          <p:cNvSpPr/>
          <p:nvPr/>
        </p:nvSpPr>
        <p:spPr>
          <a:xfrm>
            <a:off x="717967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0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182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8110400" cy="1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2340400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2340384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3"/>
          </p:nvPr>
        </p:nvSpPr>
        <p:spPr>
          <a:xfrm>
            <a:off x="6510833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10817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10811733" y="19533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5"/>
          <p:cNvGrpSpPr/>
          <p:nvPr/>
        </p:nvGrpSpPr>
        <p:grpSpPr>
          <a:xfrm>
            <a:off x="142933" y="5846684"/>
            <a:ext cx="2130000" cy="584200"/>
            <a:chOff x="3292150" y="368850"/>
            <a:chExt cx="1597500" cy="438150"/>
          </a:xfrm>
        </p:grpSpPr>
        <p:sp>
          <p:nvSpPr>
            <p:cNvPr id="53" name="Google Shape;53;p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5"/>
          <p:cNvGrpSpPr/>
          <p:nvPr/>
        </p:nvGrpSpPr>
        <p:grpSpPr>
          <a:xfrm rot="2361791">
            <a:off x="10735667" y="5255292"/>
            <a:ext cx="852155" cy="1068976"/>
            <a:chOff x="5125000" y="2647775"/>
            <a:chExt cx="639150" cy="801775"/>
          </a:xfrm>
        </p:grpSpPr>
        <p:sp>
          <p:nvSpPr>
            <p:cNvPr id="56" name="Google Shape;56;p5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9131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title" idx="2" hasCustomPrompt="1"/>
          </p:nvPr>
        </p:nvSpPr>
        <p:spPr>
          <a:xfrm>
            <a:off x="6649257" y="2156467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5" name="Google Shape;615;p41"/>
          <p:cNvSpPr txBox="1">
            <a:spLocks noGrp="1"/>
          </p:cNvSpPr>
          <p:nvPr>
            <p:ph type="title" idx="3"/>
          </p:nvPr>
        </p:nvSpPr>
        <p:spPr>
          <a:xfrm>
            <a:off x="7924333" y="2156467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6" name="Google Shape;616;p41"/>
          <p:cNvSpPr txBox="1">
            <a:spLocks noGrp="1"/>
          </p:cNvSpPr>
          <p:nvPr>
            <p:ph type="subTitle" idx="1"/>
          </p:nvPr>
        </p:nvSpPr>
        <p:spPr>
          <a:xfrm>
            <a:off x="7924333" y="2821300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title" idx="4" hasCustomPrompt="1"/>
          </p:nvPr>
        </p:nvSpPr>
        <p:spPr>
          <a:xfrm>
            <a:off x="6640367" y="4212500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8" name="Google Shape;618;p41"/>
          <p:cNvSpPr txBox="1">
            <a:spLocks noGrp="1"/>
          </p:cNvSpPr>
          <p:nvPr>
            <p:ph type="title" idx="5"/>
          </p:nvPr>
        </p:nvSpPr>
        <p:spPr>
          <a:xfrm>
            <a:off x="7915200" y="4212500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9" name="Google Shape;619;p41"/>
          <p:cNvSpPr txBox="1">
            <a:spLocks noGrp="1"/>
          </p:cNvSpPr>
          <p:nvPr>
            <p:ph type="subTitle" idx="6"/>
          </p:nvPr>
        </p:nvSpPr>
        <p:spPr>
          <a:xfrm>
            <a:off x="7915200" y="4877333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20" name="Google Shape;620;p41"/>
          <p:cNvSpPr/>
          <p:nvPr/>
        </p:nvSpPr>
        <p:spPr>
          <a:xfrm>
            <a:off x="7914675" y="35937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41"/>
          <p:cNvSpPr/>
          <p:nvPr/>
        </p:nvSpPr>
        <p:spPr>
          <a:xfrm>
            <a:off x="7914675" y="56309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41"/>
          <p:cNvSpPr/>
          <p:nvPr/>
        </p:nvSpPr>
        <p:spPr>
          <a:xfrm>
            <a:off x="11104000" y="20157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3" name="Google Shape;623;p41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624" name="Google Shape;624;p4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41"/>
          <p:cNvSpPr/>
          <p:nvPr/>
        </p:nvSpPr>
        <p:spPr>
          <a:xfrm>
            <a:off x="11323118" y="613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1"/>
          <p:cNvSpPr/>
          <p:nvPr/>
        </p:nvSpPr>
        <p:spPr>
          <a:xfrm>
            <a:off x="881685" y="20157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8803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0" name="Google Shape;630;p42"/>
          <p:cNvSpPr txBox="1">
            <a:spLocks noGrp="1"/>
          </p:cNvSpPr>
          <p:nvPr>
            <p:ph type="subTitle" idx="1"/>
          </p:nvPr>
        </p:nvSpPr>
        <p:spPr>
          <a:xfrm>
            <a:off x="3232800" y="3171133"/>
            <a:ext cx="6105600" cy="11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31" name="Google Shape;631;p42"/>
          <p:cNvSpPr txBox="1"/>
          <p:nvPr/>
        </p:nvSpPr>
        <p:spPr>
          <a:xfrm>
            <a:off x="3232800" y="5019933"/>
            <a:ext cx="5726400" cy="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highlight>
                <a:srgbClr val="DFDEFC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2"/>
          <p:cNvSpPr txBox="1">
            <a:spLocks noGrp="1"/>
          </p:cNvSpPr>
          <p:nvPr>
            <p:ph type="subTitle" idx="2"/>
          </p:nvPr>
        </p:nvSpPr>
        <p:spPr>
          <a:xfrm>
            <a:off x="3232800" y="2531667"/>
            <a:ext cx="610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633" name="Google Shape;633;p42"/>
          <p:cNvGrpSpPr/>
          <p:nvPr/>
        </p:nvGrpSpPr>
        <p:grpSpPr>
          <a:xfrm>
            <a:off x="9042151" y="1114451"/>
            <a:ext cx="2130000" cy="584200"/>
            <a:chOff x="3292150" y="368850"/>
            <a:chExt cx="1597500" cy="438150"/>
          </a:xfrm>
        </p:grpSpPr>
        <p:sp>
          <p:nvSpPr>
            <p:cNvPr id="634" name="Google Shape;634;p4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4146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/>
          <p:nvPr/>
        </p:nvSpPr>
        <p:spPr>
          <a:xfrm>
            <a:off x="2199851" y="1210033"/>
            <a:ext cx="7792285" cy="4437928"/>
          </a:xfrm>
          <a:custGeom>
            <a:avLst/>
            <a:gdLst/>
            <a:ahLst/>
            <a:cxnLst/>
            <a:rect l="l" t="t" r="r" b="b"/>
            <a:pathLst>
              <a:path w="89194" h="55648" extrusionOk="0">
                <a:moveTo>
                  <a:pt x="36345" y="808"/>
                </a:moveTo>
                <a:cubicBezTo>
                  <a:pt x="36746" y="808"/>
                  <a:pt x="36949" y="966"/>
                  <a:pt x="36935" y="1346"/>
                </a:cubicBezTo>
                <a:cubicBezTo>
                  <a:pt x="36914" y="1898"/>
                  <a:pt x="36928" y="2453"/>
                  <a:pt x="36966" y="3001"/>
                </a:cubicBezTo>
                <a:cubicBezTo>
                  <a:pt x="36990" y="3330"/>
                  <a:pt x="36757" y="3536"/>
                  <a:pt x="36599" y="3790"/>
                </a:cubicBezTo>
                <a:cubicBezTo>
                  <a:pt x="36202" y="4420"/>
                  <a:pt x="36335" y="4883"/>
                  <a:pt x="36997" y="5297"/>
                </a:cubicBezTo>
                <a:cubicBezTo>
                  <a:pt x="37419" y="5564"/>
                  <a:pt x="37898" y="5686"/>
                  <a:pt x="38371" y="5686"/>
                </a:cubicBezTo>
                <a:cubicBezTo>
                  <a:pt x="39480" y="5686"/>
                  <a:pt x="40551" y="5016"/>
                  <a:pt x="40752" y="3971"/>
                </a:cubicBezTo>
                <a:cubicBezTo>
                  <a:pt x="40817" y="3639"/>
                  <a:pt x="40804" y="3323"/>
                  <a:pt x="40451" y="3090"/>
                </a:cubicBezTo>
                <a:cubicBezTo>
                  <a:pt x="40228" y="2943"/>
                  <a:pt x="39868" y="2888"/>
                  <a:pt x="39902" y="2546"/>
                </a:cubicBezTo>
                <a:cubicBezTo>
                  <a:pt x="39944" y="2093"/>
                  <a:pt x="39944" y="1634"/>
                  <a:pt x="40046" y="1195"/>
                </a:cubicBezTo>
                <a:cubicBezTo>
                  <a:pt x="40080" y="1046"/>
                  <a:pt x="40839" y="958"/>
                  <a:pt x="41499" y="958"/>
                </a:cubicBezTo>
                <a:cubicBezTo>
                  <a:pt x="41972" y="958"/>
                  <a:pt x="42394" y="1003"/>
                  <a:pt x="42462" y="1103"/>
                </a:cubicBezTo>
                <a:cubicBezTo>
                  <a:pt x="42531" y="1202"/>
                  <a:pt x="42527" y="1350"/>
                  <a:pt x="42538" y="1476"/>
                </a:cubicBezTo>
                <a:cubicBezTo>
                  <a:pt x="42558" y="1864"/>
                  <a:pt x="42558" y="2254"/>
                  <a:pt x="42593" y="2642"/>
                </a:cubicBezTo>
                <a:cubicBezTo>
                  <a:pt x="42623" y="3015"/>
                  <a:pt x="42507" y="3293"/>
                  <a:pt x="42202" y="3591"/>
                </a:cubicBezTo>
                <a:cubicBezTo>
                  <a:pt x="41612" y="4166"/>
                  <a:pt x="41780" y="4807"/>
                  <a:pt x="42527" y="5236"/>
                </a:cubicBezTo>
                <a:cubicBezTo>
                  <a:pt x="43097" y="5561"/>
                  <a:pt x="43852" y="5724"/>
                  <a:pt x="44605" y="5724"/>
                </a:cubicBezTo>
                <a:cubicBezTo>
                  <a:pt x="45367" y="5724"/>
                  <a:pt x="46128" y="5558"/>
                  <a:pt x="46694" y="5225"/>
                </a:cubicBezTo>
                <a:cubicBezTo>
                  <a:pt x="47428" y="4797"/>
                  <a:pt x="47596" y="4142"/>
                  <a:pt x="47006" y="3567"/>
                </a:cubicBezTo>
                <a:cubicBezTo>
                  <a:pt x="46225" y="2806"/>
                  <a:pt x="46790" y="1963"/>
                  <a:pt x="46708" y="1165"/>
                </a:cubicBezTo>
                <a:cubicBezTo>
                  <a:pt x="46694" y="1034"/>
                  <a:pt x="46890" y="973"/>
                  <a:pt x="47044" y="969"/>
                </a:cubicBezTo>
                <a:cubicBezTo>
                  <a:pt x="47144" y="965"/>
                  <a:pt x="47246" y="963"/>
                  <a:pt x="47347" y="963"/>
                </a:cubicBezTo>
                <a:cubicBezTo>
                  <a:pt x="47471" y="963"/>
                  <a:pt x="47595" y="966"/>
                  <a:pt x="47719" y="969"/>
                </a:cubicBezTo>
                <a:cubicBezTo>
                  <a:pt x="49312" y="1004"/>
                  <a:pt x="49306" y="1007"/>
                  <a:pt x="49306" y="2367"/>
                </a:cubicBezTo>
                <a:cubicBezTo>
                  <a:pt x="49306" y="2652"/>
                  <a:pt x="49254" y="2861"/>
                  <a:pt x="48932" y="3001"/>
                </a:cubicBezTo>
                <a:cubicBezTo>
                  <a:pt x="48332" y="3258"/>
                  <a:pt x="48356" y="3711"/>
                  <a:pt x="48517" y="4173"/>
                </a:cubicBezTo>
                <a:cubicBezTo>
                  <a:pt x="48847" y="5126"/>
                  <a:pt x="49823" y="5693"/>
                  <a:pt x="50833" y="5693"/>
                </a:cubicBezTo>
                <a:cubicBezTo>
                  <a:pt x="51313" y="5693"/>
                  <a:pt x="51800" y="5565"/>
                  <a:pt x="52229" y="5290"/>
                </a:cubicBezTo>
                <a:cubicBezTo>
                  <a:pt x="52849" y="4893"/>
                  <a:pt x="53061" y="4393"/>
                  <a:pt x="52643" y="3865"/>
                </a:cubicBezTo>
                <a:cubicBezTo>
                  <a:pt x="51944" y="2988"/>
                  <a:pt x="52376" y="2045"/>
                  <a:pt x="52294" y="1134"/>
                </a:cubicBezTo>
                <a:cubicBezTo>
                  <a:pt x="52273" y="880"/>
                  <a:pt x="52544" y="822"/>
                  <a:pt x="52767" y="822"/>
                </a:cubicBezTo>
                <a:cubicBezTo>
                  <a:pt x="52840" y="822"/>
                  <a:pt x="52914" y="821"/>
                  <a:pt x="52987" y="821"/>
                </a:cubicBezTo>
                <a:cubicBezTo>
                  <a:pt x="53736" y="821"/>
                  <a:pt x="54485" y="836"/>
                  <a:pt x="55237" y="842"/>
                </a:cubicBezTo>
                <a:cubicBezTo>
                  <a:pt x="55457" y="846"/>
                  <a:pt x="55594" y="932"/>
                  <a:pt x="55590" y="1127"/>
                </a:cubicBezTo>
                <a:cubicBezTo>
                  <a:pt x="55570" y="1802"/>
                  <a:pt x="55926" y="2515"/>
                  <a:pt x="55039" y="3053"/>
                </a:cubicBezTo>
                <a:cubicBezTo>
                  <a:pt x="54480" y="3392"/>
                  <a:pt x="54487" y="3981"/>
                  <a:pt x="54833" y="4557"/>
                </a:cubicBezTo>
                <a:cubicBezTo>
                  <a:pt x="55277" y="5303"/>
                  <a:pt x="56269" y="5698"/>
                  <a:pt x="57247" y="5698"/>
                </a:cubicBezTo>
                <a:cubicBezTo>
                  <a:pt x="58027" y="5698"/>
                  <a:pt x="58799" y="5446"/>
                  <a:pt x="59278" y="4920"/>
                </a:cubicBezTo>
                <a:cubicBezTo>
                  <a:pt x="59668" y="4489"/>
                  <a:pt x="59617" y="3810"/>
                  <a:pt x="59072" y="3221"/>
                </a:cubicBezTo>
                <a:cubicBezTo>
                  <a:pt x="58853" y="2988"/>
                  <a:pt x="58685" y="2796"/>
                  <a:pt x="58664" y="2470"/>
                </a:cubicBezTo>
                <a:cubicBezTo>
                  <a:pt x="58551" y="856"/>
                  <a:pt x="58356" y="1004"/>
                  <a:pt x="60234" y="932"/>
                </a:cubicBezTo>
                <a:cubicBezTo>
                  <a:pt x="60910" y="905"/>
                  <a:pt x="61340" y="864"/>
                  <a:pt x="61615" y="864"/>
                </a:cubicBezTo>
                <a:cubicBezTo>
                  <a:pt x="62301" y="864"/>
                  <a:pt x="62011" y="1120"/>
                  <a:pt x="62153" y="2501"/>
                </a:cubicBezTo>
                <a:cubicBezTo>
                  <a:pt x="62180" y="2785"/>
                  <a:pt x="62108" y="3012"/>
                  <a:pt x="61892" y="3210"/>
                </a:cubicBezTo>
                <a:cubicBezTo>
                  <a:pt x="61036" y="3999"/>
                  <a:pt x="61923" y="5325"/>
                  <a:pt x="62985" y="5452"/>
                </a:cubicBezTo>
                <a:cubicBezTo>
                  <a:pt x="63369" y="5495"/>
                  <a:pt x="63762" y="5535"/>
                  <a:pt x="64149" y="5535"/>
                </a:cubicBezTo>
                <a:cubicBezTo>
                  <a:pt x="64246" y="5535"/>
                  <a:pt x="64342" y="5532"/>
                  <a:pt x="64438" y="5527"/>
                </a:cubicBezTo>
                <a:cubicBezTo>
                  <a:pt x="65775" y="5452"/>
                  <a:pt x="66450" y="4578"/>
                  <a:pt x="65816" y="3563"/>
                </a:cubicBezTo>
                <a:cubicBezTo>
                  <a:pt x="65401" y="2902"/>
                  <a:pt x="65487" y="2271"/>
                  <a:pt x="65439" y="1607"/>
                </a:cubicBezTo>
                <a:cubicBezTo>
                  <a:pt x="65411" y="1206"/>
                  <a:pt x="65594" y="1070"/>
                  <a:pt x="65961" y="1070"/>
                </a:cubicBezTo>
                <a:cubicBezTo>
                  <a:pt x="66005" y="1070"/>
                  <a:pt x="66051" y="1072"/>
                  <a:pt x="66100" y="1076"/>
                </a:cubicBezTo>
                <a:cubicBezTo>
                  <a:pt x="66173" y="1080"/>
                  <a:pt x="66245" y="1082"/>
                  <a:pt x="66319" y="1082"/>
                </a:cubicBezTo>
                <a:cubicBezTo>
                  <a:pt x="66506" y="1082"/>
                  <a:pt x="66695" y="1070"/>
                  <a:pt x="66885" y="1065"/>
                </a:cubicBezTo>
                <a:cubicBezTo>
                  <a:pt x="66966" y="1064"/>
                  <a:pt x="67042" y="1063"/>
                  <a:pt x="67114" y="1063"/>
                </a:cubicBezTo>
                <a:cubicBezTo>
                  <a:pt x="68250" y="1063"/>
                  <a:pt x="68386" y="1263"/>
                  <a:pt x="68331" y="2371"/>
                </a:cubicBezTo>
                <a:cubicBezTo>
                  <a:pt x="68321" y="2559"/>
                  <a:pt x="68225" y="2662"/>
                  <a:pt x="68088" y="2775"/>
                </a:cubicBezTo>
                <a:cubicBezTo>
                  <a:pt x="67543" y="3221"/>
                  <a:pt x="67313" y="3748"/>
                  <a:pt x="67683" y="4348"/>
                </a:cubicBezTo>
                <a:cubicBezTo>
                  <a:pt x="68102" y="5033"/>
                  <a:pt x="68694" y="5609"/>
                  <a:pt x="69644" y="5650"/>
                </a:cubicBezTo>
                <a:cubicBezTo>
                  <a:pt x="69682" y="5652"/>
                  <a:pt x="69720" y="5653"/>
                  <a:pt x="69757" y="5653"/>
                </a:cubicBezTo>
                <a:cubicBezTo>
                  <a:pt x="70431" y="5653"/>
                  <a:pt x="71065" y="5396"/>
                  <a:pt x="71604" y="5023"/>
                </a:cubicBezTo>
                <a:cubicBezTo>
                  <a:pt x="72402" y="4471"/>
                  <a:pt x="72430" y="3848"/>
                  <a:pt x="71734" y="3186"/>
                </a:cubicBezTo>
                <a:cubicBezTo>
                  <a:pt x="71498" y="2964"/>
                  <a:pt x="71158" y="2864"/>
                  <a:pt x="71090" y="2457"/>
                </a:cubicBezTo>
                <a:cubicBezTo>
                  <a:pt x="70853" y="1106"/>
                  <a:pt x="70812" y="1076"/>
                  <a:pt x="72388" y="1065"/>
                </a:cubicBezTo>
                <a:cubicBezTo>
                  <a:pt x="72742" y="1063"/>
                  <a:pt x="73152" y="865"/>
                  <a:pt x="73493" y="865"/>
                </a:cubicBezTo>
                <a:cubicBezTo>
                  <a:pt x="73667" y="865"/>
                  <a:pt x="73823" y="917"/>
                  <a:pt x="73944" y="1072"/>
                </a:cubicBezTo>
                <a:cubicBezTo>
                  <a:pt x="74191" y="1387"/>
                  <a:pt x="74006" y="1949"/>
                  <a:pt x="74026" y="2402"/>
                </a:cubicBezTo>
                <a:cubicBezTo>
                  <a:pt x="74047" y="2761"/>
                  <a:pt x="73999" y="3049"/>
                  <a:pt x="73701" y="3371"/>
                </a:cubicBezTo>
                <a:cubicBezTo>
                  <a:pt x="73204" y="3906"/>
                  <a:pt x="73451" y="4667"/>
                  <a:pt x="74119" y="5068"/>
                </a:cubicBezTo>
                <a:cubicBezTo>
                  <a:pt x="74488" y="5288"/>
                  <a:pt x="74954" y="5391"/>
                  <a:pt x="75433" y="5391"/>
                </a:cubicBezTo>
                <a:cubicBezTo>
                  <a:pt x="76293" y="5391"/>
                  <a:pt x="77195" y="5058"/>
                  <a:pt x="77649" y="4475"/>
                </a:cubicBezTo>
                <a:cubicBezTo>
                  <a:pt x="77971" y="4064"/>
                  <a:pt x="77957" y="3567"/>
                  <a:pt x="77583" y="3306"/>
                </a:cubicBezTo>
                <a:cubicBezTo>
                  <a:pt x="76655" y="2662"/>
                  <a:pt x="76895" y="1812"/>
                  <a:pt x="76847" y="952"/>
                </a:cubicBezTo>
                <a:cubicBezTo>
                  <a:pt x="77155" y="895"/>
                  <a:pt x="77461" y="873"/>
                  <a:pt x="77766" y="873"/>
                </a:cubicBezTo>
                <a:cubicBezTo>
                  <a:pt x="78720" y="873"/>
                  <a:pt x="79665" y="1084"/>
                  <a:pt x="80630" y="1084"/>
                </a:cubicBezTo>
                <a:cubicBezTo>
                  <a:pt x="80895" y="1084"/>
                  <a:pt x="81163" y="1068"/>
                  <a:pt x="81432" y="1028"/>
                </a:cubicBezTo>
                <a:lnTo>
                  <a:pt x="81432" y="1028"/>
                </a:lnTo>
                <a:cubicBezTo>
                  <a:pt x="81497" y="1665"/>
                  <a:pt x="81538" y="2138"/>
                  <a:pt x="80997" y="2597"/>
                </a:cubicBezTo>
                <a:cubicBezTo>
                  <a:pt x="80445" y="3066"/>
                  <a:pt x="80465" y="3721"/>
                  <a:pt x="80788" y="4328"/>
                </a:cubicBezTo>
                <a:cubicBezTo>
                  <a:pt x="81178" y="5051"/>
                  <a:pt x="81870" y="5356"/>
                  <a:pt x="82772" y="5380"/>
                </a:cubicBezTo>
                <a:cubicBezTo>
                  <a:pt x="82813" y="5381"/>
                  <a:pt x="82853" y="5381"/>
                  <a:pt x="82893" y="5381"/>
                </a:cubicBezTo>
                <a:cubicBezTo>
                  <a:pt x="83647" y="5381"/>
                  <a:pt x="84269" y="5191"/>
                  <a:pt x="84646" y="4554"/>
                </a:cubicBezTo>
                <a:cubicBezTo>
                  <a:pt x="85047" y="3879"/>
                  <a:pt x="84985" y="3245"/>
                  <a:pt x="84468" y="2638"/>
                </a:cubicBezTo>
                <a:cubicBezTo>
                  <a:pt x="84338" y="2484"/>
                  <a:pt x="84139" y="2388"/>
                  <a:pt x="84081" y="2176"/>
                </a:cubicBezTo>
                <a:cubicBezTo>
                  <a:pt x="83882" y="1451"/>
                  <a:pt x="84145" y="1126"/>
                  <a:pt x="84939" y="1126"/>
                </a:cubicBezTo>
                <a:cubicBezTo>
                  <a:pt x="84994" y="1126"/>
                  <a:pt x="85052" y="1127"/>
                  <a:pt x="85112" y="1130"/>
                </a:cubicBezTo>
                <a:cubicBezTo>
                  <a:pt x="85784" y="1165"/>
                  <a:pt x="86459" y="1189"/>
                  <a:pt x="87131" y="1189"/>
                </a:cubicBezTo>
                <a:cubicBezTo>
                  <a:pt x="87538" y="1189"/>
                  <a:pt x="87737" y="1346"/>
                  <a:pt x="87830" y="1682"/>
                </a:cubicBezTo>
                <a:cubicBezTo>
                  <a:pt x="87939" y="2066"/>
                  <a:pt x="87953" y="2453"/>
                  <a:pt x="87950" y="2840"/>
                </a:cubicBezTo>
                <a:cubicBezTo>
                  <a:pt x="87919" y="6706"/>
                  <a:pt x="87891" y="10571"/>
                  <a:pt x="87840" y="14433"/>
                </a:cubicBezTo>
                <a:cubicBezTo>
                  <a:pt x="87761" y="20636"/>
                  <a:pt x="87833" y="26831"/>
                  <a:pt x="88104" y="33030"/>
                </a:cubicBezTo>
                <a:cubicBezTo>
                  <a:pt x="88302" y="37605"/>
                  <a:pt x="88378" y="42183"/>
                  <a:pt x="88203" y="46761"/>
                </a:cubicBezTo>
                <a:cubicBezTo>
                  <a:pt x="88159" y="47926"/>
                  <a:pt x="88039" y="49092"/>
                  <a:pt x="87761" y="50239"/>
                </a:cubicBezTo>
                <a:cubicBezTo>
                  <a:pt x="87693" y="50520"/>
                  <a:pt x="87638" y="50829"/>
                  <a:pt x="87693" y="51106"/>
                </a:cubicBezTo>
                <a:cubicBezTo>
                  <a:pt x="87867" y="51991"/>
                  <a:pt x="87593" y="52851"/>
                  <a:pt x="87573" y="53725"/>
                </a:cubicBezTo>
                <a:cubicBezTo>
                  <a:pt x="87567" y="54098"/>
                  <a:pt x="87386" y="54223"/>
                  <a:pt x="87031" y="54223"/>
                </a:cubicBezTo>
                <a:cubicBezTo>
                  <a:pt x="86976" y="54223"/>
                  <a:pt x="86916" y="54220"/>
                  <a:pt x="86853" y="54215"/>
                </a:cubicBezTo>
                <a:cubicBezTo>
                  <a:pt x="85700" y="54109"/>
                  <a:pt x="84544" y="54070"/>
                  <a:pt x="83387" y="54070"/>
                </a:cubicBezTo>
                <a:cubicBezTo>
                  <a:pt x="82447" y="54070"/>
                  <a:pt x="81507" y="54095"/>
                  <a:pt x="80568" y="54132"/>
                </a:cubicBezTo>
                <a:cubicBezTo>
                  <a:pt x="75822" y="54317"/>
                  <a:pt x="71069" y="54386"/>
                  <a:pt x="66320" y="54406"/>
                </a:cubicBezTo>
                <a:cubicBezTo>
                  <a:pt x="66249" y="54407"/>
                  <a:pt x="66178" y="54407"/>
                  <a:pt x="66108" y="54407"/>
                </a:cubicBezTo>
                <a:cubicBezTo>
                  <a:pt x="64053" y="54407"/>
                  <a:pt x="61989" y="54265"/>
                  <a:pt x="59932" y="54146"/>
                </a:cubicBezTo>
                <a:cubicBezTo>
                  <a:pt x="59306" y="54109"/>
                  <a:pt x="58680" y="54093"/>
                  <a:pt x="58053" y="54093"/>
                </a:cubicBezTo>
                <a:cubicBezTo>
                  <a:pt x="56251" y="54093"/>
                  <a:pt x="54447" y="54225"/>
                  <a:pt x="52647" y="54362"/>
                </a:cubicBezTo>
                <a:cubicBezTo>
                  <a:pt x="49869" y="54575"/>
                  <a:pt x="47093" y="54851"/>
                  <a:pt x="44303" y="54851"/>
                </a:cubicBezTo>
                <a:cubicBezTo>
                  <a:pt x="43689" y="54851"/>
                  <a:pt x="43074" y="54838"/>
                  <a:pt x="42459" y="54807"/>
                </a:cubicBezTo>
                <a:cubicBezTo>
                  <a:pt x="40667" y="54718"/>
                  <a:pt x="38878" y="54591"/>
                  <a:pt x="37093" y="54417"/>
                </a:cubicBezTo>
                <a:cubicBezTo>
                  <a:pt x="35113" y="54223"/>
                  <a:pt x="33133" y="54119"/>
                  <a:pt x="31151" y="54119"/>
                </a:cubicBezTo>
                <a:cubicBezTo>
                  <a:pt x="29810" y="54119"/>
                  <a:pt x="28467" y="54166"/>
                  <a:pt x="27124" y="54266"/>
                </a:cubicBezTo>
                <a:cubicBezTo>
                  <a:pt x="25583" y="54381"/>
                  <a:pt x="24041" y="54418"/>
                  <a:pt x="22500" y="54418"/>
                </a:cubicBezTo>
                <a:cubicBezTo>
                  <a:pt x="19777" y="54418"/>
                  <a:pt x="17054" y="54302"/>
                  <a:pt x="14332" y="54293"/>
                </a:cubicBezTo>
                <a:cubicBezTo>
                  <a:pt x="11528" y="54282"/>
                  <a:pt x="8731" y="54081"/>
                  <a:pt x="5928" y="54081"/>
                </a:cubicBezTo>
                <a:cubicBezTo>
                  <a:pt x="5363" y="54081"/>
                  <a:pt x="4798" y="54089"/>
                  <a:pt x="4233" y="54108"/>
                </a:cubicBezTo>
                <a:cubicBezTo>
                  <a:pt x="3561" y="54132"/>
                  <a:pt x="2890" y="54170"/>
                  <a:pt x="2218" y="54225"/>
                </a:cubicBezTo>
                <a:cubicBezTo>
                  <a:pt x="2183" y="54228"/>
                  <a:pt x="2149" y="54229"/>
                  <a:pt x="2118" y="54229"/>
                </a:cubicBezTo>
                <a:cubicBezTo>
                  <a:pt x="1801" y="54229"/>
                  <a:pt x="1645" y="54089"/>
                  <a:pt x="1642" y="53800"/>
                </a:cubicBezTo>
                <a:cubicBezTo>
                  <a:pt x="1632" y="52926"/>
                  <a:pt x="1324" y="52069"/>
                  <a:pt x="1516" y="51185"/>
                </a:cubicBezTo>
                <a:cubicBezTo>
                  <a:pt x="1666" y="50493"/>
                  <a:pt x="1306" y="49842"/>
                  <a:pt x="1221" y="49167"/>
                </a:cubicBezTo>
                <a:cubicBezTo>
                  <a:pt x="906" y="46580"/>
                  <a:pt x="919" y="43986"/>
                  <a:pt x="933" y="41388"/>
                </a:cubicBezTo>
                <a:cubicBezTo>
                  <a:pt x="967" y="36063"/>
                  <a:pt x="1238" y="30745"/>
                  <a:pt x="1372" y="25419"/>
                </a:cubicBezTo>
                <a:cubicBezTo>
                  <a:pt x="1478" y="21170"/>
                  <a:pt x="1361" y="16914"/>
                  <a:pt x="1334" y="12661"/>
                </a:cubicBezTo>
                <a:cubicBezTo>
                  <a:pt x="1313" y="9481"/>
                  <a:pt x="1272" y="6298"/>
                  <a:pt x="1248" y="3118"/>
                </a:cubicBezTo>
                <a:cubicBezTo>
                  <a:pt x="1245" y="2758"/>
                  <a:pt x="1248" y="2398"/>
                  <a:pt x="1296" y="2045"/>
                </a:cubicBezTo>
                <a:cubicBezTo>
                  <a:pt x="1409" y="1261"/>
                  <a:pt x="1478" y="1209"/>
                  <a:pt x="2434" y="1192"/>
                </a:cubicBezTo>
                <a:cubicBezTo>
                  <a:pt x="2763" y="1185"/>
                  <a:pt x="3093" y="1183"/>
                  <a:pt x="3423" y="1183"/>
                </a:cubicBezTo>
                <a:cubicBezTo>
                  <a:pt x="3952" y="1183"/>
                  <a:pt x="4483" y="1189"/>
                  <a:pt x="5021" y="1189"/>
                </a:cubicBezTo>
                <a:cubicBezTo>
                  <a:pt x="5213" y="1754"/>
                  <a:pt x="5165" y="2278"/>
                  <a:pt x="4627" y="2820"/>
                </a:cubicBezTo>
                <a:cubicBezTo>
                  <a:pt x="4086" y="3365"/>
                  <a:pt x="4216" y="4225"/>
                  <a:pt x="4737" y="4807"/>
                </a:cubicBezTo>
                <a:cubicBezTo>
                  <a:pt x="5079" y="5192"/>
                  <a:pt x="5699" y="5407"/>
                  <a:pt x="6350" y="5407"/>
                </a:cubicBezTo>
                <a:cubicBezTo>
                  <a:pt x="6638" y="5407"/>
                  <a:pt x="6932" y="5365"/>
                  <a:pt x="7211" y="5277"/>
                </a:cubicBezTo>
                <a:cubicBezTo>
                  <a:pt x="8537" y="4859"/>
                  <a:pt x="9102" y="3478"/>
                  <a:pt x="8201" y="2597"/>
                </a:cubicBezTo>
                <a:cubicBezTo>
                  <a:pt x="7735" y="2141"/>
                  <a:pt x="7721" y="1696"/>
                  <a:pt x="7745" y="1069"/>
                </a:cubicBezTo>
                <a:lnTo>
                  <a:pt x="7745" y="1069"/>
                </a:lnTo>
                <a:cubicBezTo>
                  <a:pt x="7955" y="1085"/>
                  <a:pt x="8163" y="1092"/>
                  <a:pt x="8368" y="1092"/>
                </a:cubicBezTo>
                <a:cubicBezTo>
                  <a:pt x="9485" y="1092"/>
                  <a:pt x="10540" y="884"/>
                  <a:pt x="11614" y="870"/>
                </a:cubicBezTo>
                <a:cubicBezTo>
                  <a:pt x="11634" y="870"/>
                  <a:pt x="11654" y="870"/>
                  <a:pt x="11673" y="870"/>
                </a:cubicBezTo>
                <a:cubicBezTo>
                  <a:pt x="12176" y="870"/>
                  <a:pt x="12428" y="962"/>
                  <a:pt x="12375" y="1497"/>
                </a:cubicBezTo>
                <a:cubicBezTo>
                  <a:pt x="12313" y="2107"/>
                  <a:pt x="12368" y="2659"/>
                  <a:pt x="11751" y="3162"/>
                </a:cubicBezTo>
                <a:cubicBezTo>
                  <a:pt x="11076" y="3714"/>
                  <a:pt x="11234" y="4334"/>
                  <a:pt x="11971" y="4821"/>
                </a:cubicBezTo>
                <a:cubicBezTo>
                  <a:pt x="12531" y="5191"/>
                  <a:pt x="13123" y="5412"/>
                  <a:pt x="13745" y="5412"/>
                </a:cubicBezTo>
                <a:cubicBezTo>
                  <a:pt x="14120" y="5412"/>
                  <a:pt x="14506" y="5332"/>
                  <a:pt x="14904" y="5157"/>
                </a:cubicBezTo>
                <a:cubicBezTo>
                  <a:pt x="15737" y="4790"/>
                  <a:pt x="16052" y="3975"/>
                  <a:pt x="15504" y="3361"/>
                </a:cubicBezTo>
                <a:cubicBezTo>
                  <a:pt x="14859" y="2638"/>
                  <a:pt x="15329" y="1864"/>
                  <a:pt x="15195" y="1127"/>
                </a:cubicBezTo>
                <a:cubicBezTo>
                  <a:pt x="15169" y="967"/>
                  <a:pt x="15352" y="907"/>
                  <a:pt x="15531" y="907"/>
                </a:cubicBezTo>
                <a:cubicBezTo>
                  <a:pt x="15559" y="907"/>
                  <a:pt x="15587" y="908"/>
                  <a:pt x="15613" y="911"/>
                </a:cubicBezTo>
                <a:cubicBezTo>
                  <a:pt x="16021" y="952"/>
                  <a:pt x="16432" y="973"/>
                  <a:pt x="16830" y="1055"/>
                </a:cubicBezTo>
                <a:cubicBezTo>
                  <a:pt x="16890" y="1068"/>
                  <a:pt x="16955" y="1072"/>
                  <a:pt x="17023" y="1072"/>
                </a:cubicBezTo>
                <a:cubicBezTo>
                  <a:pt x="17250" y="1072"/>
                  <a:pt x="17512" y="1018"/>
                  <a:pt x="17731" y="1018"/>
                </a:cubicBezTo>
                <a:cubicBezTo>
                  <a:pt x="17959" y="1018"/>
                  <a:pt x="18141" y="1078"/>
                  <a:pt x="18187" y="1322"/>
                </a:cubicBezTo>
                <a:cubicBezTo>
                  <a:pt x="18293" y="1884"/>
                  <a:pt x="18338" y="2570"/>
                  <a:pt x="17639" y="3080"/>
                </a:cubicBezTo>
                <a:cubicBezTo>
                  <a:pt x="16635" y="3820"/>
                  <a:pt x="16772" y="4602"/>
                  <a:pt x="17892" y="5198"/>
                </a:cubicBezTo>
                <a:cubicBezTo>
                  <a:pt x="18458" y="5499"/>
                  <a:pt x="18971" y="5651"/>
                  <a:pt x="19444" y="5651"/>
                </a:cubicBezTo>
                <a:cubicBezTo>
                  <a:pt x="20079" y="5651"/>
                  <a:pt x="20643" y="5378"/>
                  <a:pt x="21172" y="4828"/>
                </a:cubicBezTo>
                <a:cubicBezTo>
                  <a:pt x="21860" y="4105"/>
                  <a:pt x="21871" y="3574"/>
                  <a:pt x="21189" y="2833"/>
                </a:cubicBezTo>
                <a:cubicBezTo>
                  <a:pt x="21052" y="2690"/>
                  <a:pt x="20846" y="2604"/>
                  <a:pt x="20894" y="2357"/>
                </a:cubicBezTo>
                <a:cubicBezTo>
                  <a:pt x="20966" y="1973"/>
                  <a:pt x="20973" y="1583"/>
                  <a:pt x="21055" y="1202"/>
                </a:cubicBezTo>
                <a:cubicBezTo>
                  <a:pt x="21083" y="1082"/>
                  <a:pt x="21292" y="1062"/>
                  <a:pt x="21442" y="1062"/>
                </a:cubicBezTo>
                <a:cubicBezTo>
                  <a:pt x="21579" y="1060"/>
                  <a:pt x="21731" y="1036"/>
                  <a:pt x="21871" y="1036"/>
                </a:cubicBezTo>
                <a:cubicBezTo>
                  <a:pt x="21958" y="1036"/>
                  <a:pt x="22041" y="1045"/>
                  <a:pt x="22111" y="1076"/>
                </a:cubicBezTo>
                <a:cubicBezTo>
                  <a:pt x="22188" y="1108"/>
                  <a:pt x="22275" y="1120"/>
                  <a:pt x="22369" y="1120"/>
                </a:cubicBezTo>
                <a:cubicBezTo>
                  <a:pt x="22631" y="1120"/>
                  <a:pt x="22941" y="1025"/>
                  <a:pt x="23200" y="1025"/>
                </a:cubicBezTo>
                <a:cubicBezTo>
                  <a:pt x="23483" y="1025"/>
                  <a:pt x="23704" y="1140"/>
                  <a:pt x="23735" y="1620"/>
                </a:cubicBezTo>
                <a:cubicBezTo>
                  <a:pt x="23769" y="2172"/>
                  <a:pt x="23927" y="2727"/>
                  <a:pt x="23526" y="3310"/>
                </a:cubicBezTo>
                <a:cubicBezTo>
                  <a:pt x="22676" y="4547"/>
                  <a:pt x="23361" y="5517"/>
                  <a:pt x="25006" y="5534"/>
                </a:cubicBezTo>
                <a:cubicBezTo>
                  <a:pt x="25115" y="5535"/>
                  <a:pt x="25225" y="5537"/>
                  <a:pt x="25335" y="5537"/>
                </a:cubicBezTo>
                <a:cubicBezTo>
                  <a:pt x="25710" y="5537"/>
                  <a:pt x="26086" y="5517"/>
                  <a:pt x="26449" y="5400"/>
                </a:cubicBezTo>
                <a:cubicBezTo>
                  <a:pt x="27494" y="5061"/>
                  <a:pt x="27974" y="4074"/>
                  <a:pt x="27360" y="3293"/>
                </a:cubicBezTo>
                <a:cubicBezTo>
                  <a:pt x="26798" y="2580"/>
                  <a:pt x="27210" y="1850"/>
                  <a:pt x="27134" y="1134"/>
                </a:cubicBezTo>
                <a:cubicBezTo>
                  <a:pt x="27114" y="944"/>
                  <a:pt x="27324" y="883"/>
                  <a:pt x="27519" y="883"/>
                </a:cubicBezTo>
                <a:cubicBezTo>
                  <a:pt x="27524" y="883"/>
                  <a:pt x="27530" y="884"/>
                  <a:pt x="27535" y="884"/>
                </a:cubicBezTo>
                <a:cubicBezTo>
                  <a:pt x="28433" y="897"/>
                  <a:pt x="29331" y="897"/>
                  <a:pt x="30222" y="1028"/>
                </a:cubicBezTo>
                <a:cubicBezTo>
                  <a:pt x="30489" y="1069"/>
                  <a:pt x="30619" y="1192"/>
                  <a:pt x="30595" y="1422"/>
                </a:cubicBezTo>
                <a:cubicBezTo>
                  <a:pt x="30527" y="2073"/>
                  <a:pt x="30678" y="2717"/>
                  <a:pt x="30068" y="3323"/>
                </a:cubicBezTo>
                <a:cubicBezTo>
                  <a:pt x="29293" y="4095"/>
                  <a:pt x="29615" y="4924"/>
                  <a:pt x="30678" y="5380"/>
                </a:cubicBezTo>
                <a:cubicBezTo>
                  <a:pt x="31167" y="5590"/>
                  <a:pt x="31666" y="5693"/>
                  <a:pt x="32141" y="5693"/>
                </a:cubicBezTo>
                <a:cubicBezTo>
                  <a:pt x="32969" y="5693"/>
                  <a:pt x="33721" y="5381"/>
                  <a:pt x="34207" y="4790"/>
                </a:cubicBezTo>
                <a:cubicBezTo>
                  <a:pt x="34793" y="4074"/>
                  <a:pt x="34735" y="3498"/>
                  <a:pt x="34012" y="2892"/>
                </a:cubicBezTo>
                <a:cubicBezTo>
                  <a:pt x="33631" y="2570"/>
                  <a:pt x="33402" y="1439"/>
                  <a:pt x="33628" y="1021"/>
                </a:cubicBezTo>
                <a:cubicBezTo>
                  <a:pt x="33700" y="887"/>
                  <a:pt x="33827" y="846"/>
                  <a:pt x="33988" y="842"/>
                </a:cubicBezTo>
                <a:cubicBezTo>
                  <a:pt x="34773" y="832"/>
                  <a:pt x="35557" y="812"/>
                  <a:pt x="36345" y="808"/>
                </a:cubicBezTo>
                <a:close/>
                <a:moveTo>
                  <a:pt x="35905" y="0"/>
                </a:moveTo>
                <a:cubicBezTo>
                  <a:pt x="35311" y="0"/>
                  <a:pt x="34718" y="49"/>
                  <a:pt x="34125" y="58"/>
                </a:cubicBezTo>
                <a:cubicBezTo>
                  <a:pt x="33254" y="68"/>
                  <a:pt x="32775" y="510"/>
                  <a:pt x="32716" y="1274"/>
                </a:cubicBezTo>
                <a:cubicBezTo>
                  <a:pt x="32675" y="1792"/>
                  <a:pt x="32706" y="2313"/>
                  <a:pt x="32651" y="2830"/>
                </a:cubicBezTo>
                <a:cubicBezTo>
                  <a:pt x="32614" y="3176"/>
                  <a:pt x="32723" y="3327"/>
                  <a:pt x="33111" y="3474"/>
                </a:cubicBezTo>
                <a:cubicBezTo>
                  <a:pt x="33697" y="3700"/>
                  <a:pt x="33724" y="4040"/>
                  <a:pt x="33296" y="4458"/>
                </a:cubicBezTo>
                <a:cubicBezTo>
                  <a:pt x="32997" y="4748"/>
                  <a:pt x="32558" y="4899"/>
                  <a:pt x="32069" y="4899"/>
                </a:cubicBezTo>
                <a:cubicBezTo>
                  <a:pt x="31796" y="4899"/>
                  <a:pt x="31508" y="4852"/>
                  <a:pt x="31219" y="4756"/>
                </a:cubicBezTo>
                <a:cubicBezTo>
                  <a:pt x="30455" y="4499"/>
                  <a:pt x="30256" y="4166"/>
                  <a:pt x="30818" y="3694"/>
                </a:cubicBezTo>
                <a:cubicBezTo>
                  <a:pt x="31411" y="3197"/>
                  <a:pt x="31373" y="2628"/>
                  <a:pt x="31483" y="2045"/>
                </a:cubicBezTo>
                <a:cubicBezTo>
                  <a:pt x="31565" y="1600"/>
                  <a:pt x="31404" y="1151"/>
                  <a:pt x="31596" y="702"/>
                </a:cubicBezTo>
                <a:cubicBezTo>
                  <a:pt x="31706" y="445"/>
                  <a:pt x="31459" y="304"/>
                  <a:pt x="31157" y="263"/>
                </a:cubicBezTo>
                <a:cubicBezTo>
                  <a:pt x="30149" y="128"/>
                  <a:pt x="29131" y="67"/>
                  <a:pt x="28114" y="67"/>
                </a:cubicBezTo>
                <a:cubicBezTo>
                  <a:pt x="27897" y="67"/>
                  <a:pt x="27680" y="69"/>
                  <a:pt x="27463" y="75"/>
                </a:cubicBezTo>
                <a:cubicBezTo>
                  <a:pt x="26500" y="95"/>
                  <a:pt x="26195" y="452"/>
                  <a:pt x="26168" y="1312"/>
                </a:cubicBezTo>
                <a:cubicBezTo>
                  <a:pt x="26158" y="1699"/>
                  <a:pt x="26140" y="2090"/>
                  <a:pt x="26103" y="2477"/>
                </a:cubicBezTo>
                <a:cubicBezTo>
                  <a:pt x="26058" y="2881"/>
                  <a:pt x="26147" y="3221"/>
                  <a:pt x="26439" y="3567"/>
                </a:cubicBezTo>
                <a:cubicBezTo>
                  <a:pt x="26956" y="4173"/>
                  <a:pt x="26692" y="4656"/>
                  <a:pt x="25829" y="4759"/>
                </a:cubicBezTo>
                <a:cubicBezTo>
                  <a:pt x="25704" y="4773"/>
                  <a:pt x="25576" y="4777"/>
                  <a:pt x="25448" y="4777"/>
                </a:cubicBezTo>
                <a:cubicBezTo>
                  <a:pt x="25351" y="4777"/>
                  <a:pt x="25253" y="4774"/>
                  <a:pt x="25157" y="4773"/>
                </a:cubicBezTo>
                <a:cubicBezTo>
                  <a:pt x="24153" y="4756"/>
                  <a:pt x="23889" y="4423"/>
                  <a:pt x="24407" y="3707"/>
                </a:cubicBezTo>
                <a:cubicBezTo>
                  <a:pt x="24705" y="3289"/>
                  <a:pt x="24811" y="2888"/>
                  <a:pt x="24770" y="2426"/>
                </a:cubicBezTo>
                <a:cubicBezTo>
                  <a:pt x="24725" y="1877"/>
                  <a:pt x="24646" y="1326"/>
                  <a:pt x="24674" y="781"/>
                </a:cubicBezTo>
                <a:cubicBezTo>
                  <a:pt x="24694" y="373"/>
                  <a:pt x="24496" y="263"/>
                  <a:pt x="24098" y="253"/>
                </a:cubicBezTo>
                <a:cubicBezTo>
                  <a:pt x="23396" y="236"/>
                  <a:pt x="22694" y="191"/>
                  <a:pt x="21992" y="191"/>
                </a:cubicBezTo>
                <a:cubicBezTo>
                  <a:pt x="21871" y="191"/>
                  <a:pt x="21751" y="192"/>
                  <a:pt x="21631" y="195"/>
                </a:cubicBezTo>
                <a:cubicBezTo>
                  <a:pt x="20168" y="229"/>
                  <a:pt x="20168" y="250"/>
                  <a:pt x="20013" y="1538"/>
                </a:cubicBezTo>
                <a:cubicBezTo>
                  <a:pt x="19996" y="1699"/>
                  <a:pt x="19945" y="1857"/>
                  <a:pt x="19931" y="2018"/>
                </a:cubicBezTo>
                <a:cubicBezTo>
                  <a:pt x="19890" y="2546"/>
                  <a:pt x="19866" y="3056"/>
                  <a:pt x="20510" y="3378"/>
                </a:cubicBezTo>
                <a:cubicBezTo>
                  <a:pt x="20928" y="3587"/>
                  <a:pt x="20877" y="3899"/>
                  <a:pt x="20640" y="4214"/>
                </a:cubicBezTo>
                <a:cubicBezTo>
                  <a:pt x="20337" y="4619"/>
                  <a:pt x="19937" y="4826"/>
                  <a:pt x="19479" y="4826"/>
                </a:cubicBezTo>
                <a:cubicBezTo>
                  <a:pt x="19177" y="4826"/>
                  <a:pt x="18849" y="4736"/>
                  <a:pt x="18506" y="4554"/>
                </a:cubicBezTo>
                <a:cubicBezTo>
                  <a:pt x="17940" y="4256"/>
                  <a:pt x="17868" y="4026"/>
                  <a:pt x="18351" y="3670"/>
                </a:cubicBezTo>
                <a:cubicBezTo>
                  <a:pt x="18913" y="3252"/>
                  <a:pt x="19092" y="2724"/>
                  <a:pt x="19129" y="2128"/>
                </a:cubicBezTo>
                <a:cubicBezTo>
                  <a:pt x="19160" y="1709"/>
                  <a:pt x="19129" y="1288"/>
                  <a:pt x="19188" y="873"/>
                </a:cubicBezTo>
                <a:cubicBezTo>
                  <a:pt x="19253" y="411"/>
                  <a:pt x="18968" y="294"/>
                  <a:pt x="18536" y="294"/>
                </a:cubicBezTo>
                <a:cubicBezTo>
                  <a:pt x="17563" y="291"/>
                  <a:pt x="16600" y="246"/>
                  <a:pt x="15630" y="126"/>
                </a:cubicBezTo>
                <a:cubicBezTo>
                  <a:pt x="15560" y="118"/>
                  <a:pt x="15492" y="113"/>
                  <a:pt x="15426" y="113"/>
                </a:cubicBezTo>
                <a:cubicBezTo>
                  <a:pt x="14676" y="113"/>
                  <a:pt x="14182" y="650"/>
                  <a:pt x="14188" y="1374"/>
                </a:cubicBezTo>
                <a:cubicBezTo>
                  <a:pt x="14195" y="1795"/>
                  <a:pt x="14328" y="2234"/>
                  <a:pt x="14147" y="2628"/>
                </a:cubicBezTo>
                <a:cubicBezTo>
                  <a:pt x="13941" y="3077"/>
                  <a:pt x="14130" y="3354"/>
                  <a:pt x="14462" y="3663"/>
                </a:cubicBezTo>
                <a:cubicBezTo>
                  <a:pt x="15003" y="4160"/>
                  <a:pt x="14877" y="4465"/>
                  <a:pt x="14116" y="4622"/>
                </a:cubicBezTo>
                <a:cubicBezTo>
                  <a:pt x="14002" y="4646"/>
                  <a:pt x="13891" y="4657"/>
                  <a:pt x="13784" y="4657"/>
                </a:cubicBezTo>
                <a:cubicBezTo>
                  <a:pt x="13485" y="4657"/>
                  <a:pt x="13208" y="4573"/>
                  <a:pt x="12934" y="4444"/>
                </a:cubicBezTo>
                <a:cubicBezTo>
                  <a:pt x="12272" y="4129"/>
                  <a:pt x="12183" y="3981"/>
                  <a:pt x="12690" y="3502"/>
                </a:cubicBezTo>
                <a:cubicBezTo>
                  <a:pt x="13472" y="2758"/>
                  <a:pt x="13444" y="1908"/>
                  <a:pt x="13266" y="1041"/>
                </a:cubicBezTo>
                <a:cubicBezTo>
                  <a:pt x="13090" y="185"/>
                  <a:pt x="12995" y="43"/>
                  <a:pt x="12178" y="43"/>
                </a:cubicBezTo>
                <a:cubicBezTo>
                  <a:pt x="12087" y="43"/>
                  <a:pt x="11986" y="45"/>
                  <a:pt x="11875" y="47"/>
                </a:cubicBezTo>
                <a:cubicBezTo>
                  <a:pt x="10494" y="78"/>
                  <a:pt x="9113" y="171"/>
                  <a:pt x="7735" y="263"/>
                </a:cubicBezTo>
                <a:cubicBezTo>
                  <a:pt x="7447" y="284"/>
                  <a:pt x="7170" y="414"/>
                  <a:pt x="6889" y="503"/>
                </a:cubicBezTo>
                <a:cubicBezTo>
                  <a:pt x="6731" y="551"/>
                  <a:pt x="6604" y="681"/>
                  <a:pt x="6645" y="795"/>
                </a:cubicBezTo>
                <a:cubicBezTo>
                  <a:pt x="6899" y="1511"/>
                  <a:pt x="6320" y="2419"/>
                  <a:pt x="7406" y="2967"/>
                </a:cubicBezTo>
                <a:cubicBezTo>
                  <a:pt x="7930" y="3231"/>
                  <a:pt x="7862" y="3868"/>
                  <a:pt x="7434" y="4238"/>
                </a:cubicBezTo>
                <a:cubicBezTo>
                  <a:pt x="7182" y="4456"/>
                  <a:pt x="6778" y="4570"/>
                  <a:pt x="6395" y="4570"/>
                </a:cubicBezTo>
                <a:cubicBezTo>
                  <a:pt x="6074" y="4570"/>
                  <a:pt x="5767" y="4490"/>
                  <a:pt x="5580" y="4324"/>
                </a:cubicBezTo>
                <a:cubicBezTo>
                  <a:pt x="5162" y="3957"/>
                  <a:pt x="5134" y="3416"/>
                  <a:pt x="5662" y="3046"/>
                </a:cubicBezTo>
                <a:cubicBezTo>
                  <a:pt x="6118" y="2727"/>
                  <a:pt x="6200" y="2378"/>
                  <a:pt x="6149" y="1939"/>
                </a:cubicBezTo>
                <a:cubicBezTo>
                  <a:pt x="6111" y="1617"/>
                  <a:pt x="6053" y="1298"/>
                  <a:pt x="6015" y="976"/>
                </a:cubicBezTo>
                <a:cubicBezTo>
                  <a:pt x="5957" y="504"/>
                  <a:pt x="5677" y="306"/>
                  <a:pt x="5202" y="306"/>
                </a:cubicBezTo>
                <a:cubicBezTo>
                  <a:pt x="5143" y="306"/>
                  <a:pt x="5080" y="309"/>
                  <a:pt x="5014" y="315"/>
                </a:cubicBezTo>
                <a:cubicBezTo>
                  <a:pt x="4383" y="373"/>
                  <a:pt x="3751" y="446"/>
                  <a:pt x="3120" y="446"/>
                </a:cubicBezTo>
                <a:cubicBezTo>
                  <a:pt x="3080" y="446"/>
                  <a:pt x="3040" y="446"/>
                  <a:pt x="2999" y="445"/>
                </a:cubicBezTo>
                <a:cubicBezTo>
                  <a:pt x="2862" y="443"/>
                  <a:pt x="2731" y="441"/>
                  <a:pt x="2607" y="441"/>
                </a:cubicBezTo>
                <a:cubicBezTo>
                  <a:pt x="898" y="441"/>
                  <a:pt x="440" y="714"/>
                  <a:pt x="402" y="2720"/>
                </a:cubicBezTo>
                <a:cubicBezTo>
                  <a:pt x="364" y="4866"/>
                  <a:pt x="422" y="7007"/>
                  <a:pt x="440" y="9152"/>
                </a:cubicBezTo>
                <a:cubicBezTo>
                  <a:pt x="491" y="15482"/>
                  <a:pt x="638" y="21811"/>
                  <a:pt x="402" y="28144"/>
                </a:cubicBezTo>
                <a:cubicBezTo>
                  <a:pt x="210" y="33205"/>
                  <a:pt x="1" y="38270"/>
                  <a:pt x="63" y="43338"/>
                </a:cubicBezTo>
                <a:cubicBezTo>
                  <a:pt x="93" y="45771"/>
                  <a:pt x="63" y="48207"/>
                  <a:pt x="686" y="50603"/>
                </a:cubicBezTo>
                <a:cubicBezTo>
                  <a:pt x="710" y="50699"/>
                  <a:pt x="741" y="50808"/>
                  <a:pt x="707" y="50891"/>
                </a:cubicBezTo>
                <a:cubicBezTo>
                  <a:pt x="268" y="51987"/>
                  <a:pt x="652" y="53077"/>
                  <a:pt x="738" y="54167"/>
                </a:cubicBezTo>
                <a:cubicBezTo>
                  <a:pt x="786" y="54797"/>
                  <a:pt x="978" y="54955"/>
                  <a:pt x="1663" y="55027"/>
                </a:cubicBezTo>
                <a:cubicBezTo>
                  <a:pt x="1812" y="55040"/>
                  <a:pt x="1963" y="55046"/>
                  <a:pt x="2113" y="55046"/>
                </a:cubicBezTo>
                <a:cubicBezTo>
                  <a:pt x="2263" y="55046"/>
                  <a:pt x="2413" y="55040"/>
                  <a:pt x="2561" y="55030"/>
                </a:cubicBezTo>
                <a:cubicBezTo>
                  <a:pt x="3581" y="54954"/>
                  <a:pt x="4600" y="54927"/>
                  <a:pt x="5619" y="54927"/>
                </a:cubicBezTo>
                <a:cubicBezTo>
                  <a:pt x="7029" y="54927"/>
                  <a:pt x="8439" y="54979"/>
                  <a:pt x="9853" y="55027"/>
                </a:cubicBezTo>
                <a:cubicBezTo>
                  <a:pt x="14191" y="55171"/>
                  <a:pt x="18536" y="55201"/>
                  <a:pt x="22878" y="55225"/>
                </a:cubicBezTo>
                <a:cubicBezTo>
                  <a:pt x="22966" y="55226"/>
                  <a:pt x="23054" y="55226"/>
                  <a:pt x="23142" y="55226"/>
                </a:cubicBezTo>
                <a:cubicBezTo>
                  <a:pt x="25411" y="55226"/>
                  <a:pt x="27674" y="55020"/>
                  <a:pt x="29941" y="54944"/>
                </a:cubicBezTo>
                <a:cubicBezTo>
                  <a:pt x="30423" y="54928"/>
                  <a:pt x="30906" y="54920"/>
                  <a:pt x="31389" y="54920"/>
                </a:cubicBezTo>
                <a:cubicBezTo>
                  <a:pt x="33900" y="54920"/>
                  <a:pt x="36407" y="55128"/>
                  <a:pt x="38902" y="55369"/>
                </a:cubicBezTo>
                <a:cubicBezTo>
                  <a:pt x="40817" y="55555"/>
                  <a:pt x="42729" y="55647"/>
                  <a:pt x="44640" y="55647"/>
                </a:cubicBezTo>
                <a:cubicBezTo>
                  <a:pt x="46460" y="55647"/>
                  <a:pt x="48281" y="55564"/>
                  <a:pt x="50104" y="55400"/>
                </a:cubicBezTo>
                <a:cubicBezTo>
                  <a:pt x="52723" y="55161"/>
                  <a:pt x="55343" y="54942"/>
                  <a:pt x="57979" y="54942"/>
                </a:cubicBezTo>
                <a:cubicBezTo>
                  <a:pt x="58861" y="54942"/>
                  <a:pt x="59745" y="54967"/>
                  <a:pt x="60631" y="55023"/>
                </a:cubicBezTo>
                <a:cubicBezTo>
                  <a:pt x="62995" y="55176"/>
                  <a:pt x="65362" y="55248"/>
                  <a:pt x="67732" y="55248"/>
                </a:cubicBezTo>
                <a:cubicBezTo>
                  <a:pt x="69255" y="55248"/>
                  <a:pt x="70778" y="55218"/>
                  <a:pt x="72303" y="55160"/>
                </a:cubicBezTo>
                <a:cubicBezTo>
                  <a:pt x="74732" y="55068"/>
                  <a:pt x="77176" y="55150"/>
                  <a:pt x="79602" y="55023"/>
                </a:cubicBezTo>
                <a:cubicBezTo>
                  <a:pt x="80843" y="54958"/>
                  <a:pt x="82080" y="54916"/>
                  <a:pt x="83317" y="54916"/>
                </a:cubicBezTo>
                <a:cubicBezTo>
                  <a:pt x="84358" y="54916"/>
                  <a:pt x="85399" y="54946"/>
                  <a:pt x="86442" y="55016"/>
                </a:cubicBezTo>
                <a:cubicBezTo>
                  <a:pt x="86604" y="55028"/>
                  <a:pt x="86767" y="55033"/>
                  <a:pt x="86931" y="55033"/>
                </a:cubicBezTo>
                <a:cubicBezTo>
                  <a:pt x="87217" y="55033"/>
                  <a:pt x="87503" y="55016"/>
                  <a:pt x="87782" y="54979"/>
                </a:cubicBezTo>
                <a:cubicBezTo>
                  <a:pt x="88165" y="54931"/>
                  <a:pt x="88470" y="54763"/>
                  <a:pt x="88474" y="54341"/>
                </a:cubicBezTo>
                <a:cubicBezTo>
                  <a:pt x="88484" y="53217"/>
                  <a:pt x="88943" y="52100"/>
                  <a:pt x="88512" y="50969"/>
                </a:cubicBezTo>
                <a:cubicBezTo>
                  <a:pt x="88436" y="50781"/>
                  <a:pt x="88542" y="50589"/>
                  <a:pt x="88587" y="50397"/>
                </a:cubicBezTo>
                <a:cubicBezTo>
                  <a:pt x="88912" y="49061"/>
                  <a:pt x="89032" y="47700"/>
                  <a:pt x="89084" y="46336"/>
                </a:cubicBezTo>
                <a:cubicBezTo>
                  <a:pt x="89193" y="43413"/>
                  <a:pt x="89156" y="40490"/>
                  <a:pt x="89087" y="37571"/>
                </a:cubicBezTo>
                <a:cubicBezTo>
                  <a:pt x="88984" y="33349"/>
                  <a:pt x="88820" y="29131"/>
                  <a:pt x="88683" y="25008"/>
                </a:cubicBezTo>
                <a:cubicBezTo>
                  <a:pt x="88683" y="21924"/>
                  <a:pt x="88666" y="18936"/>
                  <a:pt x="88686" y="15951"/>
                </a:cubicBezTo>
                <a:cubicBezTo>
                  <a:pt x="88721" y="11760"/>
                  <a:pt x="88782" y="7573"/>
                  <a:pt x="88830" y="3382"/>
                </a:cubicBezTo>
                <a:cubicBezTo>
                  <a:pt x="88837" y="2734"/>
                  <a:pt x="88823" y="2083"/>
                  <a:pt x="88655" y="1446"/>
                </a:cubicBezTo>
                <a:cubicBezTo>
                  <a:pt x="88501" y="860"/>
                  <a:pt x="88097" y="520"/>
                  <a:pt x="87418" y="486"/>
                </a:cubicBezTo>
                <a:cubicBezTo>
                  <a:pt x="86298" y="431"/>
                  <a:pt x="85174" y="445"/>
                  <a:pt x="84057" y="315"/>
                </a:cubicBezTo>
                <a:cubicBezTo>
                  <a:pt x="84000" y="308"/>
                  <a:pt x="83943" y="304"/>
                  <a:pt x="83887" y="304"/>
                </a:cubicBezTo>
                <a:cubicBezTo>
                  <a:pt x="83596" y="304"/>
                  <a:pt x="83333" y="405"/>
                  <a:pt x="83279" y="712"/>
                </a:cubicBezTo>
                <a:cubicBezTo>
                  <a:pt x="83135" y="1542"/>
                  <a:pt x="82600" y="2412"/>
                  <a:pt x="83652" y="3121"/>
                </a:cubicBezTo>
                <a:cubicBezTo>
                  <a:pt x="83968" y="3334"/>
                  <a:pt x="84009" y="3680"/>
                  <a:pt x="83848" y="4012"/>
                </a:cubicBezTo>
                <a:cubicBezTo>
                  <a:pt x="83669" y="4379"/>
                  <a:pt x="83354" y="4557"/>
                  <a:pt x="82885" y="4564"/>
                </a:cubicBezTo>
                <a:cubicBezTo>
                  <a:pt x="82872" y="4564"/>
                  <a:pt x="82859" y="4564"/>
                  <a:pt x="82846" y="4564"/>
                </a:cubicBezTo>
                <a:cubicBezTo>
                  <a:pt x="82216" y="4564"/>
                  <a:pt x="81692" y="4319"/>
                  <a:pt x="81521" y="3889"/>
                </a:cubicBezTo>
                <a:cubicBezTo>
                  <a:pt x="81332" y="3426"/>
                  <a:pt x="81514" y="3066"/>
                  <a:pt x="81980" y="2803"/>
                </a:cubicBezTo>
                <a:cubicBezTo>
                  <a:pt x="82237" y="2659"/>
                  <a:pt x="82559" y="2460"/>
                  <a:pt x="82494" y="2213"/>
                </a:cubicBezTo>
                <a:cubicBezTo>
                  <a:pt x="82357" y="1685"/>
                  <a:pt x="82662" y="1185"/>
                  <a:pt x="82525" y="678"/>
                </a:cubicBezTo>
                <a:cubicBezTo>
                  <a:pt x="82487" y="541"/>
                  <a:pt x="82326" y="496"/>
                  <a:pt x="82182" y="452"/>
                </a:cubicBezTo>
                <a:cubicBezTo>
                  <a:pt x="81893" y="360"/>
                  <a:pt x="81609" y="241"/>
                  <a:pt x="81290" y="241"/>
                </a:cubicBezTo>
                <a:cubicBezTo>
                  <a:pt x="81265" y="241"/>
                  <a:pt x="81241" y="241"/>
                  <a:pt x="81216" y="243"/>
                </a:cubicBezTo>
                <a:cubicBezTo>
                  <a:pt x="81100" y="249"/>
                  <a:pt x="80984" y="252"/>
                  <a:pt x="80868" y="252"/>
                </a:cubicBezTo>
                <a:cubicBezTo>
                  <a:pt x="80271" y="252"/>
                  <a:pt x="79683" y="173"/>
                  <a:pt x="79091" y="116"/>
                </a:cubicBezTo>
                <a:cubicBezTo>
                  <a:pt x="78585" y="67"/>
                  <a:pt x="78076" y="37"/>
                  <a:pt x="77566" y="37"/>
                </a:cubicBezTo>
                <a:cubicBezTo>
                  <a:pt x="77328" y="37"/>
                  <a:pt x="77089" y="44"/>
                  <a:pt x="76850" y="58"/>
                </a:cubicBezTo>
                <a:cubicBezTo>
                  <a:pt x="76429" y="85"/>
                  <a:pt x="76179" y="198"/>
                  <a:pt x="76072" y="599"/>
                </a:cubicBezTo>
                <a:cubicBezTo>
                  <a:pt x="75781" y="1668"/>
                  <a:pt x="75582" y="2703"/>
                  <a:pt x="76617" y="3584"/>
                </a:cubicBezTo>
                <a:cubicBezTo>
                  <a:pt x="76809" y="3752"/>
                  <a:pt x="76939" y="3947"/>
                  <a:pt x="76717" y="4180"/>
                </a:cubicBezTo>
                <a:cubicBezTo>
                  <a:pt x="76440" y="4472"/>
                  <a:pt x="75878" y="4648"/>
                  <a:pt x="75375" y="4648"/>
                </a:cubicBezTo>
                <a:cubicBezTo>
                  <a:pt x="75098" y="4648"/>
                  <a:pt x="74838" y="4595"/>
                  <a:pt x="74654" y="4478"/>
                </a:cubicBezTo>
                <a:cubicBezTo>
                  <a:pt x="74400" y="4317"/>
                  <a:pt x="74170" y="4060"/>
                  <a:pt x="74517" y="3844"/>
                </a:cubicBezTo>
                <a:cubicBezTo>
                  <a:pt x="75178" y="3430"/>
                  <a:pt x="75202" y="2929"/>
                  <a:pt x="75007" y="2316"/>
                </a:cubicBezTo>
                <a:cubicBezTo>
                  <a:pt x="74921" y="2045"/>
                  <a:pt x="75007" y="1737"/>
                  <a:pt x="75013" y="1442"/>
                </a:cubicBezTo>
                <a:cubicBezTo>
                  <a:pt x="75035" y="608"/>
                  <a:pt x="74544" y="118"/>
                  <a:pt x="73680" y="118"/>
                </a:cubicBezTo>
                <a:cubicBezTo>
                  <a:pt x="73568" y="118"/>
                  <a:pt x="73449" y="126"/>
                  <a:pt x="73324" y="143"/>
                </a:cubicBezTo>
                <a:cubicBezTo>
                  <a:pt x="72769" y="219"/>
                  <a:pt x="72217" y="284"/>
                  <a:pt x="71652" y="287"/>
                </a:cubicBezTo>
                <a:cubicBezTo>
                  <a:pt x="69993" y="294"/>
                  <a:pt x="69993" y="298"/>
                  <a:pt x="70055" y="1761"/>
                </a:cubicBezTo>
                <a:cubicBezTo>
                  <a:pt x="70089" y="2511"/>
                  <a:pt x="70164" y="3238"/>
                  <a:pt x="70963" y="3745"/>
                </a:cubicBezTo>
                <a:cubicBezTo>
                  <a:pt x="71319" y="3971"/>
                  <a:pt x="71220" y="4245"/>
                  <a:pt x="70870" y="4451"/>
                </a:cubicBezTo>
                <a:cubicBezTo>
                  <a:pt x="70555" y="4636"/>
                  <a:pt x="70226" y="4776"/>
                  <a:pt x="69842" y="4814"/>
                </a:cubicBezTo>
                <a:cubicBezTo>
                  <a:pt x="69801" y="4818"/>
                  <a:pt x="69760" y="4820"/>
                  <a:pt x="69719" y="4820"/>
                </a:cubicBezTo>
                <a:cubicBezTo>
                  <a:pt x="69232" y="4820"/>
                  <a:pt x="68754" y="4545"/>
                  <a:pt x="68492" y="4115"/>
                </a:cubicBezTo>
                <a:cubicBezTo>
                  <a:pt x="68232" y="3683"/>
                  <a:pt x="68513" y="3461"/>
                  <a:pt x="68893" y="3248"/>
                </a:cubicBezTo>
                <a:cubicBezTo>
                  <a:pt x="69294" y="3022"/>
                  <a:pt x="69308" y="2645"/>
                  <a:pt x="69291" y="2289"/>
                </a:cubicBezTo>
                <a:cubicBezTo>
                  <a:pt x="69263" y="1771"/>
                  <a:pt x="69178" y="1257"/>
                  <a:pt x="69126" y="740"/>
                </a:cubicBezTo>
                <a:cubicBezTo>
                  <a:pt x="69095" y="431"/>
                  <a:pt x="68927" y="304"/>
                  <a:pt x="68561" y="263"/>
                </a:cubicBezTo>
                <a:cubicBezTo>
                  <a:pt x="68146" y="217"/>
                  <a:pt x="67732" y="202"/>
                  <a:pt x="67318" y="202"/>
                </a:cubicBezTo>
                <a:cubicBezTo>
                  <a:pt x="66537" y="202"/>
                  <a:pt x="65756" y="257"/>
                  <a:pt x="64976" y="263"/>
                </a:cubicBezTo>
                <a:cubicBezTo>
                  <a:pt x="64719" y="263"/>
                  <a:pt x="64514" y="387"/>
                  <a:pt x="64531" y="606"/>
                </a:cubicBezTo>
                <a:cubicBezTo>
                  <a:pt x="64623" y="1703"/>
                  <a:pt x="64000" y="2861"/>
                  <a:pt x="64921" y="3896"/>
                </a:cubicBezTo>
                <a:cubicBezTo>
                  <a:pt x="65127" y="4125"/>
                  <a:pt x="65151" y="4458"/>
                  <a:pt x="64795" y="4670"/>
                </a:cubicBezTo>
                <a:cubicBezTo>
                  <a:pt x="64659" y="4751"/>
                  <a:pt x="64367" y="4788"/>
                  <a:pt x="64043" y="4788"/>
                </a:cubicBezTo>
                <a:cubicBezTo>
                  <a:pt x="63530" y="4788"/>
                  <a:pt x="62936" y="4697"/>
                  <a:pt x="62745" y="4543"/>
                </a:cubicBezTo>
                <a:cubicBezTo>
                  <a:pt x="62389" y="4256"/>
                  <a:pt x="62324" y="3927"/>
                  <a:pt x="62698" y="3618"/>
                </a:cubicBezTo>
                <a:cubicBezTo>
                  <a:pt x="63126" y="3262"/>
                  <a:pt x="63160" y="2837"/>
                  <a:pt x="63092" y="2367"/>
                </a:cubicBezTo>
                <a:cubicBezTo>
                  <a:pt x="63040" y="2011"/>
                  <a:pt x="63044" y="1655"/>
                  <a:pt x="63033" y="1298"/>
                </a:cubicBezTo>
                <a:cubicBezTo>
                  <a:pt x="63006" y="431"/>
                  <a:pt x="62711" y="95"/>
                  <a:pt x="61731" y="71"/>
                </a:cubicBezTo>
                <a:cubicBezTo>
                  <a:pt x="61525" y="67"/>
                  <a:pt x="61318" y="65"/>
                  <a:pt x="61112" y="65"/>
                </a:cubicBezTo>
                <a:cubicBezTo>
                  <a:pt x="60084" y="65"/>
                  <a:pt x="59056" y="124"/>
                  <a:pt x="58037" y="263"/>
                </a:cubicBezTo>
                <a:cubicBezTo>
                  <a:pt x="57801" y="298"/>
                  <a:pt x="57523" y="387"/>
                  <a:pt x="57602" y="609"/>
                </a:cubicBezTo>
                <a:cubicBezTo>
                  <a:pt x="57979" y="1641"/>
                  <a:pt x="57293" y="2885"/>
                  <a:pt x="58462" y="3766"/>
                </a:cubicBezTo>
                <a:cubicBezTo>
                  <a:pt x="58644" y="3903"/>
                  <a:pt x="58829" y="4194"/>
                  <a:pt x="58565" y="4468"/>
                </a:cubicBezTo>
                <a:cubicBezTo>
                  <a:pt x="58283" y="4761"/>
                  <a:pt x="57790" y="4905"/>
                  <a:pt x="57287" y="4905"/>
                </a:cubicBezTo>
                <a:cubicBezTo>
                  <a:pt x="56726" y="4905"/>
                  <a:pt x="56153" y="4726"/>
                  <a:pt x="55847" y="4376"/>
                </a:cubicBezTo>
                <a:cubicBezTo>
                  <a:pt x="55488" y="3968"/>
                  <a:pt x="55532" y="3718"/>
                  <a:pt x="56091" y="3467"/>
                </a:cubicBezTo>
                <a:cubicBezTo>
                  <a:pt x="56334" y="3358"/>
                  <a:pt x="56588" y="3313"/>
                  <a:pt x="56574" y="3025"/>
                </a:cubicBezTo>
                <a:cubicBezTo>
                  <a:pt x="56546" y="2378"/>
                  <a:pt x="56536" y="1727"/>
                  <a:pt x="56471" y="1082"/>
                </a:cubicBezTo>
                <a:cubicBezTo>
                  <a:pt x="56416" y="565"/>
                  <a:pt x="55902" y="89"/>
                  <a:pt x="55313" y="68"/>
                </a:cubicBezTo>
                <a:cubicBezTo>
                  <a:pt x="54667" y="49"/>
                  <a:pt x="54020" y="5"/>
                  <a:pt x="53374" y="5"/>
                </a:cubicBezTo>
                <a:cubicBezTo>
                  <a:pt x="52975" y="5"/>
                  <a:pt x="52576" y="22"/>
                  <a:pt x="52177" y="71"/>
                </a:cubicBezTo>
                <a:cubicBezTo>
                  <a:pt x="51903" y="102"/>
                  <a:pt x="51656" y="150"/>
                  <a:pt x="51495" y="352"/>
                </a:cubicBezTo>
                <a:cubicBezTo>
                  <a:pt x="51207" y="709"/>
                  <a:pt x="51242" y="3481"/>
                  <a:pt x="51530" y="3861"/>
                </a:cubicBezTo>
                <a:cubicBezTo>
                  <a:pt x="51550" y="3885"/>
                  <a:pt x="51581" y="3906"/>
                  <a:pt x="51605" y="3933"/>
                </a:cubicBezTo>
                <a:cubicBezTo>
                  <a:pt x="52044" y="4506"/>
                  <a:pt x="51920" y="4756"/>
                  <a:pt x="51125" y="4907"/>
                </a:cubicBezTo>
                <a:cubicBezTo>
                  <a:pt x="51028" y="4925"/>
                  <a:pt x="50930" y="4934"/>
                  <a:pt x="50834" y="4934"/>
                </a:cubicBezTo>
                <a:cubicBezTo>
                  <a:pt x="50255" y="4934"/>
                  <a:pt x="49708" y="4613"/>
                  <a:pt x="49515" y="4129"/>
                </a:cubicBezTo>
                <a:cubicBezTo>
                  <a:pt x="49432" y="3923"/>
                  <a:pt x="49426" y="3704"/>
                  <a:pt x="49703" y="3649"/>
                </a:cubicBezTo>
                <a:cubicBezTo>
                  <a:pt x="50320" y="3529"/>
                  <a:pt x="50289" y="3169"/>
                  <a:pt x="50245" y="2755"/>
                </a:cubicBezTo>
                <a:cubicBezTo>
                  <a:pt x="50197" y="2302"/>
                  <a:pt x="50217" y="1843"/>
                  <a:pt x="50190" y="1391"/>
                </a:cubicBezTo>
                <a:cubicBezTo>
                  <a:pt x="50135" y="548"/>
                  <a:pt x="49885" y="328"/>
                  <a:pt x="48884" y="281"/>
                </a:cubicBezTo>
                <a:cubicBezTo>
                  <a:pt x="48288" y="250"/>
                  <a:pt x="47688" y="250"/>
                  <a:pt x="47088" y="246"/>
                </a:cubicBezTo>
                <a:cubicBezTo>
                  <a:pt x="46976" y="245"/>
                  <a:pt x="46873" y="245"/>
                  <a:pt x="46778" y="245"/>
                </a:cubicBezTo>
                <a:cubicBezTo>
                  <a:pt x="45779" y="245"/>
                  <a:pt x="45774" y="333"/>
                  <a:pt x="45718" y="1322"/>
                </a:cubicBezTo>
                <a:cubicBezTo>
                  <a:pt x="45711" y="1452"/>
                  <a:pt x="45694" y="1583"/>
                  <a:pt x="45694" y="1713"/>
                </a:cubicBezTo>
                <a:cubicBezTo>
                  <a:pt x="45694" y="2535"/>
                  <a:pt x="45413" y="3402"/>
                  <a:pt x="46252" y="4091"/>
                </a:cubicBezTo>
                <a:cubicBezTo>
                  <a:pt x="46475" y="4280"/>
                  <a:pt x="46263" y="4458"/>
                  <a:pt x="46060" y="4547"/>
                </a:cubicBezTo>
                <a:cubicBezTo>
                  <a:pt x="45576" y="4756"/>
                  <a:pt x="45089" y="4860"/>
                  <a:pt x="44602" y="4860"/>
                </a:cubicBezTo>
                <a:cubicBezTo>
                  <a:pt x="44116" y="4860"/>
                  <a:pt x="43629" y="4756"/>
                  <a:pt x="43144" y="4547"/>
                </a:cubicBezTo>
                <a:cubicBezTo>
                  <a:pt x="42867" y="4430"/>
                  <a:pt x="42747" y="4225"/>
                  <a:pt x="43014" y="4012"/>
                </a:cubicBezTo>
                <a:cubicBezTo>
                  <a:pt x="43621" y="3533"/>
                  <a:pt x="43583" y="2926"/>
                  <a:pt x="43538" y="2299"/>
                </a:cubicBezTo>
                <a:cubicBezTo>
                  <a:pt x="43497" y="1785"/>
                  <a:pt x="43473" y="1264"/>
                  <a:pt x="43514" y="753"/>
                </a:cubicBezTo>
                <a:cubicBezTo>
                  <a:pt x="43542" y="397"/>
                  <a:pt x="43367" y="260"/>
                  <a:pt x="43024" y="260"/>
                </a:cubicBezTo>
                <a:cubicBezTo>
                  <a:pt x="42713" y="260"/>
                  <a:pt x="42402" y="259"/>
                  <a:pt x="42090" y="259"/>
                </a:cubicBezTo>
                <a:cubicBezTo>
                  <a:pt x="41390" y="259"/>
                  <a:pt x="40689" y="265"/>
                  <a:pt x="39992" y="308"/>
                </a:cubicBezTo>
                <a:cubicBezTo>
                  <a:pt x="39327" y="349"/>
                  <a:pt x="39077" y="627"/>
                  <a:pt x="39029" y="1192"/>
                </a:cubicBezTo>
                <a:cubicBezTo>
                  <a:pt x="38981" y="1809"/>
                  <a:pt x="38974" y="2426"/>
                  <a:pt x="38933" y="3039"/>
                </a:cubicBezTo>
                <a:cubicBezTo>
                  <a:pt x="38916" y="3296"/>
                  <a:pt x="39022" y="3447"/>
                  <a:pt x="39275" y="3591"/>
                </a:cubicBezTo>
                <a:cubicBezTo>
                  <a:pt x="39831" y="3906"/>
                  <a:pt x="39844" y="4050"/>
                  <a:pt x="39478" y="4454"/>
                </a:cubicBezTo>
                <a:cubicBezTo>
                  <a:pt x="39183" y="4777"/>
                  <a:pt x="38801" y="4941"/>
                  <a:pt x="38386" y="4941"/>
                </a:cubicBezTo>
                <a:cubicBezTo>
                  <a:pt x="38154" y="4941"/>
                  <a:pt x="37912" y="4890"/>
                  <a:pt x="37668" y="4787"/>
                </a:cubicBezTo>
                <a:cubicBezTo>
                  <a:pt x="37274" y="4619"/>
                  <a:pt x="37209" y="4396"/>
                  <a:pt x="37463" y="4091"/>
                </a:cubicBezTo>
                <a:cubicBezTo>
                  <a:pt x="37672" y="3834"/>
                  <a:pt x="37983" y="3646"/>
                  <a:pt x="37953" y="3258"/>
                </a:cubicBezTo>
                <a:cubicBezTo>
                  <a:pt x="37891" y="2480"/>
                  <a:pt x="37912" y="1699"/>
                  <a:pt x="37850" y="921"/>
                </a:cubicBezTo>
                <a:cubicBezTo>
                  <a:pt x="37795" y="226"/>
                  <a:pt x="37702" y="178"/>
                  <a:pt x="36921" y="65"/>
                </a:cubicBezTo>
                <a:cubicBezTo>
                  <a:pt x="36582" y="16"/>
                  <a:pt x="36243" y="0"/>
                  <a:pt x="35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8" name="Google Shape;638;p43"/>
          <p:cNvGrpSpPr/>
          <p:nvPr/>
        </p:nvGrpSpPr>
        <p:grpSpPr>
          <a:xfrm>
            <a:off x="-471104" y="3424262"/>
            <a:ext cx="1881357" cy="3296071"/>
            <a:chOff x="-524778" y="2749171"/>
            <a:chExt cx="1411018" cy="2472053"/>
          </a:xfrm>
        </p:grpSpPr>
        <p:sp>
          <p:nvSpPr>
            <p:cNvPr id="639" name="Google Shape;639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" name="Google Shape;671;p43"/>
          <p:cNvGrpSpPr/>
          <p:nvPr/>
        </p:nvGrpSpPr>
        <p:grpSpPr>
          <a:xfrm rot="-633758">
            <a:off x="10592502" y="3491029"/>
            <a:ext cx="2145573" cy="3366607"/>
            <a:chOff x="7849875" y="2867799"/>
            <a:chExt cx="1609271" cy="2525096"/>
          </a:xfrm>
        </p:grpSpPr>
        <p:sp>
          <p:nvSpPr>
            <p:cNvPr id="672" name="Google Shape;672;p43"/>
            <p:cNvSpPr/>
            <p:nvPr/>
          </p:nvSpPr>
          <p:spPr>
            <a:xfrm>
              <a:off x="7849875" y="2868028"/>
              <a:ext cx="1609271" cy="2520398"/>
            </a:xfrm>
            <a:custGeom>
              <a:avLst/>
              <a:gdLst/>
              <a:ahLst/>
              <a:cxnLst/>
              <a:rect l="l" t="t" r="r" b="b"/>
              <a:pathLst>
                <a:path w="28085" h="43986" extrusionOk="0">
                  <a:moveTo>
                    <a:pt x="22952" y="1"/>
                  </a:moveTo>
                  <a:cubicBezTo>
                    <a:pt x="22902" y="1"/>
                    <a:pt x="22852" y="2"/>
                    <a:pt x="22801" y="4"/>
                  </a:cubicBezTo>
                  <a:lnTo>
                    <a:pt x="3515" y="798"/>
                  </a:lnTo>
                  <a:cubicBezTo>
                    <a:pt x="1538" y="879"/>
                    <a:pt x="1" y="2549"/>
                    <a:pt x="82" y="4526"/>
                  </a:cubicBezTo>
                  <a:lnTo>
                    <a:pt x="1564" y="40549"/>
                  </a:lnTo>
                  <a:cubicBezTo>
                    <a:pt x="1645" y="42476"/>
                    <a:pt x="3232" y="43985"/>
                    <a:pt x="5143" y="43985"/>
                  </a:cubicBezTo>
                  <a:cubicBezTo>
                    <a:pt x="5193" y="43985"/>
                    <a:pt x="5243" y="43984"/>
                    <a:pt x="5293" y="43982"/>
                  </a:cubicBezTo>
                  <a:lnTo>
                    <a:pt x="24579" y="43188"/>
                  </a:lnTo>
                  <a:cubicBezTo>
                    <a:pt x="24745" y="43181"/>
                    <a:pt x="24906" y="43164"/>
                    <a:pt x="25062" y="43134"/>
                  </a:cubicBezTo>
                  <a:cubicBezTo>
                    <a:pt x="26799" y="42826"/>
                    <a:pt x="28085" y="41273"/>
                    <a:pt x="28011" y="39459"/>
                  </a:cubicBezTo>
                  <a:lnTo>
                    <a:pt x="26527" y="3437"/>
                  </a:lnTo>
                  <a:cubicBezTo>
                    <a:pt x="26453" y="1625"/>
                    <a:pt x="25043" y="182"/>
                    <a:pt x="23286" y="18"/>
                  </a:cubicBezTo>
                  <a:cubicBezTo>
                    <a:pt x="23177" y="6"/>
                    <a:pt x="23066" y="1"/>
                    <a:pt x="22952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7849875" y="2867799"/>
              <a:ext cx="1609271" cy="2525096"/>
            </a:xfrm>
            <a:custGeom>
              <a:avLst/>
              <a:gdLst/>
              <a:ahLst/>
              <a:cxnLst/>
              <a:rect l="l" t="t" r="r" b="b"/>
              <a:pathLst>
                <a:path w="28085" h="44068" fill="none" extrusionOk="0">
                  <a:moveTo>
                    <a:pt x="26527" y="3441"/>
                  </a:moveTo>
                  <a:lnTo>
                    <a:pt x="28011" y="39463"/>
                  </a:lnTo>
                  <a:cubicBezTo>
                    <a:pt x="28085" y="41277"/>
                    <a:pt x="26799" y="42830"/>
                    <a:pt x="25062" y="43138"/>
                  </a:cubicBezTo>
                  <a:cubicBezTo>
                    <a:pt x="24906" y="43168"/>
                    <a:pt x="24745" y="43185"/>
                    <a:pt x="24579" y="43192"/>
                  </a:cubicBezTo>
                  <a:lnTo>
                    <a:pt x="5293" y="43986"/>
                  </a:lnTo>
                  <a:cubicBezTo>
                    <a:pt x="3316" y="44067"/>
                    <a:pt x="1647" y="42530"/>
                    <a:pt x="1564" y="40553"/>
                  </a:cubicBezTo>
                  <a:lnTo>
                    <a:pt x="82" y="4530"/>
                  </a:lnTo>
                  <a:cubicBezTo>
                    <a:pt x="1" y="2553"/>
                    <a:pt x="1538" y="883"/>
                    <a:pt x="3515" y="802"/>
                  </a:cubicBezTo>
                  <a:lnTo>
                    <a:pt x="22801" y="8"/>
                  </a:lnTo>
                  <a:cubicBezTo>
                    <a:pt x="22966" y="1"/>
                    <a:pt x="23129" y="5"/>
                    <a:pt x="23286" y="22"/>
                  </a:cubicBezTo>
                  <a:cubicBezTo>
                    <a:pt x="25043" y="186"/>
                    <a:pt x="26453" y="1629"/>
                    <a:pt x="26527" y="344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7905800" y="2868028"/>
              <a:ext cx="1380128" cy="2518908"/>
            </a:xfrm>
            <a:custGeom>
              <a:avLst/>
              <a:gdLst/>
              <a:ahLst/>
              <a:cxnLst/>
              <a:rect l="l" t="t" r="r" b="b"/>
              <a:pathLst>
                <a:path w="24086" h="43960" extrusionOk="0">
                  <a:moveTo>
                    <a:pt x="21976" y="1"/>
                  </a:moveTo>
                  <a:cubicBezTo>
                    <a:pt x="21926" y="1"/>
                    <a:pt x="21876" y="2"/>
                    <a:pt x="21825" y="4"/>
                  </a:cubicBezTo>
                  <a:lnTo>
                    <a:pt x="3072" y="776"/>
                  </a:lnTo>
                  <a:cubicBezTo>
                    <a:pt x="1309" y="1079"/>
                    <a:pt x="1" y="2653"/>
                    <a:pt x="77" y="4486"/>
                  </a:cubicBezTo>
                  <a:lnTo>
                    <a:pt x="1559" y="40508"/>
                  </a:lnTo>
                  <a:cubicBezTo>
                    <a:pt x="1634" y="42343"/>
                    <a:pt x="3068" y="43802"/>
                    <a:pt x="4850" y="43959"/>
                  </a:cubicBezTo>
                  <a:lnTo>
                    <a:pt x="23603" y="43188"/>
                  </a:lnTo>
                  <a:cubicBezTo>
                    <a:pt x="23769" y="43181"/>
                    <a:pt x="23930" y="43164"/>
                    <a:pt x="24086" y="43134"/>
                  </a:cubicBezTo>
                  <a:lnTo>
                    <a:pt x="24086" y="43134"/>
                  </a:lnTo>
                  <a:lnTo>
                    <a:pt x="5317" y="43906"/>
                  </a:lnTo>
                  <a:cubicBezTo>
                    <a:pt x="5267" y="43908"/>
                    <a:pt x="5217" y="43909"/>
                    <a:pt x="5168" y="43909"/>
                  </a:cubicBezTo>
                  <a:cubicBezTo>
                    <a:pt x="3277" y="43909"/>
                    <a:pt x="1703" y="42413"/>
                    <a:pt x="1625" y="40507"/>
                  </a:cubicBezTo>
                  <a:lnTo>
                    <a:pt x="141" y="4483"/>
                  </a:lnTo>
                  <a:cubicBezTo>
                    <a:pt x="61" y="2527"/>
                    <a:pt x="1585" y="872"/>
                    <a:pt x="3542" y="790"/>
                  </a:cubicBezTo>
                  <a:lnTo>
                    <a:pt x="22310" y="18"/>
                  </a:lnTo>
                  <a:cubicBezTo>
                    <a:pt x="22201" y="6"/>
                    <a:pt x="22090" y="1"/>
                    <a:pt x="21976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7905800" y="2867799"/>
              <a:ext cx="1380128" cy="2520742"/>
            </a:xfrm>
            <a:custGeom>
              <a:avLst/>
              <a:gdLst/>
              <a:ahLst/>
              <a:cxnLst/>
              <a:rect l="l" t="t" r="r" b="b"/>
              <a:pathLst>
                <a:path w="24086" h="43992" fill="none" extrusionOk="0">
                  <a:moveTo>
                    <a:pt x="1625" y="40511"/>
                  </a:moveTo>
                  <a:lnTo>
                    <a:pt x="141" y="4487"/>
                  </a:lnTo>
                  <a:cubicBezTo>
                    <a:pt x="61" y="2531"/>
                    <a:pt x="1585" y="876"/>
                    <a:pt x="3542" y="794"/>
                  </a:cubicBezTo>
                  <a:lnTo>
                    <a:pt x="22310" y="22"/>
                  </a:lnTo>
                  <a:cubicBezTo>
                    <a:pt x="22153" y="5"/>
                    <a:pt x="21990" y="1"/>
                    <a:pt x="21825" y="8"/>
                  </a:cubicBezTo>
                  <a:lnTo>
                    <a:pt x="3072" y="780"/>
                  </a:lnTo>
                  <a:cubicBezTo>
                    <a:pt x="1309" y="1083"/>
                    <a:pt x="1" y="2657"/>
                    <a:pt x="77" y="4490"/>
                  </a:cubicBezTo>
                  <a:lnTo>
                    <a:pt x="1559" y="40512"/>
                  </a:lnTo>
                  <a:cubicBezTo>
                    <a:pt x="1634" y="42347"/>
                    <a:pt x="3068" y="43806"/>
                    <a:pt x="4850" y="43963"/>
                  </a:cubicBezTo>
                  <a:lnTo>
                    <a:pt x="23603" y="43192"/>
                  </a:lnTo>
                  <a:cubicBezTo>
                    <a:pt x="23769" y="43185"/>
                    <a:pt x="23930" y="43168"/>
                    <a:pt x="24086" y="43138"/>
                  </a:cubicBezTo>
                  <a:lnTo>
                    <a:pt x="5317" y="43910"/>
                  </a:lnTo>
                  <a:cubicBezTo>
                    <a:pt x="3361" y="43992"/>
                    <a:pt x="1705" y="42467"/>
                    <a:pt x="1625" y="4051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8585772" y="3019644"/>
              <a:ext cx="240603" cy="2228282"/>
            </a:xfrm>
            <a:custGeom>
              <a:avLst/>
              <a:gdLst/>
              <a:ahLst/>
              <a:cxnLst/>
              <a:rect l="l" t="t" r="r" b="b"/>
              <a:pathLst>
                <a:path w="4199" h="38888" extrusionOk="0">
                  <a:moveTo>
                    <a:pt x="1353" y="66"/>
                  </a:moveTo>
                  <a:cubicBezTo>
                    <a:pt x="2023" y="66"/>
                    <a:pt x="2583" y="598"/>
                    <a:pt x="2611" y="1273"/>
                  </a:cubicBezTo>
                  <a:lnTo>
                    <a:pt x="4103" y="37510"/>
                  </a:lnTo>
                  <a:cubicBezTo>
                    <a:pt x="4131" y="38206"/>
                    <a:pt x="3590" y="38792"/>
                    <a:pt x="2897" y="38820"/>
                  </a:cubicBezTo>
                  <a:cubicBezTo>
                    <a:pt x="2879" y="38821"/>
                    <a:pt x="2861" y="38821"/>
                    <a:pt x="2843" y="38821"/>
                  </a:cubicBezTo>
                  <a:cubicBezTo>
                    <a:pt x="2173" y="38821"/>
                    <a:pt x="1615" y="38292"/>
                    <a:pt x="1588" y="37614"/>
                  </a:cubicBezTo>
                  <a:lnTo>
                    <a:pt x="96" y="1377"/>
                  </a:lnTo>
                  <a:cubicBezTo>
                    <a:pt x="66" y="684"/>
                    <a:pt x="609" y="95"/>
                    <a:pt x="1302" y="67"/>
                  </a:cubicBezTo>
                  <a:cubicBezTo>
                    <a:pt x="1319" y="66"/>
                    <a:pt x="1336" y="66"/>
                    <a:pt x="1353" y="66"/>
                  </a:cubicBezTo>
                  <a:close/>
                  <a:moveTo>
                    <a:pt x="1353" y="0"/>
                  </a:moveTo>
                  <a:cubicBezTo>
                    <a:pt x="1335" y="0"/>
                    <a:pt x="1317" y="0"/>
                    <a:pt x="1299" y="1"/>
                  </a:cubicBezTo>
                  <a:cubicBezTo>
                    <a:pt x="568" y="32"/>
                    <a:pt x="0" y="650"/>
                    <a:pt x="30" y="1380"/>
                  </a:cubicBezTo>
                  <a:lnTo>
                    <a:pt x="1522" y="37617"/>
                  </a:lnTo>
                  <a:cubicBezTo>
                    <a:pt x="1550" y="38328"/>
                    <a:pt x="2139" y="38887"/>
                    <a:pt x="2846" y="38887"/>
                  </a:cubicBezTo>
                  <a:cubicBezTo>
                    <a:pt x="2864" y="38887"/>
                    <a:pt x="2882" y="38887"/>
                    <a:pt x="2900" y="38886"/>
                  </a:cubicBezTo>
                  <a:cubicBezTo>
                    <a:pt x="3629" y="38855"/>
                    <a:pt x="4199" y="38238"/>
                    <a:pt x="4168" y="37508"/>
                  </a:cubicBezTo>
                  <a:lnTo>
                    <a:pt x="2676" y="1270"/>
                  </a:lnTo>
                  <a:cubicBezTo>
                    <a:pt x="2647" y="559"/>
                    <a:pt x="2058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8585772" y="3017982"/>
              <a:ext cx="240603" cy="2231548"/>
            </a:xfrm>
            <a:custGeom>
              <a:avLst/>
              <a:gdLst/>
              <a:ahLst/>
              <a:cxnLst/>
              <a:rect l="l" t="t" r="r" b="b"/>
              <a:pathLst>
                <a:path w="4199" h="38945" fill="none" extrusionOk="0">
                  <a:moveTo>
                    <a:pt x="4103" y="37539"/>
                  </a:moveTo>
                  <a:cubicBezTo>
                    <a:pt x="4131" y="38235"/>
                    <a:pt x="3590" y="38821"/>
                    <a:pt x="2897" y="38849"/>
                  </a:cubicBezTo>
                  <a:cubicBezTo>
                    <a:pt x="2203" y="38879"/>
                    <a:pt x="1616" y="38339"/>
                    <a:pt x="1588" y="37643"/>
                  </a:cubicBezTo>
                  <a:lnTo>
                    <a:pt x="96" y="1406"/>
                  </a:lnTo>
                  <a:cubicBezTo>
                    <a:pt x="66" y="713"/>
                    <a:pt x="609" y="124"/>
                    <a:pt x="1302" y="96"/>
                  </a:cubicBezTo>
                  <a:cubicBezTo>
                    <a:pt x="1994" y="68"/>
                    <a:pt x="2582" y="609"/>
                    <a:pt x="2611" y="1302"/>
                  </a:cubicBezTo>
                  <a:close/>
                  <a:moveTo>
                    <a:pt x="1299" y="30"/>
                  </a:moveTo>
                  <a:cubicBezTo>
                    <a:pt x="568" y="61"/>
                    <a:pt x="0" y="679"/>
                    <a:pt x="30" y="1409"/>
                  </a:cubicBezTo>
                  <a:lnTo>
                    <a:pt x="1522" y="37646"/>
                  </a:lnTo>
                  <a:cubicBezTo>
                    <a:pt x="1551" y="38375"/>
                    <a:pt x="2170" y="38945"/>
                    <a:pt x="2900" y="38915"/>
                  </a:cubicBezTo>
                  <a:cubicBezTo>
                    <a:pt x="3629" y="38884"/>
                    <a:pt x="4199" y="38267"/>
                    <a:pt x="4168" y="37537"/>
                  </a:cubicBezTo>
                  <a:lnTo>
                    <a:pt x="2676" y="1299"/>
                  </a:lnTo>
                  <a:cubicBezTo>
                    <a:pt x="2646" y="570"/>
                    <a:pt x="2028" y="1"/>
                    <a:pt x="1299" y="3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8044751" y="3074709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3"/>
                    <a:pt x="0" y="1914"/>
                    <a:pt x="89" y="4072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20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5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8044751" y="3069838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8" y="6313"/>
                    <a:pt x="89" y="4157"/>
                  </a:cubicBezTo>
                  <a:cubicBezTo>
                    <a:pt x="0" y="1999"/>
                    <a:pt x="1678" y="178"/>
                    <a:pt x="3834" y="89"/>
                  </a:cubicBezTo>
                  <a:cubicBezTo>
                    <a:pt x="5992" y="0"/>
                    <a:pt x="7813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8833019" y="3042220"/>
              <a:ext cx="457884" cy="448201"/>
            </a:xfrm>
            <a:custGeom>
              <a:avLst/>
              <a:gdLst/>
              <a:ahLst/>
              <a:cxnLst/>
              <a:rect l="l" t="t" r="r" b="b"/>
              <a:pathLst>
                <a:path w="7991" h="7822" extrusionOk="0">
                  <a:moveTo>
                    <a:pt x="3997" y="1"/>
                  </a:moveTo>
                  <a:cubicBezTo>
                    <a:pt x="3943" y="1"/>
                    <a:pt x="3889" y="2"/>
                    <a:pt x="3834" y="4"/>
                  </a:cubicBezTo>
                  <a:cubicBezTo>
                    <a:pt x="1676" y="94"/>
                    <a:pt x="0" y="1914"/>
                    <a:pt x="88" y="4072"/>
                  </a:cubicBezTo>
                  <a:cubicBezTo>
                    <a:pt x="175" y="6174"/>
                    <a:pt x="1908" y="7821"/>
                    <a:pt x="3992" y="7821"/>
                  </a:cubicBezTo>
                  <a:cubicBezTo>
                    <a:pt x="4046" y="7821"/>
                    <a:pt x="4101" y="7820"/>
                    <a:pt x="4155" y="7818"/>
                  </a:cubicBezTo>
                  <a:cubicBezTo>
                    <a:pt x="6313" y="7728"/>
                    <a:pt x="7990" y="5908"/>
                    <a:pt x="7901" y="3750"/>
                  </a:cubicBezTo>
                  <a:cubicBezTo>
                    <a:pt x="7815" y="1647"/>
                    <a:pt x="6083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8833019" y="3037349"/>
              <a:ext cx="457884" cy="457942"/>
            </a:xfrm>
            <a:custGeom>
              <a:avLst/>
              <a:gdLst/>
              <a:ahLst/>
              <a:cxnLst/>
              <a:rect l="l" t="t" r="r" b="b"/>
              <a:pathLst>
                <a:path w="7991" h="7992" fill="none" extrusionOk="0">
                  <a:moveTo>
                    <a:pt x="7901" y="3835"/>
                  </a:moveTo>
                  <a:cubicBezTo>
                    <a:pt x="7990" y="5993"/>
                    <a:pt x="6313" y="7813"/>
                    <a:pt x="4155" y="7903"/>
                  </a:cubicBezTo>
                  <a:cubicBezTo>
                    <a:pt x="1998" y="7991"/>
                    <a:pt x="177" y="6314"/>
                    <a:pt x="88" y="4157"/>
                  </a:cubicBezTo>
                  <a:cubicBezTo>
                    <a:pt x="0" y="1999"/>
                    <a:pt x="1676" y="179"/>
                    <a:pt x="3834" y="89"/>
                  </a:cubicBezTo>
                  <a:cubicBezTo>
                    <a:pt x="5992" y="1"/>
                    <a:pt x="7812" y="1678"/>
                    <a:pt x="7901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8854220" y="3558835"/>
              <a:ext cx="457999" cy="448086"/>
            </a:xfrm>
            <a:custGeom>
              <a:avLst/>
              <a:gdLst/>
              <a:ahLst/>
              <a:cxnLst/>
              <a:rect l="l" t="t" r="r" b="b"/>
              <a:pathLst>
                <a:path w="7993" h="7820" extrusionOk="0">
                  <a:moveTo>
                    <a:pt x="3998" y="0"/>
                  </a:moveTo>
                  <a:cubicBezTo>
                    <a:pt x="3944" y="0"/>
                    <a:pt x="3890" y="1"/>
                    <a:pt x="3836" y="4"/>
                  </a:cubicBezTo>
                  <a:cubicBezTo>
                    <a:pt x="1677" y="92"/>
                    <a:pt x="0" y="1913"/>
                    <a:pt x="90" y="4070"/>
                  </a:cubicBezTo>
                  <a:cubicBezTo>
                    <a:pt x="176" y="6173"/>
                    <a:pt x="1908" y="7819"/>
                    <a:pt x="3992" y="7819"/>
                  </a:cubicBezTo>
                  <a:cubicBezTo>
                    <a:pt x="4046" y="7819"/>
                    <a:pt x="4101" y="7818"/>
                    <a:pt x="4157" y="7816"/>
                  </a:cubicBezTo>
                  <a:cubicBezTo>
                    <a:pt x="6315" y="7728"/>
                    <a:pt x="7992" y="5907"/>
                    <a:pt x="7902" y="3749"/>
                  </a:cubicBezTo>
                  <a:cubicBezTo>
                    <a:pt x="7816" y="1646"/>
                    <a:pt x="6083" y="0"/>
                    <a:pt x="3998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8854220" y="3553964"/>
              <a:ext cx="457999" cy="457884"/>
            </a:xfrm>
            <a:custGeom>
              <a:avLst/>
              <a:gdLst/>
              <a:ahLst/>
              <a:cxnLst/>
              <a:rect l="l" t="t" r="r" b="b"/>
              <a:pathLst>
                <a:path w="7993" h="7991" fill="none" extrusionOk="0">
                  <a:moveTo>
                    <a:pt x="7902" y="3834"/>
                  </a:moveTo>
                  <a:cubicBezTo>
                    <a:pt x="7992" y="5992"/>
                    <a:pt x="6315" y="7813"/>
                    <a:pt x="4157" y="7901"/>
                  </a:cubicBezTo>
                  <a:cubicBezTo>
                    <a:pt x="2000" y="7991"/>
                    <a:pt x="178" y="6313"/>
                    <a:pt x="90" y="4155"/>
                  </a:cubicBezTo>
                  <a:cubicBezTo>
                    <a:pt x="0" y="1998"/>
                    <a:pt x="1677" y="177"/>
                    <a:pt x="3836" y="89"/>
                  </a:cubicBezTo>
                  <a:cubicBezTo>
                    <a:pt x="5992" y="0"/>
                    <a:pt x="7814" y="1676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8875191" y="4067715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3"/>
                  </a:cubicBezTo>
                  <a:cubicBezTo>
                    <a:pt x="1677" y="93"/>
                    <a:pt x="0" y="1913"/>
                    <a:pt x="89" y="4072"/>
                  </a:cubicBezTo>
                  <a:cubicBezTo>
                    <a:pt x="176" y="6174"/>
                    <a:pt x="1908" y="7820"/>
                    <a:pt x="3994" y="7820"/>
                  </a:cubicBezTo>
                  <a:cubicBezTo>
                    <a:pt x="4048" y="7820"/>
                    <a:pt x="4102" y="7819"/>
                    <a:pt x="4157" y="7817"/>
                  </a:cubicBezTo>
                  <a:cubicBezTo>
                    <a:pt x="6314" y="7729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8875191" y="4062844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4"/>
                    <a:pt x="4157" y="7902"/>
                  </a:cubicBezTo>
                  <a:cubicBezTo>
                    <a:pt x="1999" y="7990"/>
                    <a:pt x="178" y="6313"/>
                    <a:pt x="89" y="4157"/>
                  </a:cubicBezTo>
                  <a:cubicBezTo>
                    <a:pt x="0" y="1998"/>
                    <a:pt x="1677" y="178"/>
                    <a:pt x="3834" y="88"/>
                  </a:cubicBezTo>
                  <a:cubicBezTo>
                    <a:pt x="5992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8897653" y="4614871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9" y="1"/>
                  </a:moveTo>
                  <a:cubicBezTo>
                    <a:pt x="3945" y="1"/>
                    <a:pt x="3891" y="2"/>
                    <a:pt x="3836" y="4"/>
                  </a:cubicBezTo>
                  <a:cubicBezTo>
                    <a:pt x="1678" y="93"/>
                    <a:pt x="1" y="1914"/>
                    <a:pt x="91" y="4072"/>
                  </a:cubicBezTo>
                  <a:cubicBezTo>
                    <a:pt x="177" y="6175"/>
                    <a:pt x="1910" y="7821"/>
                    <a:pt x="3995" y="7821"/>
                  </a:cubicBezTo>
                  <a:cubicBezTo>
                    <a:pt x="4049" y="7821"/>
                    <a:pt x="4103" y="7820"/>
                    <a:pt x="4157" y="7818"/>
                  </a:cubicBezTo>
                  <a:cubicBezTo>
                    <a:pt x="6316" y="7728"/>
                    <a:pt x="7993" y="5908"/>
                    <a:pt x="7903" y="3750"/>
                  </a:cubicBezTo>
                  <a:cubicBezTo>
                    <a:pt x="7817" y="1648"/>
                    <a:pt x="6084" y="1"/>
                    <a:pt x="3999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8897653" y="4610000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3" y="3835"/>
                  </a:moveTo>
                  <a:cubicBezTo>
                    <a:pt x="7993" y="5993"/>
                    <a:pt x="6316" y="7813"/>
                    <a:pt x="4157" y="7903"/>
                  </a:cubicBezTo>
                  <a:cubicBezTo>
                    <a:pt x="2001" y="7991"/>
                    <a:pt x="179" y="6314"/>
                    <a:pt x="91" y="4157"/>
                  </a:cubicBezTo>
                  <a:cubicBezTo>
                    <a:pt x="1" y="1999"/>
                    <a:pt x="1678" y="178"/>
                    <a:pt x="3836" y="89"/>
                  </a:cubicBezTo>
                  <a:cubicBezTo>
                    <a:pt x="5993" y="1"/>
                    <a:pt x="7815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8066181" y="3595679"/>
              <a:ext cx="457942" cy="448201"/>
            </a:xfrm>
            <a:custGeom>
              <a:avLst/>
              <a:gdLst/>
              <a:ahLst/>
              <a:cxnLst/>
              <a:rect l="l" t="t" r="r" b="b"/>
              <a:pathLst>
                <a:path w="7992" h="7822" extrusionOk="0">
                  <a:moveTo>
                    <a:pt x="3998" y="1"/>
                  </a:moveTo>
                  <a:cubicBezTo>
                    <a:pt x="3944" y="1"/>
                    <a:pt x="3889" y="2"/>
                    <a:pt x="3835" y="4"/>
                  </a:cubicBezTo>
                  <a:cubicBezTo>
                    <a:pt x="1678" y="94"/>
                    <a:pt x="1" y="1914"/>
                    <a:pt x="89" y="4072"/>
                  </a:cubicBezTo>
                  <a:cubicBezTo>
                    <a:pt x="177" y="6175"/>
                    <a:pt x="1908" y="7821"/>
                    <a:pt x="3994" y="7821"/>
                  </a:cubicBezTo>
                  <a:cubicBezTo>
                    <a:pt x="4048" y="7821"/>
                    <a:pt x="4103" y="7820"/>
                    <a:pt x="4157" y="7818"/>
                  </a:cubicBezTo>
                  <a:cubicBezTo>
                    <a:pt x="6314" y="7730"/>
                    <a:pt x="7991" y="5908"/>
                    <a:pt x="7903" y="3750"/>
                  </a:cubicBezTo>
                  <a:cubicBezTo>
                    <a:pt x="7815" y="1647"/>
                    <a:pt x="6084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8066181" y="3590808"/>
              <a:ext cx="457942" cy="457942"/>
            </a:xfrm>
            <a:custGeom>
              <a:avLst/>
              <a:gdLst/>
              <a:ahLst/>
              <a:cxnLst/>
              <a:rect l="l" t="t" r="r" b="b"/>
              <a:pathLst>
                <a:path w="7992" h="7992" fill="none" extrusionOk="0">
                  <a:moveTo>
                    <a:pt x="7903" y="3835"/>
                  </a:moveTo>
                  <a:cubicBezTo>
                    <a:pt x="7991" y="5993"/>
                    <a:pt x="6314" y="7815"/>
                    <a:pt x="4157" y="7903"/>
                  </a:cubicBezTo>
                  <a:cubicBezTo>
                    <a:pt x="1999" y="7991"/>
                    <a:pt x="179" y="6314"/>
                    <a:pt x="89" y="4157"/>
                  </a:cubicBezTo>
                  <a:cubicBezTo>
                    <a:pt x="1" y="1999"/>
                    <a:pt x="1678" y="179"/>
                    <a:pt x="3835" y="89"/>
                  </a:cubicBezTo>
                  <a:cubicBezTo>
                    <a:pt x="5993" y="1"/>
                    <a:pt x="7813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8087496" y="4113268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2"/>
                    <a:pt x="0" y="1913"/>
                    <a:pt x="89" y="4070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19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8087496" y="4108397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9" y="6313"/>
                    <a:pt x="89" y="4155"/>
                  </a:cubicBezTo>
                  <a:cubicBezTo>
                    <a:pt x="0" y="1998"/>
                    <a:pt x="1678" y="177"/>
                    <a:pt x="3834" y="89"/>
                  </a:cubicBezTo>
                  <a:cubicBezTo>
                    <a:pt x="5993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8109843" y="4656585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8" y="1"/>
                  </a:moveTo>
                  <a:cubicBezTo>
                    <a:pt x="3944" y="1"/>
                    <a:pt x="3890" y="2"/>
                    <a:pt x="3836" y="4"/>
                  </a:cubicBezTo>
                  <a:cubicBezTo>
                    <a:pt x="1677" y="92"/>
                    <a:pt x="0" y="1914"/>
                    <a:pt x="90" y="4071"/>
                  </a:cubicBezTo>
                  <a:cubicBezTo>
                    <a:pt x="176" y="6174"/>
                    <a:pt x="1909" y="7821"/>
                    <a:pt x="3994" y="7821"/>
                  </a:cubicBezTo>
                  <a:cubicBezTo>
                    <a:pt x="4048" y="7821"/>
                    <a:pt x="4102" y="7820"/>
                    <a:pt x="4157" y="7818"/>
                  </a:cubicBezTo>
                  <a:cubicBezTo>
                    <a:pt x="6315" y="7728"/>
                    <a:pt x="7992" y="5908"/>
                    <a:pt x="7902" y="3750"/>
                  </a:cubicBezTo>
                  <a:cubicBezTo>
                    <a:pt x="7816" y="1647"/>
                    <a:pt x="6083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8109843" y="4651714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2" y="3835"/>
                  </a:moveTo>
                  <a:cubicBezTo>
                    <a:pt x="7992" y="5993"/>
                    <a:pt x="6315" y="7813"/>
                    <a:pt x="4157" y="7903"/>
                  </a:cubicBezTo>
                  <a:cubicBezTo>
                    <a:pt x="2000" y="7991"/>
                    <a:pt x="178" y="6314"/>
                    <a:pt x="90" y="4156"/>
                  </a:cubicBezTo>
                  <a:cubicBezTo>
                    <a:pt x="0" y="1999"/>
                    <a:pt x="1677" y="177"/>
                    <a:pt x="3836" y="89"/>
                  </a:cubicBezTo>
                  <a:cubicBezTo>
                    <a:pt x="5992" y="1"/>
                    <a:pt x="7814" y="1678"/>
                    <a:pt x="7902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4582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4"/>
          <p:cNvSpPr/>
          <p:nvPr/>
        </p:nvSpPr>
        <p:spPr>
          <a:xfrm>
            <a:off x="1583948" y="1781531"/>
            <a:ext cx="9024113" cy="3294927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44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7" name="Google Shape;697;p44"/>
          <p:cNvGrpSpPr/>
          <p:nvPr/>
        </p:nvGrpSpPr>
        <p:grpSpPr>
          <a:xfrm>
            <a:off x="9111184" y="805517"/>
            <a:ext cx="2130000" cy="584200"/>
            <a:chOff x="3292150" y="368850"/>
            <a:chExt cx="1597500" cy="438150"/>
          </a:xfrm>
        </p:grpSpPr>
        <p:sp>
          <p:nvSpPr>
            <p:cNvPr id="698" name="Google Shape;698;p4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44"/>
          <p:cNvGrpSpPr/>
          <p:nvPr/>
        </p:nvGrpSpPr>
        <p:grpSpPr>
          <a:xfrm rot="8528727">
            <a:off x="-3358705" y="722568"/>
            <a:ext cx="6529543" cy="2129176"/>
            <a:chOff x="4477625" y="1474000"/>
            <a:chExt cx="1382775" cy="450900"/>
          </a:xfrm>
        </p:grpSpPr>
        <p:sp>
          <p:nvSpPr>
            <p:cNvPr id="701" name="Google Shape;701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4912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15702-69AB-472E-979B-ACE5C8440E8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83395-7C78-4632-AF3B-EC349ABC8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52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79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1759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4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6945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0" y="6138667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6" y="3271674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2470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4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1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7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>
            <a:off x="8495009" y="52614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>
            <a:off x="319467" y="4988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6"/>
          <p:cNvSpPr/>
          <p:nvPr/>
        </p:nvSpPr>
        <p:spPr>
          <a:xfrm>
            <a:off x="561501" y="19221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6"/>
          <p:cNvSpPr/>
          <p:nvPr/>
        </p:nvSpPr>
        <p:spPr>
          <a:xfrm>
            <a:off x="11124785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6"/>
          <p:cNvSpPr/>
          <p:nvPr/>
        </p:nvSpPr>
        <p:spPr>
          <a:xfrm>
            <a:off x="225500" y="55324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6"/>
          <p:cNvGrpSpPr/>
          <p:nvPr/>
        </p:nvGrpSpPr>
        <p:grpSpPr>
          <a:xfrm>
            <a:off x="11017300" y="1634134"/>
            <a:ext cx="793600" cy="736533"/>
            <a:chOff x="8321650" y="1504325"/>
            <a:chExt cx="595200" cy="552400"/>
          </a:xfrm>
        </p:grpSpPr>
        <p:sp>
          <p:nvSpPr>
            <p:cNvPr id="67" name="Google Shape;67;p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5623818" y="2806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3526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2042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7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1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4912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0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5630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5166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4412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54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7" y="876034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7015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7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4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6306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0" y="6125067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5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77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7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1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475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468000" y="2844800"/>
            <a:ext cx="5664400" cy="30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6569200" cy="1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9798234" y="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7"/>
          <p:cNvSpPr/>
          <p:nvPr/>
        </p:nvSpPr>
        <p:spPr>
          <a:xfrm>
            <a:off x="7223751" y="4445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/>
          <p:nvPr/>
        </p:nvSpPr>
        <p:spPr>
          <a:xfrm>
            <a:off x="11551601" y="23955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4805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4" y="6138667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4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981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0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4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8258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7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1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9226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7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4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387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0" y="5702034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5487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7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4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82189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71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2" y="3113710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4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1526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4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4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5638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4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1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791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995451" y="1269400"/>
            <a:ext cx="8201200" cy="4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5031067" y="485717"/>
            <a:ext cx="2130000" cy="584200"/>
            <a:chOff x="3292150" y="368850"/>
            <a:chExt cx="1597500" cy="438150"/>
          </a:xfrm>
        </p:grpSpPr>
        <p:sp>
          <p:nvSpPr>
            <p:cNvPr id="80" name="Google Shape;80;p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4781175" y="5995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>
            <a:off x="11110301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8"/>
          <p:cNvSpPr/>
          <p:nvPr/>
        </p:nvSpPr>
        <p:spPr>
          <a:xfrm>
            <a:off x="689051" y="31536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8"/>
          <p:cNvSpPr/>
          <p:nvPr/>
        </p:nvSpPr>
        <p:spPr>
          <a:xfrm>
            <a:off x="1279168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8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8"/>
          <p:cNvSpPr/>
          <p:nvPr/>
        </p:nvSpPr>
        <p:spPr>
          <a:xfrm>
            <a:off x="3279201" y="3612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10354151" y="6001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1139534" y="5980452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6380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0" y="5702034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1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4030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7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4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7105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7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4730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6765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7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4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9908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044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7563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29" y="4044933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7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29" y="5528900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4147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8861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5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960133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2024967" y="2472867"/>
            <a:ext cx="4630400" cy="32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 rot="5400000">
            <a:off x="10898786" y="5073701"/>
            <a:ext cx="1764116" cy="1954511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9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9"/>
          <p:cNvGrpSpPr/>
          <p:nvPr/>
        </p:nvGrpSpPr>
        <p:grpSpPr>
          <a:xfrm>
            <a:off x="4234684" y="6010917"/>
            <a:ext cx="2130000" cy="584200"/>
            <a:chOff x="3292150" y="368850"/>
            <a:chExt cx="1597500" cy="438150"/>
          </a:xfrm>
        </p:grpSpPr>
        <p:sp>
          <p:nvSpPr>
            <p:cNvPr id="97" name="Google Shape;97;p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9"/>
          <p:cNvGrpSpPr/>
          <p:nvPr/>
        </p:nvGrpSpPr>
        <p:grpSpPr>
          <a:xfrm rot="8653673">
            <a:off x="6536730" y="903244"/>
            <a:ext cx="1220775" cy="1056064"/>
            <a:chOff x="3228400" y="3443600"/>
            <a:chExt cx="437875" cy="378825"/>
          </a:xfrm>
        </p:grpSpPr>
        <p:sp>
          <p:nvSpPr>
            <p:cNvPr id="100" name="Google Shape;100;p9"/>
            <p:cNvSpPr/>
            <p:nvPr/>
          </p:nvSpPr>
          <p:spPr>
            <a:xfrm>
              <a:off x="3551800" y="3447575"/>
              <a:ext cx="21325" cy="53950"/>
            </a:xfrm>
            <a:custGeom>
              <a:avLst/>
              <a:gdLst/>
              <a:ahLst/>
              <a:cxnLst/>
              <a:rect l="l" t="t" r="r" b="b"/>
              <a:pathLst>
                <a:path w="853" h="2158" extrusionOk="0">
                  <a:moveTo>
                    <a:pt x="237" y="1"/>
                  </a:moveTo>
                  <a:cubicBezTo>
                    <a:pt x="121" y="1"/>
                    <a:pt x="0" y="95"/>
                    <a:pt x="38" y="245"/>
                  </a:cubicBezTo>
                  <a:cubicBezTo>
                    <a:pt x="210" y="810"/>
                    <a:pt x="383" y="1390"/>
                    <a:pt x="445" y="1970"/>
                  </a:cubicBezTo>
                  <a:cubicBezTo>
                    <a:pt x="461" y="2095"/>
                    <a:pt x="567" y="2158"/>
                    <a:pt x="665" y="2158"/>
                  </a:cubicBezTo>
                  <a:cubicBezTo>
                    <a:pt x="763" y="2158"/>
                    <a:pt x="853" y="2095"/>
                    <a:pt x="837" y="1970"/>
                  </a:cubicBezTo>
                  <a:cubicBezTo>
                    <a:pt x="775" y="1343"/>
                    <a:pt x="586" y="731"/>
                    <a:pt x="414" y="136"/>
                  </a:cubicBezTo>
                  <a:cubicBezTo>
                    <a:pt x="389" y="42"/>
                    <a:pt x="31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228400" y="3491225"/>
              <a:ext cx="347100" cy="211700"/>
            </a:xfrm>
            <a:custGeom>
              <a:avLst/>
              <a:gdLst/>
              <a:ahLst/>
              <a:cxnLst/>
              <a:rect l="l" t="t" r="r" b="b"/>
              <a:pathLst>
                <a:path w="13884" h="8468" extrusionOk="0">
                  <a:moveTo>
                    <a:pt x="13581" y="0"/>
                  </a:moveTo>
                  <a:cubicBezTo>
                    <a:pt x="13567" y="0"/>
                    <a:pt x="13553" y="1"/>
                    <a:pt x="13538" y="4"/>
                  </a:cubicBezTo>
                  <a:cubicBezTo>
                    <a:pt x="8256" y="1023"/>
                    <a:pt x="3475" y="3907"/>
                    <a:pt x="121" y="8124"/>
                  </a:cubicBezTo>
                  <a:cubicBezTo>
                    <a:pt x="1" y="8268"/>
                    <a:pt x="130" y="8468"/>
                    <a:pt x="267" y="8468"/>
                  </a:cubicBezTo>
                  <a:cubicBezTo>
                    <a:pt x="309" y="8468"/>
                    <a:pt x="351" y="8449"/>
                    <a:pt x="387" y="8406"/>
                  </a:cubicBezTo>
                  <a:cubicBezTo>
                    <a:pt x="3710" y="4236"/>
                    <a:pt x="8428" y="1399"/>
                    <a:pt x="13648" y="380"/>
                  </a:cubicBezTo>
                  <a:cubicBezTo>
                    <a:pt x="13884" y="336"/>
                    <a:pt x="13801" y="0"/>
                    <a:pt x="1358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550050" y="3443600"/>
              <a:ext cx="116225" cy="73650"/>
            </a:xfrm>
            <a:custGeom>
              <a:avLst/>
              <a:gdLst/>
              <a:ahLst/>
              <a:cxnLst/>
              <a:rect l="l" t="t" r="r" b="b"/>
              <a:pathLst>
                <a:path w="4649" h="2946" extrusionOk="0">
                  <a:moveTo>
                    <a:pt x="290" y="0"/>
                  </a:moveTo>
                  <a:cubicBezTo>
                    <a:pt x="117" y="0"/>
                    <a:pt x="1" y="252"/>
                    <a:pt x="186" y="357"/>
                  </a:cubicBezTo>
                  <a:cubicBezTo>
                    <a:pt x="1581" y="1157"/>
                    <a:pt x="2929" y="2035"/>
                    <a:pt x="4277" y="2912"/>
                  </a:cubicBezTo>
                  <a:cubicBezTo>
                    <a:pt x="4311" y="2936"/>
                    <a:pt x="4344" y="2946"/>
                    <a:pt x="4376" y="2946"/>
                  </a:cubicBezTo>
                  <a:cubicBezTo>
                    <a:pt x="4537" y="2946"/>
                    <a:pt x="4649" y="2688"/>
                    <a:pt x="4465" y="2583"/>
                  </a:cubicBezTo>
                  <a:cubicBezTo>
                    <a:pt x="3133" y="1690"/>
                    <a:pt x="1785" y="812"/>
                    <a:pt x="390" y="28"/>
                  </a:cubicBezTo>
                  <a:cubicBezTo>
                    <a:pt x="356" y="9"/>
                    <a:pt x="322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583475" y="3509650"/>
              <a:ext cx="81275" cy="118650"/>
            </a:xfrm>
            <a:custGeom>
              <a:avLst/>
              <a:gdLst/>
              <a:ahLst/>
              <a:cxnLst/>
              <a:rect l="l" t="t" r="r" b="b"/>
              <a:pathLst>
                <a:path w="3251" h="4746" extrusionOk="0">
                  <a:moveTo>
                    <a:pt x="2993" y="1"/>
                  </a:moveTo>
                  <a:cubicBezTo>
                    <a:pt x="2936" y="1"/>
                    <a:pt x="2880" y="29"/>
                    <a:pt x="2846" y="98"/>
                  </a:cubicBezTo>
                  <a:cubicBezTo>
                    <a:pt x="2078" y="1618"/>
                    <a:pt x="1185" y="3076"/>
                    <a:pt x="119" y="4408"/>
                  </a:cubicBezTo>
                  <a:cubicBezTo>
                    <a:pt x="1" y="4550"/>
                    <a:pt x="132" y="4746"/>
                    <a:pt x="271" y="4746"/>
                  </a:cubicBezTo>
                  <a:cubicBezTo>
                    <a:pt x="316" y="4746"/>
                    <a:pt x="362" y="4725"/>
                    <a:pt x="401" y="4675"/>
                  </a:cubicBezTo>
                  <a:cubicBezTo>
                    <a:pt x="1482" y="3327"/>
                    <a:pt x="2407" y="1853"/>
                    <a:pt x="3175" y="302"/>
                  </a:cubicBezTo>
                  <a:cubicBezTo>
                    <a:pt x="3251" y="140"/>
                    <a:pt x="3119" y="1"/>
                    <a:pt x="299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3577725" y="3567100"/>
              <a:ext cx="16875" cy="55550"/>
            </a:xfrm>
            <a:custGeom>
              <a:avLst/>
              <a:gdLst/>
              <a:ahLst/>
              <a:cxnLst/>
              <a:rect l="l" t="t" r="r" b="b"/>
              <a:pathLst>
                <a:path w="675" h="2222" extrusionOk="0">
                  <a:moveTo>
                    <a:pt x="242" y="0"/>
                  </a:moveTo>
                  <a:cubicBezTo>
                    <a:pt x="129" y="0"/>
                    <a:pt x="1" y="94"/>
                    <a:pt x="20" y="245"/>
                  </a:cubicBezTo>
                  <a:cubicBezTo>
                    <a:pt x="114" y="856"/>
                    <a:pt x="161" y="1468"/>
                    <a:pt x="270" y="2079"/>
                  </a:cubicBezTo>
                  <a:cubicBezTo>
                    <a:pt x="289" y="2179"/>
                    <a:pt x="361" y="2222"/>
                    <a:pt x="437" y="2222"/>
                  </a:cubicBezTo>
                  <a:cubicBezTo>
                    <a:pt x="551" y="2222"/>
                    <a:pt x="675" y="2126"/>
                    <a:pt x="647" y="1985"/>
                  </a:cubicBezTo>
                  <a:cubicBezTo>
                    <a:pt x="537" y="1374"/>
                    <a:pt x="490" y="762"/>
                    <a:pt x="396" y="135"/>
                  </a:cubicBezTo>
                  <a:cubicBezTo>
                    <a:pt x="383" y="42"/>
                    <a:pt x="316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3327950" y="3567350"/>
              <a:ext cx="259825" cy="255075"/>
            </a:xfrm>
            <a:custGeom>
              <a:avLst/>
              <a:gdLst/>
              <a:ahLst/>
              <a:cxnLst/>
              <a:rect l="l" t="t" r="r" b="b"/>
              <a:pathLst>
                <a:path w="10393" h="10203" extrusionOk="0">
                  <a:moveTo>
                    <a:pt x="10146" y="1"/>
                  </a:moveTo>
                  <a:cubicBezTo>
                    <a:pt x="10123" y="1"/>
                    <a:pt x="10099" y="5"/>
                    <a:pt x="10073" y="16"/>
                  </a:cubicBezTo>
                  <a:cubicBezTo>
                    <a:pt x="5590" y="1771"/>
                    <a:pt x="1860" y="5502"/>
                    <a:pt x="57" y="9969"/>
                  </a:cubicBezTo>
                  <a:cubicBezTo>
                    <a:pt x="0" y="10112"/>
                    <a:pt x="123" y="10203"/>
                    <a:pt x="245" y="10203"/>
                  </a:cubicBezTo>
                  <a:cubicBezTo>
                    <a:pt x="324" y="10203"/>
                    <a:pt x="403" y="10165"/>
                    <a:pt x="434" y="10079"/>
                  </a:cubicBezTo>
                  <a:cubicBezTo>
                    <a:pt x="2189" y="5753"/>
                    <a:pt x="5841" y="2085"/>
                    <a:pt x="10183" y="392"/>
                  </a:cubicBezTo>
                  <a:cubicBezTo>
                    <a:pt x="10392" y="308"/>
                    <a:pt x="10328" y="1"/>
                    <a:pt x="101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228425" y="3692700"/>
              <a:ext cx="110225" cy="129000"/>
            </a:xfrm>
            <a:custGeom>
              <a:avLst/>
              <a:gdLst/>
              <a:ahLst/>
              <a:cxnLst/>
              <a:rect l="l" t="t" r="r" b="b"/>
              <a:pathLst>
                <a:path w="4409" h="5160" extrusionOk="0">
                  <a:moveTo>
                    <a:pt x="262" y="0"/>
                  </a:moveTo>
                  <a:cubicBezTo>
                    <a:pt x="126" y="0"/>
                    <a:pt x="1" y="192"/>
                    <a:pt x="120" y="347"/>
                  </a:cubicBezTo>
                  <a:cubicBezTo>
                    <a:pt x="1405" y="1930"/>
                    <a:pt x="2722" y="3497"/>
                    <a:pt x="4023" y="5096"/>
                  </a:cubicBezTo>
                  <a:cubicBezTo>
                    <a:pt x="4060" y="5141"/>
                    <a:pt x="4104" y="5160"/>
                    <a:pt x="4147" y="5160"/>
                  </a:cubicBezTo>
                  <a:cubicBezTo>
                    <a:pt x="4283" y="5160"/>
                    <a:pt x="4408" y="4969"/>
                    <a:pt x="4289" y="4814"/>
                  </a:cubicBezTo>
                  <a:cubicBezTo>
                    <a:pt x="3004" y="3231"/>
                    <a:pt x="1687" y="1663"/>
                    <a:pt x="386" y="65"/>
                  </a:cubicBezTo>
                  <a:cubicBezTo>
                    <a:pt x="349" y="19"/>
                    <a:pt x="305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2728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300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323767" y="2089400"/>
            <a:ext cx="7544800" cy="26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36800" y="22257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736800" y="3768467"/>
            <a:ext cx="4343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2497600" y="22255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" name="Google Shape;26;p3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27" name="Google Shape;27;p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30" name="Google Shape;30;p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0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4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950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0" y="6138667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6" y="3271674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272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4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1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271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855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7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1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599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0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620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131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32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079767" y="2772367"/>
            <a:ext cx="4275600" cy="3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5302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8497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7" y="876034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73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7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4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1369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0" y="6125067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5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354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7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1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5292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4" y="6138667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4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2012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0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4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8861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7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1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98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7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4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774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0" y="5702034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6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35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37267"/>
            <a:ext cx="102904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302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" name="Google Shape;714;p4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893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651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92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33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674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840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829" y="551544"/>
            <a:ext cx="8694057" cy="5457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Заголовок 1"/>
          <p:cNvSpPr>
            <a:spLocks noGrp="1"/>
          </p:cNvSpPr>
          <p:nvPr>
            <p:ph type="ctrTitle"/>
          </p:nvPr>
        </p:nvSpPr>
        <p:spPr>
          <a:xfrm>
            <a:off x="2569067" y="979679"/>
            <a:ext cx="7645400" cy="2634400"/>
          </a:xfrm>
        </p:spPr>
        <p:txBody>
          <a:bodyPr/>
          <a:lstStyle/>
          <a:p>
            <a:r>
              <a:rPr lang="en-US" sz="9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Matematika</a:t>
            </a:r>
            <a:endParaRPr lang="ru-RU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0937" y="3802811"/>
            <a:ext cx="6679200" cy="605200"/>
          </a:xfrm>
        </p:spPr>
        <p:txBody>
          <a:bodyPr/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2-sinf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0914" y="321749"/>
            <a:ext cx="11380562" cy="62096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25" name="Google Shape;1625;p61"/>
          <p:cNvGrpSpPr/>
          <p:nvPr/>
        </p:nvGrpSpPr>
        <p:grpSpPr>
          <a:xfrm>
            <a:off x="10944943" y="2858028"/>
            <a:ext cx="526867" cy="545333"/>
            <a:chOff x="853575" y="798125"/>
            <a:chExt cx="395150" cy="409000"/>
          </a:xfrm>
        </p:grpSpPr>
        <p:sp>
          <p:nvSpPr>
            <p:cNvPr id="1626" name="Google Shape;1626;p6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9745233" y="5490285"/>
            <a:ext cx="733800" cy="939300"/>
            <a:chOff x="8233200" y="3155550"/>
            <a:chExt cx="550350" cy="704475"/>
          </a:xfrm>
        </p:grpSpPr>
        <p:sp>
          <p:nvSpPr>
            <p:cNvPr id="1629" name="Google Shape;1629;p6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1" name="Google Shape;1631;p61"/>
          <p:cNvSpPr/>
          <p:nvPr/>
        </p:nvSpPr>
        <p:spPr>
          <a:xfrm>
            <a:off x="1636757" y="161108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61"/>
          <p:cNvSpPr/>
          <p:nvPr/>
        </p:nvSpPr>
        <p:spPr>
          <a:xfrm>
            <a:off x="1335557" y="130988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83947" y="1846036"/>
            <a:ext cx="8088086" cy="2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8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8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8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8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8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8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631;p61"/>
          <p:cNvSpPr/>
          <p:nvPr/>
        </p:nvSpPr>
        <p:spPr>
          <a:xfrm>
            <a:off x="1789157" y="176348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632;p61"/>
          <p:cNvSpPr/>
          <p:nvPr/>
        </p:nvSpPr>
        <p:spPr>
          <a:xfrm>
            <a:off x="1487957" y="146228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" name="Google Shape;1628;p61"/>
          <p:cNvGrpSpPr/>
          <p:nvPr/>
        </p:nvGrpSpPr>
        <p:grpSpPr>
          <a:xfrm>
            <a:off x="1636757" y="4918413"/>
            <a:ext cx="733800" cy="939300"/>
            <a:chOff x="8233200" y="3155550"/>
            <a:chExt cx="550350" cy="704475"/>
          </a:xfrm>
        </p:grpSpPr>
        <p:sp>
          <p:nvSpPr>
            <p:cNvPr id="16" name="Google Shape;1629;p6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630;p6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6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1857829" y="551544"/>
            <a:ext cx="8694057" cy="5457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714" y="1963029"/>
            <a:ext cx="9434286" cy="2634400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Mavzu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Sonli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ifodalar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67" y="592333"/>
            <a:ext cx="10290000" cy="763600"/>
          </a:xfrm>
        </p:spPr>
        <p:txBody>
          <a:bodyPr/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. (116-bet). 5-topshiriq. </a:t>
            </a:r>
            <a:br>
              <a:rPr lang="en-US" dirty="0" smtClean="0"/>
            </a:br>
            <a:r>
              <a:rPr lang="pl-PL" dirty="0" smtClean="0"/>
              <a:t>Robot rasmini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pl-PL" dirty="0" smtClean="0"/>
              <a:t>kataklarni bo‘yab</a:t>
            </a:r>
            <a:r>
              <a:rPr lang="en-US" dirty="0" smtClean="0"/>
              <a:t> </a:t>
            </a:r>
            <a:r>
              <a:rPr lang="pl-PL" dirty="0" smtClean="0"/>
              <a:t>chizamiz</a:t>
            </a:r>
            <a:r>
              <a:rPr lang="pl-PL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Jami</a:t>
            </a:r>
            <a:r>
              <a:rPr lang="en-US" dirty="0" smtClean="0"/>
              <a:t> </a:t>
            </a:r>
            <a:r>
              <a:rPr lang="pl-PL" dirty="0" smtClean="0"/>
              <a:t>kataklar </a:t>
            </a:r>
            <a:r>
              <a:rPr lang="pl-PL" dirty="0"/>
              <a:t>nechta?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2182812"/>
            <a:ext cx="2482850" cy="3775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4" y="2463488"/>
            <a:ext cx="5473089" cy="2546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5024" y="3552153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2x2=4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5967" y="3552153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6x3=18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59649" y="3523578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2x2=4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84371" y="3201199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6x6=36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8328" y="4825484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2x3=6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95904" y="4825484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2x3=6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76755" y="4452461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2x5=10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25187" y="4804886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2x4=8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45813" y="5415797"/>
            <a:ext cx="546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 smtClean="0"/>
              <a:t>4+18+4+36+6+6+10+8=92</a:t>
            </a:r>
            <a:endParaRPr lang="ru-RU" sz="2400" b="1" spc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5024" y="5766751"/>
            <a:ext cx="522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Javob</a:t>
            </a:r>
            <a:r>
              <a:rPr lang="en-US" sz="2400" b="1" dirty="0" smtClean="0"/>
              <a:t>: Jami </a:t>
            </a:r>
            <a:r>
              <a:rPr lang="en-US" sz="2400" b="1" dirty="0" err="1" smtClean="0"/>
              <a:t>kataklar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soni</a:t>
            </a:r>
            <a:r>
              <a:rPr lang="en-US" sz="2400" b="1" dirty="0" smtClean="0"/>
              <a:t> 92 ta.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0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67" y="922533"/>
            <a:ext cx="10290000" cy="763600"/>
          </a:xfrm>
        </p:spPr>
        <p:txBody>
          <a:bodyPr/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Sonli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ifoda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sonlar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amallardan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tashkil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topadi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67" y="2065294"/>
            <a:ext cx="9837953" cy="176221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67" y="4206666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3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Sonli</a:t>
            </a:r>
            <a: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ifodalar</a:t>
            </a:r>
            <a: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so‘zlar</a:t>
            </a:r>
            <a: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yordamida</a:t>
            </a:r>
            <a: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 ham </a:t>
            </a:r>
            <a:r>
              <a:rPr lang="en-US" sz="3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ifodalanadi</a:t>
            </a:r>
            <a: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5 ta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kam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,  6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ko‘p</a:t>
            </a:r>
            <a:r>
              <a:rPr 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67" y="805106"/>
            <a:ext cx="10290000" cy="763600"/>
          </a:xfrm>
        </p:spPr>
        <p:txBody>
          <a:bodyPr/>
          <a:lstStyle/>
          <a:p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Olimada  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16  ta  olma  bor.  </a:t>
            </a:r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Menda  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va  ukamda  </a:t>
            </a:r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 nechta </a:t>
            </a:r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olma bor.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05" y="3604767"/>
            <a:ext cx="1834388" cy="2786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5133079" y="2441955"/>
            <a:ext cx="466286" cy="54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5425863" y="2441955"/>
            <a:ext cx="466286" cy="546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5783921" y="2441955"/>
            <a:ext cx="466286" cy="54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5285991" y="2784855"/>
            <a:ext cx="466286" cy="546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5616744" y="2784855"/>
            <a:ext cx="466286" cy="546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6137714" y="2429255"/>
            <a:ext cx="466286" cy="546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6049121" y="2772155"/>
            <a:ext cx="466286" cy="546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5896209" y="3017011"/>
            <a:ext cx="466286" cy="546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 flipH="1">
            <a:off x="5450513" y="3004311"/>
            <a:ext cx="466286" cy="54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211" y="2335028"/>
            <a:ext cx="3502698" cy="17581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767" y="4364510"/>
            <a:ext cx="3638331" cy="1832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3500" y="2293373"/>
            <a:ext cx="3778513" cy="19679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3595" y="4342664"/>
            <a:ext cx="3728418" cy="19393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40971" y="3604767"/>
            <a:ext cx="3022548" cy="368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91286" y="5607739"/>
            <a:ext cx="3022548" cy="368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12085" y="3692840"/>
            <a:ext cx="3188571" cy="368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12085" y="5791998"/>
            <a:ext cx="3188571" cy="368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31557" y="58764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v-SE" sz="3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</a:t>
            </a:r>
            <a:r>
              <a:rPr lang="sv-SE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. Sonli  ifodalarni  yozamiz  va  qiymatini  </a:t>
            </a:r>
            <a:r>
              <a:rPr lang="sv-SE" sz="3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topamiz. </a:t>
            </a:r>
            <a:endParaRPr lang="ru-RU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5664" y="2139470"/>
            <a:ext cx="3371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28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dan 5 ta ko‘p </a:t>
            </a:r>
            <a:endParaRPr lang="ru-RU" sz="28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5664" y="3005460"/>
            <a:ext cx="3447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28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dan 14 ta kam </a:t>
            </a:r>
            <a:endParaRPr lang="ru-RU" sz="28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5664" y="3876177"/>
            <a:ext cx="5145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28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dan 5 marta ko‘p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5663" y="4640364"/>
            <a:ext cx="4106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28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  dan  9  marta  kam  </a:t>
            </a:r>
            <a:endParaRPr lang="ru-RU" sz="28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5664" y="5404551"/>
            <a:ext cx="456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28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 va  9  ning  ko‘paytmasi</a:t>
            </a:r>
            <a:endParaRPr lang="ru-RU" sz="28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0800000">
            <a:off x="6074230" y="2209243"/>
            <a:ext cx="3886199" cy="642257"/>
          </a:xfrm>
          <a:prstGeom prst="homePlate">
            <a:avLst>
              <a:gd name="adj" fmla="val 72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53943" y="2216606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18+</a:t>
            </a:r>
            <a:r>
              <a:rPr lang="uz-Cyrl-UZ" sz="3600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600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=23</a:t>
            </a:r>
            <a:endParaRPr lang="ru-RU" sz="3600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6074230" y="2968074"/>
            <a:ext cx="3886199" cy="642257"/>
          </a:xfrm>
          <a:prstGeom prst="homePlate">
            <a:avLst>
              <a:gd name="adj" fmla="val 72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53943" y="297543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35-14=11</a:t>
            </a:r>
            <a:endParaRPr lang="ru-RU" sz="3600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10800000">
            <a:off x="6074230" y="3745705"/>
            <a:ext cx="3886199" cy="642257"/>
          </a:xfrm>
          <a:prstGeom prst="homePlate">
            <a:avLst>
              <a:gd name="adj" fmla="val 72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53943" y="3753068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10x5=50</a:t>
            </a:r>
            <a:endParaRPr lang="ru-RU" sz="3600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6074230" y="4509891"/>
            <a:ext cx="3886199" cy="642257"/>
          </a:xfrm>
          <a:prstGeom prst="homePlate">
            <a:avLst>
              <a:gd name="adj" fmla="val 72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53943" y="4517254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81:9=9</a:t>
            </a:r>
            <a:endParaRPr lang="ru-RU" sz="3600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6074230" y="5274077"/>
            <a:ext cx="3886199" cy="642257"/>
          </a:xfrm>
          <a:prstGeom prst="homePlate">
            <a:avLst>
              <a:gd name="adj" fmla="val 720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53943" y="5281440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6x9=54</a:t>
            </a:r>
            <a:endParaRPr lang="ru-RU" sz="3600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28"/>
          <a:stretch/>
        </p:blipFill>
        <p:spPr>
          <a:xfrm>
            <a:off x="2110738" y="1935621"/>
            <a:ext cx="1949478" cy="2197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8"/>
          <a:stretch/>
        </p:blipFill>
        <p:spPr>
          <a:xfrm>
            <a:off x="2420963" y="3512872"/>
            <a:ext cx="1925274" cy="219721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6"/>
          <a:stretch/>
        </p:blipFill>
        <p:spPr>
          <a:xfrm>
            <a:off x="2788971" y="3827165"/>
            <a:ext cx="1139047" cy="2197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74" y="674783"/>
            <a:ext cx="10290000" cy="763600"/>
          </a:xfrm>
        </p:spPr>
        <p:txBody>
          <a:bodyPr/>
          <a:lstStyle/>
          <a:p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3-topshiriq. Avtobusda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17 nafar yo‘lovchi bor. </a:t>
            </a: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Vaziyatlarga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mos </a:t>
            </a: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sonli 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ifoda  tuzib,  qiymatini  topamiz: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4899" y="4448720"/>
            <a:ext cx="661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 nafar  yo‘lovchi  bekatda  tushib  qoldi.    </a:t>
            </a:r>
            <a:b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9232" y="2136713"/>
            <a:ext cx="690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avtobusga  6  nafar  yangi  yo‘lovchi  chiqdi.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882"/>
          <a:stretch/>
        </p:blipFill>
        <p:spPr>
          <a:xfrm>
            <a:off x="858923" y="2289679"/>
            <a:ext cx="3184705" cy="23122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8" r="23943" b="41049"/>
          <a:stretch/>
        </p:blipFill>
        <p:spPr>
          <a:xfrm>
            <a:off x="2191727" y="2090861"/>
            <a:ext cx="739740" cy="12952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599" y="5062606"/>
            <a:ext cx="3031003" cy="831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530" y="2861388"/>
            <a:ext cx="3001998" cy="8772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8" r="23943" b="41049"/>
          <a:stretch/>
        </p:blipFill>
        <p:spPr>
          <a:xfrm>
            <a:off x="2224638" y="1864184"/>
            <a:ext cx="739740" cy="129527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8" r="23943" b="41049"/>
          <a:stretch/>
        </p:blipFill>
        <p:spPr>
          <a:xfrm>
            <a:off x="2830751" y="2168922"/>
            <a:ext cx="778456" cy="13630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8" r="23943" b="41049"/>
          <a:stretch/>
        </p:blipFill>
        <p:spPr>
          <a:xfrm>
            <a:off x="2830751" y="1864183"/>
            <a:ext cx="739740" cy="12952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8" r="23943" b="41049"/>
          <a:stretch/>
        </p:blipFill>
        <p:spPr>
          <a:xfrm>
            <a:off x="3046641" y="2168921"/>
            <a:ext cx="778456" cy="13630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6" t="1084" r="15575" b="39965"/>
          <a:stretch/>
        </p:blipFill>
        <p:spPr>
          <a:xfrm>
            <a:off x="3013730" y="1935621"/>
            <a:ext cx="739740" cy="12952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8" r="23943" b="41049"/>
          <a:stretch/>
        </p:blipFill>
        <p:spPr>
          <a:xfrm>
            <a:off x="2255808" y="1976360"/>
            <a:ext cx="739740" cy="12952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89643" l="2536" r="94136">
                        <a14:foregroundMark x1="11094" y1="73571" x2="11094" y2="73571"/>
                        <a14:foregroundMark x1="10935" y1="43571" x2="10935" y2="43571"/>
                        <a14:foregroundMark x1="64184" y1="53571" x2="63074" y2="70000"/>
                        <a14:foregroundMark x1="72583" y1="51786" x2="71949" y2="69643"/>
                        <a14:foregroundMark x1="80983" y1="50000" x2="80507" y2="65357"/>
                        <a14:foregroundMark x1="89857" y1="49643" x2="86054" y2="73214"/>
                        <a14:foregroundMark x1="63867" y1="46429" x2="67036" y2="46786"/>
                        <a14:foregroundMark x1="79398" y1="47500" x2="83677" y2="47143"/>
                        <a14:foregroundMark x1="64818" y1="71429" x2="65610" y2="73214"/>
                        <a14:foregroundMark x1="62282" y1="72857" x2="62124" y2="74643"/>
                        <a14:foregroundMark x1="72583" y1="71071" x2="73693" y2="73571"/>
                        <a14:foregroundMark x1="70681" y1="71786" x2="69889" y2="74643"/>
                        <a14:foregroundMark x1="73851" y1="47857" x2="72108" y2="45357"/>
                        <a14:foregroundMark x1="71157" y1="58214" x2="68463" y2="53571"/>
                        <a14:foregroundMark x1="79556" y1="58929" x2="77338" y2="56071"/>
                        <a14:foregroundMark x1="79239" y1="62143" x2="79239" y2="63929"/>
                        <a14:foregroundMark x1="83201" y1="58214" x2="83201" y2="58214"/>
                        <a14:foregroundMark x1="84152" y1="57500" x2="84152" y2="57500"/>
                        <a14:foregroundMark x1="88590" y1="70714" x2="89857" y2="73571"/>
                        <a14:foregroundMark x1="81933" y1="74286" x2="81933" y2="74286"/>
                        <a14:foregroundMark x1="78764" y1="72857" x2="78764" y2="72857"/>
                        <a14:foregroundMark x1="86212" y1="61429" x2="86212" y2="61429"/>
                        <a14:backgroundMark x1="69572" y1="52857" x2="69572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433" r="8458" b="40616"/>
          <a:stretch/>
        </p:blipFill>
        <p:spPr>
          <a:xfrm>
            <a:off x="2157825" y="2133750"/>
            <a:ext cx="778456" cy="136306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512063" y="298965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73249" y="297474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853453" y="296928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84530" y="520340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21395" y="520340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25187" y="520340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01198 -0.25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27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02526 -0.21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2435 0.230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1531" y="439380"/>
            <a:ext cx="10290000" cy="763600"/>
          </a:xfrm>
        </p:spPr>
        <p:txBody>
          <a:bodyPr/>
          <a:lstStyle/>
          <a:p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Rangli toshchalar </a:t>
            </a: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qanday  taqsimlangan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Sonli ifoda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tuzib, qiymatini </a:t>
            </a: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43" y="2413366"/>
            <a:ext cx="5958429" cy="249963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572688" y="2487387"/>
            <a:ext cx="5755143" cy="511036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06715" y="4248023"/>
            <a:ext cx="2921116" cy="511036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2686135" y="3341282"/>
            <a:ext cx="2315215" cy="56388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75822" y="1879829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600" dirty="0" smtClean="0">
                <a:solidFill>
                  <a:srgbClr val="FFC000"/>
                </a:solidFill>
              </a:rPr>
              <a:t>40:10=4</a:t>
            </a:r>
            <a:endParaRPr lang="ru-RU" sz="3600" b="1" spc="600" dirty="0">
              <a:solidFill>
                <a:srgbClr val="FFC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2317" y="3309379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600" dirty="0" smtClean="0">
                <a:solidFill>
                  <a:srgbClr val="0070C0"/>
                </a:solidFill>
              </a:rPr>
              <a:t>40:4=10</a:t>
            </a:r>
            <a:endParaRPr lang="ru-RU" sz="3600" b="1" spc="60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68245" y="4759059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600" dirty="0" smtClean="0">
                <a:solidFill>
                  <a:srgbClr val="00B050"/>
                </a:solidFill>
              </a:rPr>
              <a:t>40:5=8</a:t>
            </a:r>
            <a:endParaRPr lang="ru-RU" sz="3600" b="1" spc="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9284" y="1517066"/>
            <a:ext cx="10290000" cy="763600"/>
          </a:xfrm>
        </p:spPr>
        <p:txBody>
          <a:bodyPr/>
          <a:lstStyle/>
          <a:p>
            <a:r>
              <a:rPr lang="sv-S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Mustaqil topshiriq. 5-topshiriq. (119-bet) </a:t>
            </a:r>
            <a:br>
              <a:rPr lang="sv-S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Ifodalarni  </a:t>
            </a:r>
            <a:r>
              <a:rPr lang="sv-SE" sz="3600" b="1" dirty="0">
                <a:latin typeface="Calibri" panose="020F0502020204030204" pitchFamily="34" charset="0"/>
                <a:cs typeface="Calibri" panose="020F0502020204030204" pitchFamily="34" charset="0"/>
              </a:rPr>
              <a:t>yozamiz  va  qiymatini  topamiz. </a:t>
            </a:r>
            <a:r>
              <a:rPr lang="sv-S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10 dan 5 ta ko‘p; 25 dan 14 ta kam; 4 dan 5 marta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ko‘p;  24  dan  6  marta  kam;  38  va  17  ning  yig‘indisi;   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44  va  19  ning  ayirmasi;  2  va  9  ning  ko‘paytmasi.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Simple Light">
      <a:dk1>
        <a:srgbClr val="19294D"/>
      </a:dk1>
      <a:lt1>
        <a:srgbClr val="F5F5F5"/>
      </a:lt1>
      <a:dk2>
        <a:srgbClr val="FCA311"/>
      </a:dk2>
      <a:lt2>
        <a:srgbClr val="12A877"/>
      </a:lt2>
      <a:accent1>
        <a:srgbClr val="6584CD"/>
      </a:accent1>
      <a:accent2>
        <a:srgbClr val="F5C12E"/>
      </a:accent2>
      <a:accent3>
        <a:srgbClr val="D9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19294D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1" id="{77E2F591-ABDB-4D31-82F0-9A64937F0031}" vid="{52D549E3-6102-4C9E-93F5-7B0DE5B5F565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9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99" id="{ADB590F4-1940-4F29-AAFD-53959EB44E78}" vid="{DEFF485F-DBB0-4134-AEDC-51D8F820DA08}"/>
    </a:ext>
  </a:extLst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acher's Day in Brazil by Slidesgo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acher's Day in Brazil by Slidesgo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acher's Day in Brazil by Slidesgo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123</TotalTime>
  <Words>156</Words>
  <Application>Microsoft Office PowerPoint</Application>
  <PresentationFormat>Произвольный</PresentationFormat>
  <Paragraphs>45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11</vt:lpstr>
      <vt:lpstr>Slidesgo Final Pages</vt:lpstr>
      <vt:lpstr>99</vt:lpstr>
      <vt:lpstr>1_Slidesgo Final Pages</vt:lpstr>
      <vt:lpstr>Teacher's Day in Brazil by Slidesgo</vt:lpstr>
      <vt:lpstr>1_Teacher's Day in Brazil by Slidesgo</vt:lpstr>
      <vt:lpstr>2_Teacher's Day in Brazil by Slidesgo</vt:lpstr>
      <vt:lpstr>Matematika</vt:lpstr>
      <vt:lpstr>Mavzu: Sonli  ifodalar </vt:lpstr>
      <vt:lpstr>Mustaqil topshiriq. (116-bet). 5-topshiriq.  Robot rasmining kataklarni bo‘yab chizamiz.  Jami kataklar nechta?</vt:lpstr>
      <vt:lpstr>Sonli  ifoda  sonlar  va  amallardan  tashkil  topadi.</vt:lpstr>
      <vt:lpstr>1-topshiriq. Olimada  16  ta  olma  bor.   Menda  va  ukamda  bir nechta olma bor.  </vt:lpstr>
      <vt:lpstr>Презентация PowerPoint</vt:lpstr>
      <vt:lpstr>3-topshiriq. Avtobusda 17 nafar yo‘lovchi bor.  Vaziyatlarga mos sonli  ifoda  tuzib,  qiymatini  topamiz: </vt:lpstr>
      <vt:lpstr>4-topshiriq. Rangli toshchalar qanday  taqsimlangan?   Sonli ifoda tuzib, qiymatini topamiz.</vt:lpstr>
      <vt:lpstr>Mustaqil topshiriq. 5-topshiriq. (119-bet)  Ifodalarni  yozamiz  va  qiymatini  topamiz.   10 dan 5 ta ko‘p; 25 dan 14 ta kam; 4 dan 5 marta  ko‘p;  24  dan  6  marta  kam;  38  va  17  ning  yig‘indisi;     44  va  19  ning  ayirmasi;  2  va  9  ning  ko‘paytmasi.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Zafar Sharipov</cp:lastModifiedBy>
  <cp:revision>14</cp:revision>
  <dcterms:created xsi:type="dcterms:W3CDTF">2021-11-30T08:43:05Z</dcterms:created>
  <dcterms:modified xsi:type="dcterms:W3CDTF">2021-12-04T04:32:41Z</dcterms:modified>
</cp:coreProperties>
</file>