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  <p:sldMasterId id="2147483707" r:id="rId3"/>
    <p:sldMasterId id="2147483742" r:id="rId4"/>
    <p:sldMasterId id="2147483744" r:id="rId5"/>
    <p:sldMasterId id="2147483779" r:id="rId6"/>
  </p:sldMasterIdLst>
  <p:notesMasterIdLst>
    <p:notesMasterId r:id="rId17"/>
  </p:notesMasterIdLst>
  <p:sldIdLst>
    <p:sldId id="270" r:id="rId7"/>
    <p:sldId id="256" r:id="rId8"/>
    <p:sldId id="269" r:id="rId9"/>
    <p:sldId id="260" r:id="rId10"/>
    <p:sldId id="263" r:id="rId11"/>
    <p:sldId id="264" r:id="rId12"/>
    <p:sldId id="265" r:id="rId13"/>
    <p:sldId id="266" r:id="rId14"/>
    <p:sldId id="268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76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833AA-7CF3-45E1-9176-5F207BC7EE79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C942-4FB2-422D-AC3E-9C7880720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3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795362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795362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09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795362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795362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88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795362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795362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65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e7953626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e7953626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31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e79536285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e79536285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7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87800" y="2492284"/>
            <a:ext cx="7416400" cy="19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800" y="4712984"/>
            <a:ext cx="7286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Indie Flower"/>
              <a:buNone/>
              <a:defRPr sz="4800" b="1">
                <a:solidFill>
                  <a:schemeClr val="dk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8900800" y="312800"/>
            <a:ext cx="23404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3200" b="1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die Flower"/>
              <a:buNone/>
              <a:defRPr sz="24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89533" y="491800"/>
            <a:ext cx="2130000" cy="584200"/>
            <a:chOff x="3292150" y="368850"/>
            <a:chExt cx="1597500" cy="438150"/>
          </a:xfrm>
        </p:grpSpPr>
        <p:sp>
          <p:nvSpPr>
            <p:cNvPr id="13" name="Google Shape;13;p2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11110301" y="20621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95968" y="26559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81109" y="54136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218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166051"/>
            <a:ext cx="8768000" cy="18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None/>
              <a:defRPr sz="13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subTitle" idx="1"/>
          </p:nvPr>
        </p:nvSpPr>
        <p:spPr>
          <a:xfrm>
            <a:off x="1712000" y="4032733"/>
            <a:ext cx="8768000" cy="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12" name="Google Shape;112;p11"/>
          <p:cNvGrpSpPr/>
          <p:nvPr/>
        </p:nvGrpSpPr>
        <p:grpSpPr>
          <a:xfrm>
            <a:off x="9858800" y="719200"/>
            <a:ext cx="2130000" cy="584200"/>
            <a:chOff x="3292150" y="368850"/>
            <a:chExt cx="1597500" cy="438150"/>
          </a:xfrm>
        </p:grpSpPr>
        <p:sp>
          <p:nvSpPr>
            <p:cNvPr id="113" name="Google Shape;113;p11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11"/>
          <p:cNvSpPr/>
          <p:nvPr/>
        </p:nvSpPr>
        <p:spPr>
          <a:xfrm>
            <a:off x="4781109" y="482926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6" name="Google Shape;116;p11"/>
          <p:cNvGrpSpPr/>
          <p:nvPr/>
        </p:nvGrpSpPr>
        <p:grpSpPr>
          <a:xfrm>
            <a:off x="10615433" y="5402267"/>
            <a:ext cx="793600" cy="736533"/>
            <a:chOff x="8321650" y="1504325"/>
            <a:chExt cx="595200" cy="552400"/>
          </a:xfrm>
        </p:grpSpPr>
        <p:sp>
          <p:nvSpPr>
            <p:cNvPr id="117" name="Google Shape;117;p1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" name="Google Shape;119;p11"/>
          <p:cNvSpPr/>
          <p:nvPr/>
        </p:nvSpPr>
        <p:spPr>
          <a:xfrm>
            <a:off x="2267217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>
            <a:off x="6079734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>
            <a:off x="834385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>
            <a:off x="11537918" y="41318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133401" y="247641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66740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/>
          <p:nvPr/>
        </p:nvSpPr>
        <p:spPr>
          <a:xfrm>
            <a:off x="1426267" y="1790000"/>
            <a:ext cx="5390400" cy="3278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1542756" y="1931433"/>
            <a:ext cx="51572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1"/>
          </p:nvPr>
        </p:nvSpPr>
        <p:spPr>
          <a:xfrm>
            <a:off x="1781667" y="3481833"/>
            <a:ext cx="46792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22"/>
          <p:cNvGrpSpPr/>
          <p:nvPr/>
        </p:nvGrpSpPr>
        <p:grpSpPr>
          <a:xfrm>
            <a:off x="171767" y="4968267"/>
            <a:ext cx="526867" cy="545333"/>
            <a:chOff x="853575" y="798125"/>
            <a:chExt cx="395150" cy="409000"/>
          </a:xfrm>
        </p:grpSpPr>
        <p:sp>
          <p:nvSpPr>
            <p:cNvPr id="321" name="Google Shape;321;p2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3" name="Google Shape;323;p22"/>
          <p:cNvSpPr/>
          <p:nvPr/>
        </p:nvSpPr>
        <p:spPr>
          <a:xfrm>
            <a:off x="28787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8617333" y="6209900"/>
            <a:ext cx="376000" cy="37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11071700" y="719334"/>
            <a:ext cx="733800" cy="939300"/>
            <a:chOff x="8233200" y="3155550"/>
            <a:chExt cx="550350" cy="704475"/>
          </a:xfrm>
        </p:grpSpPr>
        <p:sp>
          <p:nvSpPr>
            <p:cNvPr id="326" name="Google Shape;326;p2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4700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/>
          <p:nvPr/>
        </p:nvSpPr>
        <p:spPr>
          <a:xfrm>
            <a:off x="1333131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3"/>
          <p:cNvSpPr txBox="1">
            <a:spLocks noGrp="1"/>
          </p:cNvSpPr>
          <p:nvPr>
            <p:ph type="subTitle" idx="1"/>
          </p:nvPr>
        </p:nvSpPr>
        <p:spPr>
          <a:xfrm>
            <a:off x="1539564" y="3125833"/>
            <a:ext cx="453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2" name="Google Shape;332;p23"/>
          <p:cNvGrpSpPr/>
          <p:nvPr/>
        </p:nvGrpSpPr>
        <p:grpSpPr>
          <a:xfrm>
            <a:off x="266633" y="3200100"/>
            <a:ext cx="526867" cy="545333"/>
            <a:chOff x="853575" y="798125"/>
            <a:chExt cx="395150" cy="409000"/>
          </a:xfrm>
        </p:grpSpPr>
        <p:sp>
          <p:nvSpPr>
            <p:cNvPr id="333" name="Google Shape;333;p2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3"/>
          <p:cNvGrpSpPr/>
          <p:nvPr/>
        </p:nvGrpSpPr>
        <p:grpSpPr>
          <a:xfrm>
            <a:off x="11357133" y="5582767"/>
            <a:ext cx="733800" cy="939300"/>
            <a:chOff x="8233200" y="3155550"/>
            <a:chExt cx="550350" cy="704475"/>
          </a:xfrm>
        </p:grpSpPr>
        <p:sp>
          <p:nvSpPr>
            <p:cNvPr id="336" name="Google Shape;336;p2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8" name="Google Shape;338;p23"/>
          <p:cNvSpPr/>
          <p:nvPr/>
        </p:nvSpPr>
        <p:spPr>
          <a:xfrm>
            <a:off x="8872833" y="2490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3"/>
          <p:cNvSpPr/>
          <p:nvPr/>
        </p:nvSpPr>
        <p:spPr>
          <a:xfrm>
            <a:off x="1711867" y="249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3"/>
          <p:cNvSpPr/>
          <p:nvPr/>
        </p:nvSpPr>
        <p:spPr>
          <a:xfrm>
            <a:off x="2616500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1854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/>
          <p:nvPr/>
        </p:nvSpPr>
        <p:spPr>
          <a:xfrm>
            <a:off x="57024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1"/>
          </p:nvPr>
        </p:nvSpPr>
        <p:spPr>
          <a:xfrm>
            <a:off x="5910203" y="3123108"/>
            <a:ext cx="45356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24"/>
          <p:cNvGrpSpPr/>
          <p:nvPr/>
        </p:nvGrpSpPr>
        <p:grpSpPr>
          <a:xfrm>
            <a:off x="154362" y="3113710"/>
            <a:ext cx="659980" cy="844807"/>
            <a:chOff x="8233200" y="3155550"/>
            <a:chExt cx="550350" cy="704475"/>
          </a:xfrm>
        </p:grpSpPr>
        <p:sp>
          <p:nvSpPr>
            <p:cNvPr id="346" name="Google Shape;346;p2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8" name="Google Shape;348;p24"/>
          <p:cNvSpPr/>
          <p:nvPr/>
        </p:nvSpPr>
        <p:spPr>
          <a:xfrm>
            <a:off x="4227367" y="6352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8344333" y="1533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0" name="Google Shape;350;p24"/>
          <p:cNvGrpSpPr/>
          <p:nvPr/>
        </p:nvGrpSpPr>
        <p:grpSpPr>
          <a:xfrm>
            <a:off x="11392933" y="1151834"/>
            <a:ext cx="526867" cy="545333"/>
            <a:chOff x="853575" y="798125"/>
            <a:chExt cx="395150" cy="409000"/>
          </a:xfrm>
        </p:grpSpPr>
        <p:sp>
          <p:nvSpPr>
            <p:cNvPr id="351" name="Google Shape;351;p2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3" name="Google Shape;353;p24"/>
          <p:cNvSpPr/>
          <p:nvPr/>
        </p:nvSpPr>
        <p:spPr>
          <a:xfrm>
            <a:off x="11505800" y="5137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4048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/>
          <p:nvPr/>
        </p:nvSpPr>
        <p:spPr>
          <a:xfrm>
            <a:off x="25376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1"/>
          </p:nvPr>
        </p:nvSpPr>
        <p:spPr>
          <a:xfrm>
            <a:off x="2745065" y="3123108"/>
            <a:ext cx="460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8" name="Google Shape;358;p25"/>
          <p:cNvGrpSpPr/>
          <p:nvPr/>
        </p:nvGrpSpPr>
        <p:grpSpPr>
          <a:xfrm>
            <a:off x="352533" y="3976834"/>
            <a:ext cx="526867" cy="545333"/>
            <a:chOff x="853575" y="798125"/>
            <a:chExt cx="395150" cy="409000"/>
          </a:xfrm>
        </p:grpSpPr>
        <p:sp>
          <p:nvSpPr>
            <p:cNvPr id="359" name="Google Shape;359;p2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5"/>
          <p:cNvGrpSpPr/>
          <p:nvPr/>
        </p:nvGrpSpPr>
        <p:grpSpPr>
          <a:xfrm>
            <a:off x="11240967" y="2274434"/>
            <a:ext cx="733800" cy="939300"/>
            <a:chOff x="8233200" y="3155550"/>
            <a:chExt cx="550350" cy="704475"/>
          </a:xfrm>
        </p:grpSpPr>
        <p:sp>
          <p:nvSpPr>
            <p:cNvPr id="362" name="Google Shape;362;p2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4" name="Google Shape;364;p25"/>
          <p:cNvSpPr/>
          <p:nvPr/>
        </p:nvSpPr>
        <p:spPr>
          <a:xfrm>
            <a:off x="2394333" y="134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>
            <a:off x="2861033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9392600" y="6220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3896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/>
          <p:nvPr/>
        </p:nvSpPr>
        <p:spPr>
          <a:xfrm>
            <a:off x="4355033" y="2089000"/>
            <a:ext cx="6886000" cy="268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 txBox="1">
            <a:spLocks noGrp="1"/>
          </p:cNvSpPr>
          <p:nvPr>
            <p:ph type="title"/>
          </p:nvPr>
        </p:nvSpPr>
        <p:spPr>
          <a:xfrm>
            <a:off x="5827623" y="2211300"/>
            <a:ext cx="3940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1"/>
          </p:nvPr>
        </p:nvSpPr>
        <p:spPr>
          <a:xfrm>
            <a:off x="4433300" y="3687700"/>
            <a:ext cx="6729200" cy="1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6"/>
          <p:cNvGrpSpPr/>
          <p:nvPr/>
        </p:nvGrpSpPr>
        <p:grpSpPr>
          <a:xfrm>
            <a:off x="10529233" y="5953934"/>
            <a:ext cx="526867" cy="545333"/>
            <a:chOff x="853575" y="798125"/>
            <a:chExt cx="395150" cy="409000"/>
          </a:xfrm>
        </p:grpSpPr>
        <p:sp>
          <p:nvSpPr>
            <p:cNvPr id="372" name="Google Shape;372;p2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4" name="Google Shape;374;p26"/>
          <p:cNvSpPr/>
          <p:nvPr/>
        </p:nvSpPr>
        <p:spPr>
          <a:xfrm>
            <a:off x="9218300" y="130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4849533" y="7193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7" name="Google Shape;377;p26"/>
          <p:cNvGrpSpPr/>
          <p:nvPr/>
        </p:nvGrpSpPr>
        <p:grpSpPr>
          <a:xfrm>
            <a:off x="509667" y="5082401"/>
            <a:ext cx="733800" cy="939300"/>
            <a:chOff x="8233200" y="3155550"/>
            <a:chExt cx="550350" cy="704475"/>
          </a:xfrm>
        </p:grpSpPr>
        <p:sp>
          <p:nvSpPr>
            <p:cNvPr id="378" name="Google Shape;378;p2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8430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/>
          <p:nvPr/>
        </p:nvSpPr>
        <p:spPr>
          <a:xfrm>
            <a:off x="2915833" y="44603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2915833" y="26508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2915833" y="838433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1"/>
          </p:nvPr>
        </p:nvSpPr>
        <p:spPr>
          <a:xfrm>
            <a:off x="3058377" y="175973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title" hasCustomPrompt="1"/>
          </p:nvPr>
        </p:nvSpPr>
        <p:spPr>
          <a:xfrm>
            <a:off x="3058507" y="102406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2"/>
          </p:nvPr>
        </p:nvSpPr>
        <p:spPr>
          <a:xfrm>
            <a:off x="3058377" y="3573761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title" idx="3" hasCustomPrompt="1"/>
          </p:nvPr>
        </p:nvSpPr>
        <p:spPr>
          <a:xfrm>
            <a:off x="3058507" y="2838096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8" name="Google Shape;388;p27"/>
          <p:cNvSpPr txBox="1">
            <a:spLocks noGrp="1"/>
          </p:cNvSpPr>
          <p:nvPr>
            <p:ph type="subTitle" idx="4"/>
          </p:nvPr>
        </p:nvSpPr>
        <p:spPr>
          <a:xfrm>
            <a:off x="3058211" y="538779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title" idx="5" hasCustomPrompt="1"/>
          </p:nvPr>
        </p:nvSpPr>
        <p:spPr>
          <a:xfrm>
            <a:off x="3058340" y="465212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90" name="Google Shape;390;p27"/>
          <p:cNvGrpSpPr/>
          <p:nvPr/>
        </p:nvGrpSpPr>
        <p:grpSpPr>
          <a:xfrm>
            <a:off x="10808900" y="5702034"/>
            <a:ext cx="526867" cy="545333"/>
            <a:chOff x="853575" y="798125"/>
            <a:chExt cx="395150" cy="409000"/>
          </a:xfrm>
        </p:grpSpPr>
        <p:sp>
          <p:nvSpPr>
            <p:cNvPr id="391" name="Google Shape;391;p2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3" name="Google Shape;393;p27"/>
          <p:cNvGrpSpPr/>
          <p:nvPr/>
        </p:nvGrpSpPr>
        <p:grpSpPr>
          <a:xfrm>
            <a:off x="2094267" y="162201"/>
            <a:ext cx="733800" cy="939300"/>
            <a:chOff x="8233200" y="3155550"/>
            <a:chExt cx="550350" cy="704475"/>
          </a:xfrm>
        </p:grpSpPr>
        <p:sp>
          <p:nvSpPr>
            <p:cNvPr id="394" name="Google Shape;394;p2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96" name="Google Shape;396;p27"/>
          <p:cNvSpPr/>
          <p:nvPr/>
        </p:nvSpPr>
        <p:spPr>
          <a:xfrm>
            <a:off x="7102733" y="6332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27"/>
          <p:cNvSpPr/>
          <p:nvPr/>
        </p:nvSpPr>
        <p:spPr>
          <a:xfrm>
            <a:off x="9133700" y="2112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158367" y="56421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8752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2323767" y="2085600"/>
            <a:ext cx="7544800" cy="2686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8"/>
          <p:cNvSpPr txBox="1">
            <a:spLocks noGrp="1"/>
          </p:cNvSpPr>
          <p:nvPr>
            <p:ph type="title"/>
          </p:nvPr>
        </p:nvSpPr>
        <p:spPr>
          <a:xfrm flipH="1">
            <a:off x="2497600" y="22219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1"/>
          </p:nvPr>
        </p:nvSpPr>
        <p:spPr>
          <a:xfrm flipH="1">
            <a:off x="3060000" y="3764667"/>
            <a:ext cx="43952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455200" y="22217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04" name="Google Shape;404;p28"/>
          <p:cNvGrpSpPr/>
          <p:nvPr/>
        </p:nvGrpSpPr>
        <p:grpSpPr>
          <a:xfrm flipH="1">
            <a:off x="11131467" y="3432800"/>
            <a:ext cx="526867" cy="545333"/>
            <a:chOff x="853575" y="798125"/>
            <a:chExt cx="395150" cy="409000"/>
          </a:xfrm>
        </p:grpSpPr>
        <p:sp>
          <p:nvSpPr>
            <p:cNvPr id="405" name="Google Shape;405;p2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8"/>
          <p:cNvGrpSpPr/>
          <p:nvPr/>
        </p:nvGrpSpPr>
        <p:grpSpPr>
          <a:xfrm flipH="1">
            <a:off x="950800" y="719334"/>
            <a:ext cx="733800" cy="939300"/>
            <a:chOff x="8233200" y="3155550"/>
            <a:chExt cx="550350" cy="704475"/>
          </a:xfrm>
        </p:grpSpPr>
        <p:sp>
          <p:nvSpPr>
            <p:cNvPr id="408" name="Google Shape;408;p2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10" name="Google Shape;410;p28"/>
          <p:cNvSpPr/>
          <p:nvPr/>
        </p:nvSpPr>
        <p:spPr>
          <a:xfrm flipH="1">
            <a:off x="7332500" y="53940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8"/>
          <p:cNvSpPr/>
          <p:nvPr/>
        </p:nvSpPr>
        <p:spPr>
          <a:xfrm flipH="1">
            <a:off x="2184933" y="57062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8"/>
          <p:cNvSpPr/>
          <p:nvPr/>
        </p:nvSpPr>
        <p:spPr>
          <a:xfrm flipH="1">
            <a:off x="8941367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9016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/>
          <p:nvPr/>
        </p:nvSpPr>
        <p:spPr>
          <a:xfrm>
            <a:off x="1797200" y="1391800"/>
            <a:ext cx="8598000" cy="407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9"/>
          <p:cNvSpPr txBox="1">
            <a:spLocks noGrp="1"/>
          </p:cNvSpPr>
          <p:nvPr>
            <p:ph type="title"/>
          </p:nvPr>
        </p:nvSpPr>
        <p:spPr>
          <a:xfrm flipH="1">
            <a:off x="1979967" y="3386133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subTitle" idx="1"/>
          </p:nvPr>
        </p:nvSpPr>
        <p:spPr>
          <a:xfrm flipH="1">
            <a:off x="1979967" y="4735036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17" name="Google Shape;417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1652163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18" name="Google Shape;418;p29"/>
          <p:cNvGrpSpPr/>
          <p:nvPr/>
        </p:nvGrpSpPr>
        <p:grpSpPr>
          <a:xfrm flipH="1">
            <a:off x="455500" y="4033534"/>
            <a:ext cx="733800" cy="939300"/>
            <a:chOff x="8233200" y="3155550"/>
            <a:chExt cx="550350" cy="704475"/>
          </a:xfrm>
        </p:grpSpPr>
        <p:sp>
          <p:nvSpPr>
            <p:cNvPr id="419" name="Google Shape;419;p2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1" name="Google Shape;421;p29"/>
          <p:cNvSpPr/>
          <p:nvPr/>
        </p:nvSpPr>
        <p:spPr>
          <a:xfrm flipH="1">
            <a:off x="5576067" y="60207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22" name="Google Shape;422;p29"/>
          <p:cNvGrpSpPr/>
          <p:nvPr/>
        </p:nvGrpSpPr>
        <p:grpSpPr>
          <a:xfrm flipH="1">
            <a:off x="11299133" y="608367"/>
            <a:ext cx="526867" cy="545333"/>
            <a:chOff x="853575" y="798125"/>
            <a:chExt cx="395150" cy="409000"/>
          </a:xfrm>
        </p:grpSpPr>
        <p:sp>
          <p:nvSpPr>
            <p:cNvPr id="423" name="Google Shape;423;p2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5" name="Google Shape;425;p29"/>
          <p:cNvSpPr/>
          <p:nvPr/>
        </p:nvSpPr>
        <p:spPr>
          <a:xfrm flipH="1">
            <a:off x="41885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9"/>
          <p:cNvSpPr/>
          <p:nvPr/>
        </p:nvSpPr>
        <p:spPr>
          <a:xfrm flipH="1">
            <a:off x="8853133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1593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/>
          <p:nvPr/>
        </p:nvSpPr>
        <p:spPr>
          <a:xfrm>
            <a:off x="1797200" y="1378800"/>
            <a:ext cx="8598000" cy="4100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 flipH="1">
            <a:off x="1979967" y="1542996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1979967" y="2891899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3518637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32" name="Google Shape;432;p30"/>
          <p:cNvGrpSpPr/>
          <p:nvPr/>
        </p:nvGrpSpPr>
        <p:grpSpPr>
          <a:xfrm flipH="1">
            <a:off x="637033" y="4871467"/>
            <a:ext cx="526867" cy="545333"/>
            <a:chOff x="853575" y="798125"/>
            <a:chExt cx="395150" cy="409000"/>
          </a:xfrm>
        </p:grpSpPr>
        <p:sp>
          <p:nvSpPr>
            <p:cNvPr id="433" name="Google Shape;433;p3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30"/>
          <p:cNvGrpSpPr/>
          <p:nvPr/>
        </p:nvGrpSpPr>
        <p:grpSpPr>
          <a:xfrm flipH="1">
            <a:off x="10963767" y="2241767"/>
            <a:ext cx="733800" cy="939300"/>
            <a:chOff x="8233200" y="3155550"/>
            <a:chExt cx="550350" cy="704475"/>
          </a:xfrm>
        </p:grpSpPr>
        <p:sp>
          <p:nvSpPr>
            <p:cNvPr id="436" name="Google Shape;436;p3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30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30"/>
          <p:cNvSpPr/>
          <p:nvPr/>
        </p:nvSpPr>
        <p:spPr>
          <a:xfrm flipH="1">
            <a:off x="8023467" y="634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30"/>
          <p:cNvSpPr/>
          <p:nvPr/>
        </p:nvSpPr>
        <p:spPr>
          <a:xfrm flipH="1">
            <a:off x="3817800" y="5517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594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1"/>
          <p:cNvGrpSpPr/>
          <p:nvPr/>
        </p:nvGrpSpPr>
        <p:grpSpPr>
          <a:xfrm>
            <a:off x="3748267" y="719333"/>
            <a:ext cx="6679200" cy="3062800"/>
            <a:chOff x="2811200" y="539500"/>
            <a:chExt cx="5009400" cy="2297100"/>
          </a:xfrm>
        </p:grpSpPr>
        <p:sp>
          <p:nvSpPr>
            <p:cNvPr id="443" name="Google Shape;443;p31"/>
            <p:cNvSpPr/>
            <p:nvPr/>
          </p:nvSpPr>
          <p:spPr>
            <a:xfrm>
              <a:off x="2811200" y="539500"/>
              <a:ext cx="5009400" cy="22971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 rot="10800000">
              <a:off x="2847481" y="2692084"/>
              <a:ext cx="4937700" cy="108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80381" y="2588012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6" name="Google Shape;446;p31"/>
          <p:cNvSpPr txBox="1">
            <a:spLocks noGrp="1"/>
          </p:cNvSpPr>
          <p:nvPr>
            <p:ph type="ctrTitle"/>
          </p:nvPr>
        </p:nvSpPr>
        <p:spPr>
          <a:xfrm>
            <a:off x="4608400" y="805881"/>
            <a:ext cx="4958800" cy="12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4608400" y="2015081"/>
            <a:ext cx="4958800" cy="15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48" name="Google Shape;448;p31"/>
          <p:cNvGrpSpPr/>
          <p:nvPr/>
        </p:nvGrpSpPr>
        <p:grpSpPr>
          <a:xfrm flipH="1">
            <a:off x="11184533" y="1064167"/>
            <a:ext cx="526867" cy="545333"/>
            <a:chOff x="853575" y="798125"/>
            <a:chExt cx="395150" cy="409000"/>
          </a:xfrm>
        </p:grpSpPr>
        <p:sp>
          <p:nvSpPr>
            <p:cNvPr id="449" name="Google Shape;449;p3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1" name="Google Shape;451;p31"/>
          <p:cNvGrpSpPr/>
          <p:nvPr/>
        </p:nvGrpSpPr>
        <p:grpSpPr>
          <a:xfrm flipH="1">
            <a:off x="950967" y="4154434"/>
            <a:ext cx="733800" cy="939300"/>
            <a:chOff x="8233200" y="3155550"/>
            <a:chExt cx="550350" cy="704475"/>
          </a:xfrm>
        </p:grpSpPr>
        <p:sp>
          <p:nvSpPr>
            <p:cNvPr id="452" name="Google Shape;452;p3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4" name="Google Shape;454;p31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31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31"/>
          <p:cNvSpPr/>
          <p:nvPr/>
        </p:nvSpPr>
        <p:spPr>
          <a:xfrm flipH="1">
            <a:off x="4229933" y="63887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/>
          <p:nvPr/>
        </p:nvSpPr>
        <p:spPr>
          <a:xfrm>
            <a:off x="4693867" y="4597004"/>
            <a:ext cx="47880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pt-BR" sz="1600" b="1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CRÉDITOS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: este modelo de apresentação foi criado pelo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, que inclui ícones da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 e infográficos e imagens da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294C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4672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04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3769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/>
          <p:nvPr/>
        </p:nvSpPr>
        <p:spPr>
          <a:xfrm flipH="1">
            <a:off x="7443400" y="6296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33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33"/>
          <p:cNvSpPr/>
          <p:nvPr/>
        </p:nvSpPr>
        <p:spPr>
          <a:xfrm flipH="1">
            <a:off x="11718200" y="2999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33"/>
          <p:cNvSpPr/>
          <p:nvPr/>
        </p:nvSpPr>
        <p:spPr>
          <a:xfrm flipH="1">
            <a:off x="436800" y="4753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2473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4"/>
          <p:cNvGrpSpPr/>
          <p:nvPr/>
        </p:nvGrpSpPr>
        <p:grpSpPr>
          <a:xfrm flipH="1">
            <a:off x="11310233" y="1047300"/>
            <a:ext cx="526867" cy="545333"/>
            <a:chOff x="853575" y="798125"/>
            <a:chExt cx="395150" cy="409000"/>
          </a:xfrm>
        </p:grpSpPr>
        <p:sp>
          <p:nvSpPr>
            <p:cNvPr id="466" name="Google Shape;466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8" name="Google Shape;468;p34"/>
          <p:cNvGrpSpPr/>
          <p:nvPr/>
        </p:nvGrpSpPr>
        <p:grpSpPr>
          <a:xfrm flipH="1">
            <a:off x="216929" y="4044933"/>
            <a:ext cx="621015" cy="794929"/>
            <a:chOff x="8233200" y="3155550"/>
            <a:chExt cx="550350" cy="704475"/>
          </a:xfrm>
        </p:grpSpPr>
        <p:sp>
          <p:nvSpPr>
            <p:cNvPr id="469" name="Google Shape;469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1" name="Google Shape;471;p34"/>
          <p:cNvGrpSpPr/>
          <p:nvPr/>
        </p:nvGrpSpPr>
        <p:grpSpPr>
          <a:xfrm>
            <a:off x="3055767" y="174000"/>
            <a:ext cx="526867" cy="545333"/>
            <a:chOff x="853575" y="798125"/>
            <a:chExt cx="395150" cy="409000"/>
          </a:xfrm>
        </p:grpSpPr>
        <p:sp>
          <p:nvSpPr>
            <p:cNvPr id="472" name="Google Shape;472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11241029" y="5528900"/>
            <a:ext cx="621015" cy="794929"/>
            <a:chOff x="8233200" y="3155550"/>
            <a:chExt cx="550350" cy="704475"/>
          </a:xfrm>
        </p:grpSpPr>
        <p:sp>
          <p:nvSpPr>
            <p:cNvPr id="475" name="Google Shape;475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4568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35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35"/>
          <p:cNvSpPr/>
          <p:nvPr/>
        </p:nvSpPr>
        <p:spPr>
          <a:xfrm flipH="1">
            <a:off x="273633" y="3022300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 flipH="1">
            <a:off x="1992900" y="64026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2" name="Google Shape;482;p35"/>
          <p:cNvSpPr/>
          <p:nvPr/>
        </p:nvSpPr>
        <p:spPr>
          <a:xfrm flipH="1">
            <a:off x="11423100" y="2187567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3" name="Google Shape;483;p35"/>
          <p:cNvSpPr/>
          <p:nvPr/>
        </p:nvSpPr>
        <p:spPr>
          <a:xfrm flipH="1">
            <a:off x="1355833" y="1548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48854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4265" y="1289767"/>
            <a:ext cx="6679200" cy="3994400"/>
          </a:xfrm>
          <a:prstGeom prst="roundRect">
            <a:avLst>
              <a:gd name="adj" fmla="val 411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94265" y="1667188"/>
            <a:ext cx="6679200" cy="26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94268" y="4301533"/>
            <a:ext cx="6679200" cy="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13" name="Google Shape;13;p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6" name="Google Shape;16;p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8941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323767" y="2089400"/>
            <a:ext cx="7544800" cy="26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736800" y="22257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736800" y="3768467"/>
            <a:ext cx="43436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2497600" y="22255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" name="Google Shape;26;p3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27" name="Google Shape;27;p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30" name="Google Shape;30;p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3069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950967" y="482000"/>
            <a:ext cx="10290000" cy="5894000"/>
          </a:xfrm>
          <a:prstGeom prst="roundRect">
            <a:avLst>
              <a:gd name="adj" fmla="val 22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074433" y="1481867"/>
            <a:ext cx="1004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flipH="1">
            <a:off x="11463933" y="3819334"/>
            <a:ext cx="526867" cy="545333"/>
            <a:chOff x="853575" y="798125"/>
            <a:chExt cx="395150" cy="409000"/>
          </a:xfrm>
        </p:grpSpPr>
        <p:sp>
          <p:nvSpPr>
            <p:cNvPr id="40" name="Google Shape;40;p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42;p4"/>
          <p:cNvGrpSpPr/>
          <p:nvPr/>
        </p:nvGrpSpPr>
        <p:grpSpPr>
          <a:xfrm flipH="1">
            <a:off x="99953" y="351292"/>
            <a:ext cx="681480" cy="872328"/>
            <a:chOff x="8233200" y="3155550"/>
            <a:chExt cx="550350" cy="704475"/>
          </a:xfrm>
        </p:grpSpPr>
        <p:sp>
          <p:nvSpPr>
            <p:cNvPr id="43" name="Google Shape;43;p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9527767" y="2447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3235267" y="6341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796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64405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14003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570900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6611099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3"/>
          </p:nvPr>
        </p:nvSpPr>
        <p:spPr>
          <a:xfrm>
            <a:off x="1570900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4"/>
          </p:nvPr>
        </p:nvSpPr>
        <p:spPr>
          <a:xfrm>
            <a:off x="6611092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grpSp>
        <p:nvGrpSpPr>
          <p:cNvPr id="56" name="Google Shape;56;p5"/>
          <p:cNvGrpSpPr/>
          <p:nvPr/>
        </p:nvGrpSpPr>
        <p:grpSpPr>
          <a:xfrm flipH="1">
            <a:off x="5690300" y="6138667"/>
            <a:ext cx="526867" cy="545333"/>
            <a:chOff x="853575" y="798125"/>
            <a:chExt cx="395150" cy="409000"/>
          </a:xfrm>
        </p:grpSpPr>
        <p:sp>
          <p:nvSpPr>
            <p:cNvPr id="57" name="Google Shape;57;p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" name="Google Shape;59;p5"/>
          <p:cNvGrpSpPr/>
          <p:nvPr/>
        </p:nvGrpSpPr>
        <p:grpSpPr>
          <a:xfrm flipH="1">
            <a:off x="93396" y="3271674"/>
            <a:ext cx="617713" cy="790703"/>
            <a:chOff x="8233200" y="3155550"/>
            <a:chExt cx="550350" cy="704475"/>
          </a:xfrm>
        </p:grpSpPr>
        <p:sp>
          <p:nvSpPr>
            <p:cNvPr id="60" name="Google Shape;60;p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5"/>
          <p:cNvSpPr/>
          <p:nvPr/>
        </p:nvSpPr>
        <p:spPr>
          <a:xfrm flipH="1">
            <a:off x="11313633" y="5596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flipH="1">
            <a:off x="11617167" y="4560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flipH="1">
            <a:off x="3561600" y="336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1751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flipH="1">
            <a:off x="11396433" y="2054934"/>
            <a:ext cx="526867" cy="545333"/>
            <a:chOff x="853575" y="798125"/>
            <a:chExt cx="395150" cy="409000"/>
          </a:xfrm>
        </p:grpSpPr>
        <p:sp>
          <p:nvSpPr>
            <p:cNvPr id="68" name="Google Shape;68;p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6"/>
          <p:cNvGrpSpPr/>
          <p:nvPr/>
        </p:nvGrpSpPr>
        <p:grpSpPr>
          <a:xfrm flipH="1">
            <a:off x="139733" y="3283891"/>
            <a:ext cx="596507" cy="763557"/>
            <a:chOff x="8233200" y="3155550"/>
            <a:chExt cx="550350" cy="704475"/>
          </a:xfrm>
        </p:grpSpPr>
        <p:sp>
          <p:nvSpPr>
            <p:cNvPr id="71" name="Google Shape;71;p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6"/>
          <p:cNvSpPr/>
          <p:nvPr/>
        </p:nvSpPr>
        <p:spPr>
          <a:xfrm flipH="1">
            <a:off x="8524633" y="3209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flipH="1">
            <a:off x="4570033" y="630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0219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/>
          <p:nvPr/>
        </p:nvSpPr>
        <p:spPr>
          <a:xfrm>
            <a:off x="1928600" y="482000"/>
            <a:ext cx="8334800" cy="5894000"/>
          </a:xfrm>
          <a:prstGeom prst="roundRect">
            <a:avLst>
              <a:gd name="adj" fmla="val 277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2380000" y="2294667"/>
            <a:ext cx="7432000" cy="2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687533" y="3367800"/>
            <a:ext cx="526867" cy="545333"/>
            <a:chOff x="853575" y="798125"/>
            <a:chExt cx="395150" cy="409000"/>
          </a:xfrm>
        </p:grpSpPr>
        <p:sp>
          <p:nvSpPr>
            <p:cNvPr id="80" name="Google Shape;80;p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7"/>
          <p:cNvGrpSpPr/>
          <p:nvPr/>
        </p:nvGrpSpPr>
        <p:grpSpPr>
          <a:xfrm>
            <a:off x="10924633" y="1762534"/>
            <a:ext cx="733800" cy="939300"/>
            <a:chOff x="8233200" y="3155550"/>
            <a:chExt cx="550350" cy="704475"/>
          </a:xfrm>
        </p:grpSpPr>
        <p:sp>
          <p:nvSpPr>
            <p:cNvPr id="83" name="Google Shape;83;p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>
            <a:off x="1070433" y="59316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10886700" y="56304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4686300" y="2114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00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/>
          </p:nvPr>
        </p:nvSpPr>
        <p:spPr>
          <a:xfrm>
            <a:off x="950800" y="24820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950800" y="31856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3"/>
          </p:nvPr>
        </p:nvSpPr>
        <p:spPr>
          <a:xfrm>
            <a:off x="5362467" y="2460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4"/>
          </p:nvPr>
        </p:nvSpPr>
        <p:spPr>
          <a:xfrm>
            <a:off x="5362467" y="3164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5" hasCustomPrompt="1"/>
          </p:nvPr>
        </p:nvSpPr>
        <p:spPr>
          <a:xfrm>
            <a:off x="950800" y="17499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6" hasCustomPrompt="1"/>
          </p:nvPr>
        </p:nvSpPr>
        <p:spPr>
          <a:xfrm>
            <a:off x="5362467" y="1728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7"/>
          </p:nvPr>
        </p:nvSpPr>
        <p:spPr>
          <a:xfrm>
            <a:off x="3373433" y="4788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8"/>
          </p:nvPr>
        </p:nvSpPr>
        <p:spPr>
          <a:xfrm>
            <a:off x="3373433" y="5492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9"/>
          </p:nvPr>
        </p:nvSpPr>
        <p:spPr>
          <a:xfrm>
            <a:off x="7747200" y="4788800"/>
            <a:ext cx="349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3"/>
          </p:nvPr>
        </p:nvSpPr>
        <p:spPr>
          <a:xfrm>
            <a:off x="7747200" y="5492400"/>
            <a:ext cx="349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4" hasCustomPrompt="1"/>
          </p:nvPr>
        </p:nvSpPr>
        <p:spPr>
          <a:xfrm>
            <a:off x="3373433" y="4056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5" hasCustomPrompt="1"/>
          </p:nvPr>
        </p:nvSpPr>
        <p:spPr>
          <a:xfrm>
            <a:off x="7747200" y="4056767"/>
            <a:ext cx="110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12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/>
          <p:nvPr/>
        </p:nvSpPr>
        <p:spPr>
          <a:xfrm>
            <a:off x="1116274" y="1794890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13"/>
          <p:cNvSpPr/>
          <p:nvPr/>
        </p:nvSpPr>
        <p:spPr>
          <a:xfrm>
            <a:off x="5507907" y="1734574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Google Shape;141;p13"/>
          <p:cNvSpPr/>
          <p:nvPr/>
        </p:nvSpPr>
        <p:spPr>
          <a:xfrm>
            <a:off x="3518874" y="4085157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Google Shape;142;p13"/>
          <p:cNvSpPr/>
          <p:nvPr/>
        </p:nvSpPr>
        <p:spPr>
          <a:xfrm>
            <a:off x="7892640" y="4085157"/>
            <a:ext cx="818733" cy="734367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Google Shape;143;p13"/>
          <p:cNvSpPr/>
          <p:nvPr/>
        </p:nvSpPr>
        <p:spPr>
          <a:xfrm rot="5400000">
            <a:off x="-249585" y="5408862"/>
            <a:ext cx="1548048" cy="17151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819967" y="4297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3"/>
          <p:cNvSpPr/>
          <p:nvPr/>
        </p:nvSpPr>
        <p:spPr>
          <a:xfrm>
            <a:off x="11376734" y="15741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8611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2730267" y="1456200"/>
            <a:ext cx="6731600" cy="394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3559800" y="2020867"/>
            <a:ext cx="5072400" cy="28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1" name="Google Shape;91;p8"/>
          <p:cNvGrpSpPr/>
          <p:nvPr/>
        </p:nvGrpSpPr>
        <p:grpSpPr>
          <a:xfrm>
            <a:off x="687533" y="800767"/>
            <a:ext cx="526867" cy="545333"/>
            <a:chOff x="853575" y="798125"/>
            <a:chExt cx="395150" cy="409000"/>
          </a:xfrm>
        </p:grpSpPr>
        <p:sp>
          <p:nvSpPr>
            <p:cNvPr id="92" name="Google Shape;92;p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8"/>
          <p:cNvGrpSpPr/>
          <p:nvPr/>
        </p:nvGrpSpPr>
        <p:grpSpPr>
          <a:xfrm>
            <a:off x="11241033" y="5245701"/>
            <a:ext cx="733800" cy="939300"/>
            <a:chOff x="8233200" y="3155550"/>
            <a:chExt cx="550350" cy="704475"/>
          </a:xfrm>
        </p:grpSpPr>
        <p:sp>
          <p:nvSpPr>
            <p:cNvPr id="95" name="Google Shape;95;p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7" name="Google Shape;97;p8"/>
          <p:cNvSpPr/>
          <p:nvPr/>
        </p:nvSpPr>
        <p:spPr>
          <a:xfrm>
            <a:off x="7381200" y="305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386700" y="6222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870033" y="63919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8814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1928667" y="1704633"/>
            <a:ext cx="8334800" cy="339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209433" y="1858000"/>
            <a:ext cx="77732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209433" y="3007200"/>
            <a:ext cx="7773200" cy="1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 flipH="1">
            <a:off x="592900" y="2329500"/>
            <a:ext cx="526867" cy="545333"/>
            <a:chOff x="853575" y="798125"/>
            <a:chExt cx="395150" cy="409000"/>
          </a:xfrm>
        </p:grpSpPr>
        <p:sp>
          <p:nvSpPr>
            <p:cNvPr id="105" name="Google Shape;105;p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9"/>
          <p:cNvGrpSpPr/>
          <p:nvPr/>
        </p:nvGrpSpPr>
        <p:grpSpPr>
          <a:xfrm flipH="1">
            <a:off x="10874133" y="1486351"/>
            <a:ext cx="733800" cy="939300"/>
            <a:chOff x="8233200" y="3155550"/>
            <a:chExt cx="550350" cy="704475"/>
          </a:xfrm>
        </p:grpSpPr>
        <p:sp>
          <p:nvSpPr>
            <p:cNvPr id="108" name="Google Shape;108;p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0" name="Google Shape;110;p9"/>
          <p:cNvSpPr/>
          <p:nvPr/>
        </p:nvSpPr>
        <p:spPr>
          <a:xfrm flipH="1">
            <a:off x="7456067" y="6251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 flipH="1">
            <a:off x="4934267" y="511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 flipH="1">
            <a:off x="2520333" y="6025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4760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6761433" y="719333"/>
            <a:ext cx="4479600" cy="165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6912600" y="844767"/>
            <a:ext cx="4177200" cy="1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3825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1026033" y="841033"/>
            <a:ext cx="7743600" cy="3719200"/>
            <a:chOff x="769525" y="630775"/>
            <a:chExt cx="5807700" cy="2789400"/>
          </a:xfrm>
        </p:grpSpPr>
        <p:sp>
          <p:nvSpPr>
            <p:cNvPr id="118" name="Google Shape;118;p11"/>
            <p:cNvSpPr/>
            <p:nvPr/>
          </p:nvSpPr>
          <p:spPr>
            <a:xfrm>
              <a:off x="769525" y="630775"/>
              <a:ext cx="5807700" cy="27894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rot="10800000">
              <a:off x="802236" y="3256524"/>
              <a:ext cx="5742300" cy="125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5137831" y="3148217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293833" y="958167"/>
            <a:ext cx="72080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293833" y="3366800"/>
            <a:ext cx="72080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3" name="Google Shape;123;p11"/>
          <p:cNvGrpSpPr/>
          <p:nvPr/>
        </p:nvGrpSpPr>
        <p:grpSpPr>
          <a:xfrm>
            <a:off x="648933" y="5071700"/>
            <a:ext cx="526867" cy="545333"/>
            <a:chOff x="853575" y="798125"/>
            <a:chExt cx="395150" cy="409000"/>
          </a:xfrm>
        </p:grpSpPr>
        <p:sp>
          <p:nvSpPr>
            <p:cNvPr id="124" name="Google Shape;124;p1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" name="Google Shape;126;p11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27" name="Google Shape;127;p1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" name="Google Shape;129;p11"/>
          <p:cNvSpPr/>
          <p:nvPr/>
        </p:nvSpPr>
        <p:spPr>
          <a:xfrm>
            <a:off x="9285133" y="208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5493867" y="5988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476200" y="36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7104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1636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/>
          <p:nvPr/>
        </p:nvSpPr>
        <p:spPr>
          <a:xfrm>
            <a:off x="71074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10122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10122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71074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/>
          </p:nvPr>
        </p:nvSpPr>
        <p:spPr>
          <a:xfrm>
            <a:off x="1059033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1059033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3" hasCustomPrompt="1"/>
          </p:nvPr>
        </p:nvSpPr>
        <p:spPr>
          <a:xfrm>
            <a:off x="3964533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4"/>
          </p:nvPr>
        </p:nvSpPr>
        <p:spPr>
          <a:xfrm>
            <a:off x="1059033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5"/>
          </p:nvPr>
        </p:nvSpPr>
        <p:spPr>
          <a:xfrm>
            <a:off x="1059033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6" hasCustomPrompt="1"/>
          </p:nvPr>
        </p:nvSpPr>
        <p:spPr>
          <a:xfrm>
            <a:off x="3964533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7"/>
          </p:nvPr>
        </p:nvSpPr>
        <p:spPr>
          <a:xfrm flipH="1">
            <a:off x="8227467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8"/>
          </p:nvPr>
        </p:nvSpPr>
        <p:spPr>
          <a:xfrm flipH="1">
            <a:off x="8227467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107467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3"/>
          </p:nvPr>
        </p:nvSpPr>
        <p:spPr>
          <a:xfrm flipH="1">
            <a:off x="8227467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4"/>
          </p:nvPr>
        </p:nvSpPr>
        <p:spPr>
          <a:xfrm flipH="1">
            <a:off x="8227467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7107467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51" name="Google Shape;151;p13"/>
          <p:cNvGrpSpPr/>
          <p:nvPr/>
        </p:nvGrpSpPr>
        <p:grpSpPr>
          <a:xfrm>
            <a:off x="11410967" y="876034"/>
            <a:ext cx="526867" cy="545333"/>
            <a:chOff x="853575" y="798125"/>
            <a:chExt cx="395150" cy="409000"/>
          </a:xfrm>
        </p:grpSpPr>
        <p:sp>
          <p:nvSpPr>
            <p:cNvPr id="152" name="Google Shape;152;p1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4" name="Google Shape;154;p13"/>
          <p:cNvSpPr/>
          <p:nvPr/>
        </p:nvSpPr>
        <p:spPr>
          <a:xfrm>
            <a:off x="177833" y="2843333"/>
            <a:ext cx="414000" cy="41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4421467" y="183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7257233" y="6237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3207967" y="6181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9376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/>
          <p:nvPr/>
        </p:nvSpPr>
        <p:spPr>
          <a:xfrm>
            <a:off x="6831367" y="3775377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1974833" y="3762633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2"/>
          </p:nvPr>
        </p:nvSpPr>
        <p:spPr>
          <a:xfrm>
            <a:off x="2179033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2179033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title" idx="3" hasCustomPrompt="1"/>
          </p:nvPr>
        </p:nvSpPr>
        <p:spPr>
          <a:xfrm>
            <a:off x="2179033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 idx="4"/>
          </p:nvPr>
        </p:nvSpPr>
        <p:spPr>
          <a:xfrm>
            <a:off x="7035551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5"/>
          </p:nvPr>
        </p:nvSpPr>
        <p:spPr>
          <a:xfrm>
            <a:off x="7035567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 idx="6" hasCustomPrompt="1"/>
          </p:nvPr>
        </p:nvSpPr>
        <p:spPr>
          <a:xfrm>
            <a:off x="7035567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0626333" y="117667"/>
            <a:ext cx="526867" cy="545333"/>
            <a:chOff x="853575" y="798125"/>
            <a:chExt cx="395150" cy="409000"/>
          </a:xfrm>
        </p:grpSpPr>
        <p:sp>
          <p:nvSpPr>
            <p:cNvPr id="169" name="Google Shape;169;p1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1" name="Google Shape;171;p14"/>
          <p:cNvSpPr/>
          <p:nvPr/>
        </p:nvSpPr>
        <p:spPr>
          <a:xfrm>
            <a:off x="320167" y="55626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508567" y="418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1681067" y="34621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14"/>
          <p:cNvGrpSpPr/>
          <p:nvPr/>
        </p:nvGrpSpPr>
        <p:grpSpPr>
          <a:xfrm>
            <a:off x="5708584" y="6027449"/>
            <a:ext cx="602817" cy="771635"/>
            <a:chOff x="8233200" y="3155550"/>
            <a:chExt cx="550350" cy="704475"/>
          </a:xfrm>
        </p:grpSpPr>
        <p:sp>
          <p:nvSpPr>
            <p:cNvPr id="175" name="Google Shape;175;p1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8348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1876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6679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 idx="2"/>
          </p:nvPr>
        </p:nvSpPr>
        <p:spPr>
          <a:xfrm>
            <a:off x="2013284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1"/>
          </p:nvPr>
        </p:nvSpPr>
        <p:spPr>
          <a:xfrm>
            <a:off x="2013300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title" idx="3"/>
          </p:nvPr>
        </p:nvSpPr>
        <p:spPr>
          <a:xfrm>
            <a:off x="6816307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4"/>
          </p:nvPr>
        </p:nvSpPr>
        <p:spPr>
          <a:xfrm>
            <a:off x="6816329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3275000" y="6125067"/>
            <a:ext cx="526867" cy="545333"/>
            <a:chOff x="853575" y="798125"/>
            <a:chExt cx="395150" cy="409000"/>
          </a:xfrm>
        </p:grpSpPr>
        <p:sp>
          <p:nvSpPr>
            <p:cNvPr id="186" name="Google Shape;186;p1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11241033" y="4684185"/>
            <a:ext cx="733800" cy="939300"/>
            <a:chOff x="8233200" y="3155550"/>
            <a:chExt cx="550350" cy="704475"/>
          </a:xfrm>
        </p:grpSpPr>
        <p:sp>
          <p:nvSpPr>
            <p:cNvPr id="189" name="Google Shape;189;p1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1" name="Google Shape;191;p15"/>
          <p:cNvSpPr/>
          <p:nvPr/>
        </p:nvSpPr>
        <p:spPr>
          <a:xfrm>
            <a:off x="9953100" y="301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>
            <a:off x="8962533" y="62565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230367" y="17252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7863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>
            <a:off x="5634000" y="18866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5634000" y="41030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title" idx="2"/>
          </p:nvPr>
        </p:nvSpPr>
        <p:spPr>
          <a:xfrm>
            <a:off x="5862832" y="1974267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1"/>
          </p:nvPr>
        </p:nvSpPr>
        <p:spPr>
          <a:xfrm>
            <a:off x="5862833" y="2439965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3"/>
          </p:nvPr>
        </p:nvSpPr>
        <p:spPr>
          <a:xfrm>
            <a:off x="5862883" y="4190633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4"/>
          </p:nvPr>
        </p:nvSpPr>
        <p:spPr>
          <a:xfrm>
            <a:off x="5862933" y="4656332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flipH="1">
            <a:off x="178067" y="5093200"/>
            <a:ext cx="526867" cy="545333"/>
            <a:chOff x="853575" y="798125"/>
            <a:chExt cx="395150" cy="409000"/>
          </a:xfrm>
        </p:grpSpPr>
        <p:sp>
          <p:nvSpPr>
            <p:cNvPr id="203" name="Google Shape;203;p1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6"/>
          <p:cNvGrpSpPr/>
          <p:nvPr/>
        </p:nvGrpSpPr>
        <p:grpSpPr>
          <a:xfrm flipH="1">
            <a:off x="11241033" y="1103201"/>
            <a:ext cx="733800" cy="939300"/>
            <a:chOff x="8233200" y="3155550"/>
            <a:chExt cx="550350" cy="704475"/>
          </a:xfrm>
        </p:grpSpPr>
        <p:sp>
          <p:nvSpPr>
            <p:cNvPr id="206" name="Google Shape;206;p1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8" name="Google Shape;208;p16"/>
          <p:cNvSpPr/>
          <p:nvPr/>
        </p:nvSpPr>
        <p:spPr>
          <a:xfrm flipH="1">
            <a:off x="2184933" y="295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6"/>
          <p:cNvSpPr/>
          <p:nvPr/>
        </p:nvSpPr>
        <p:spPr>
          <a:xfrm flipH="1">
            <a:off x="9453300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6"/>
          <p:cNvSpPr/>
          <p:nvPr/>
        </p:nvSpPr>
        <p:spPr>
          <a:xfrm flipH="1">
            <a:off x="5302467" y="63194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1581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/>
          <p:nvPr/>
        </p:nvSpPr>
        <p:spPr>
          <a:xfrm>
            <a:off x="7920133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4491200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1062267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title" idx="2"/>
          </p:nvPr>
        </p:nvSpPr>
        <p:spPr>
          <a:xfrm>
            <a:off x="1129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1"/>
          </p:nvPr>
        </p:nvSpPr>
        <p:spPr>
          <a:xfrm>
            <a:off x="1129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title" idx="3"/>
          </p:nvPr>
        </p:nvSpPr>
        <p:spPr>
          <a:xfrm>
            <a:off x="4558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subTitle" idx="4"/>
          </p:nvPr>
        </p:nvSpPr>
        <p:spPr>
          <a:xfrm>
            <a:off x="4558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 idx="5"/>
          </p:nvPr>
        </p:nvSpPr>
        <p:spPr>
          <a:xfrm>
            <a:off x="7987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ubTitle" idx="6"/>
          </p:nvPr>
        </p:nvSpPr>
        <p:spPr>
          <a:xfrm>
            <a:off x="7987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5832584" y="6138667"/>
            <a:ext cx="526867" cy="545333"/>
            <a:chOff x="853575" y="798125"/>
            <a:chExt cx="395150" cy="409000"/>
          </a:xfrm>
        </p:grpSpPr>
        <p:sp>
          <p:nvSpPr>
            <p:cNvPr id="223" name="Google Shape;223;p1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4800" y="1065234"/>
            <a:ext cx="733800" cy="939300"/>
            <a:chOff x="8233200" y="3155550"/>
            <a:chExt cx="550350" cy="704475"/>
          </a:xfrm>
        </p:grpSpPr>
        <p:sp>
          <p:nvSpPr>
            <p:cNvPr id="226" name="Google Shape;226;p1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1062267" y="6204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11711400" y="1727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9845200" y="1764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48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2257400" y="1826000"/>
            <a:ext cx="7677200" cy="14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title" idx="2" hasCustomPrompt="1"/>
          </p:nvPr>
        </p:nvSpPr>
        <p:spPr>
          <a:xfrm>
            <a:off x="2639000" y="4291584"/>
            <a:ext cx="69140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"/>
          </p:nvPr>
        </p:nvSpPr>
        <p:spPr>
          <a:xfrm>
            <a:off x="2257400" y="3252367"/>
            <a:ext cx="7677200" cy="73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50" name="Google Shape;150;p14"/>
          <p:cNvSpPr/>
          <p:nvPr/>
        </p:nvSpPr>
        <p:spPr>
          <a:xfrm>
            <a:off x="4739567" y="3981367"/>
            <a:ext cx="2468645" cy="1972509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1" name="Google Shape;151;p14"/>
          <p:cNvGrpSpPr/>
          <p:nvPr/>
        </p:nvGrpSpPr>
        <p:grpSpPr>
          <a:xfrm rot="2520510">
            <a:off x="-489606" y="-725732"/>
            <a:ext cx="1881241" cy="3295869"/>
            <a:chOff x="-524778" y="2749171"/>
            <a:chExt cx="1411018" cy="2472053"/>
          </a:xfrm>
        </p:grpSpPr>
        <p:sp>
          <p:nvSpPr>
            <p:cNvPr id="152" name="Google Shape;152;p14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" name="Google Shape;184;p14"/>
          <p:cNvSpPr/>
          <p:nvPr/>
        </p:nvSpPr>
        <p:spPr>
          <a:xfrm>
            <a:off x="10266884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4"/>
          <p:cNvSpPr/>
          <p:nvPr/>
        </p:nvSpPr>
        <p:spPr>
          <a:xfrm>
            <a:off x="4781109" y="1340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4"/>
          <p:cNvSpPr/>
          <p:nvPr/>
        </p:nvSpPr>
        <p:spPr>
          <a:xfrm>
            <a:off x="3515001" y="586334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4"/>
          <p:cNvSpPr/>
          <p:nvPr/>
        </p:nvSpPr>
        <p:spPr>
          <a:xfrm>
            <a:off x="834385" y="51062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63180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/>
          <p:nvPr/>
        </p:nvSpPr>
        <p:spPr>
          <a:xfrm>
            <a:off x="2908617" y="4701200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2908617" y="31915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2908617" y="16876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 idx="2"/>
          </p:nvPr>
        </p:nvSpPr>
        <p:spPr>
          <a:xfrm>
            <a:off x="3002917" y="168766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1"/>
          </p:nvPr>
        </p:nvSpPr>
        <p:spPr>
          <a:xfrm>
            <a:off x="3002911" y="22098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 idx="3"/>
          </p:nvPr>
        </p:nvSpPr>
        <p:spPr>
          <a:xfrm>
            <a:off x="3002917" y="319025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ubTitle" idx="4"/>
          </p:nvPr>
        </p:nvSpPr>
        <p:spPr>
          <a:xfrm>
            <a:off x="3002911" y="3712403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title" idx="5"/>
          </p:nvPr>
        </p:nvSpPr>
        <p:spPr>
          <a:xfrm>
            <a:off x="3002917" y="4695464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subTitle" idx="6"/>
          </p:nvPr>
        </p:nvSpPr>
        <p:spPr>
          <a:xfrm>
            <a:off x="3002911" y="52176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18"/>
          <p:cNvGrpSpPr/>
          <p:nvPr/>
        </p:nvGrpSpPr>
        <p:grpSpPr>
          <a:xfrm flipH="1">
            <a:off x="11316800" y="2109200"/>
            <a:ext cx="526867" cy="545333"/>
            <a:chOff x="853575" y="798125"/>
            <a:chExt cx="395150" cy="409000"/>
          </a:xfrm>
        </p:grpSpPr>
        <p:sp>
          <p:nvSpPr>
            <p:cNvPr id="243" name="Google Shape;243;p1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18"/>
          <p:cNvGrpSpPr/>
          <p:nvPr/>
        </p:nvGrpSpPr>
        <p:grpSpPr>
          <a:xfrm flipH="1">
            <a:off x="311500" y="2959334"/>
            <a:ext cx="733800" cy="939300"/>
            <a:chOff x="8233200" y="3155550"/>
            <a:chExt cx="550350" cy="704475"/>
          </a:xfrm>
        </p:grpSpPr>
        <p:sp>
          <p:nvSpPr>
            <p:cNvPr id="246" name="Google Shape;246;p1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8" name="Google Shape;248;p18"/>
          <p:cNvSpPr/>
          <p:nvPr/>
        </p:nvSpPr>
        <p:spPr>
          <a:xfrm flipH="1">
            <a:off x="1568933" y="62001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 flipH="1">
            <a:off x="9175333" y="6294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flipH="1">
            <a:off x="5146100" y="317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32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/>
          <p:nvPr/>
        </p:nvSpPr>
        <p:spPr>
          <a:xfrm>
            <a:off x="61572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24487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24488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61573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 idx="2"/>
          </p:nvPr>
        </p:nvSpPr>
        <p:spPr>
          <a:xfrm>
            <a:off x="2525484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2525484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idx="3"/>
          </p:nvPr>
        </p:nvSpPr>
        <p:spPr>
          <a:xfrm>
            <a:off x="6233843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4"/>
          </p:nvPr>
        </p:nvSpPr>
        <p:spPr>
          <a:xfrm>
            <a:off x="6233848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 idx="5"/>
          </p:nvPr>
        </p:nvSpPr>
        <p:spPr>
          <a:xfrm>
            <a:off x="2525484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6"/>
          </p:nvPr>
        </p:nvSpPr>
        <p:spPr>
          <a:xfrm>
            <a:off x="2525484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 idx="7"/>
          </p:nvPr>
        </p:nvSpPr>
        <p:spPr>
          <a:xfrm>
            <a:off x="6233843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8"/>
          </p:nvPr>
        </p:nvSpPr>
        <p:spPr>
          <a:xfrm>
            <a:off x="6233845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9"/>
          <p:cNvGrpSpPr/>
          <p:nvPr/>
        </p:nvGrpSpPr>
        <p:grpSpPr>
          <a:xfrm>
            <a:off x="158367" y="2890100"/>
            <a:ext cx="526867" cy="545333"/>
            <a:chOff x="853575" y="798125"/>
            <a:chExt cx="395150" cy="409000"/>
          </a:xfrm>
        </p:grpSpPr>
        <p:sp>
          <p:nvSpPr>
            <p:cNvPr id="266" name="Google Shape;266;p1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11355467" y="1564801"/>
            <a:ext cx="733800" cy="939300"/>
            <a:chOff x="8233200" y="3155550"/>
            <a:chExt cx="550350" cy="704475"/>
          </a:xfrm>
        </p:grpSpPr>
        <p:sp>
          <p:nvSpPr>
            <p:cNvPr id="269" name="Google Shape;269;p1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1" name="Google Shape;271;p19"/>
          <p:cNvSpPr/>
          <p:nvPr/>
        </p:nvSpPr>
        <p:spPr>
          <a:xfrm>
            <a:off x="4730667" y="229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2359067" y="6212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8772867" y="6352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8530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/>
          <p:nvPr/>
        </p:nvSpPr>
        <p:spPr>
          <a:xfrm>
            <a:off x="13888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7728301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7728301" y="38764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45585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45585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13888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 idx="2"/>
          </p:nvPr>
        </p:nvSpPr>
        <p:spPr>
          <a:xfrm>
            <a:off x="13888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13888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title" idx="3"/>
          </p:nvPr>
        </p:nvSpPr>
        <p:spPr>
          <a:xfrm>
            <a:off x="45585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subTitle" idx="4"/>
          </p:nvPr>
        </p:nvSpPr>
        <p:spPr>
          <a:xfrm>
            <a:off x="45585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0"/>
          <p:cNvSpPr txBox="1">
            <a:spLocks noGrp="1"/>
          </p:cNvSpPr>
          <p:nvPr>
            <p:ph type="title" idx="5"/>
          </p:nvPr>
        </p:nvSpPr>
        <p:spPr>
          <a:xfrm>
            <a:off x="13888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6"/>
          </p:nvPr>
        </p:nvSpPr>
        <p:spPr>
          <a:xfrm>
            <a:off x="13888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7"/>
          </p:nvPr>
        </p:nvSpPr>
        <p:spPr>
          <a:xfrm>
            <a:off x="45585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8"/>
          </p:nvPr>
        </p:nvSpPr>
        <p:spPr>
          <a:xfrm>
            <a:off x="45585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title" idx="9"/>
          </p:nvPr>
        </p:nvSpPr>
        <p:spPr>
          <a:xfrm>
            <a:off x="7728301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3"/>
          </p:nvPr>
        </p:nvSpPr>
        <p:spPr>
          <a:xfrm>
            <a:off x="7728301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 idx="14"/>
          </p:nvPr>
        </p:nvSpPr>
        <p:spPr>
          <a:xfrm>
            <a:off x="7728301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15"/>
          </p:nvPr>
        </p:nvSpPr>
        <p:spPr>
          <a:xfrm>
            <a:off x="7728301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20"/>
          <p:cNvGrpSpPr/>
          <p:nvPr/>
        </p:nvGrpSpPr>
        <p:grpSpPr>
          <a:xfrm>
            <a:off x="131933" y="1962667"/>
            <a:ext cx="526867" cy="545333"/>
            <a:chOff x="853575" y="798125"/>
            <a:chExt cx="395150" cy="409000"/>
          </a:xfrm>
        </p:grpSpPr>
        <p:sp>
          <p:nvSpPr>
            <p:cNvPr id="295" name="Google Shape;295;p2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11372133" y="3950734"/>
            <a:ext cx="733800" cy="939300"/>
            <a:chOff x="8233200" y="3155550"/>
            <a:chExt cx="550350" cy="704475"/>
          </a:xfrm>
        </p:grpSpPr>
        <p:sp>
          <p:nvSpPr>
            <p:cNvPr id="298" name="Google Shape;298;p2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0" name="Google Shape;300;p20"/>
          <p:cNvSpPr/>
          <p:nvPr/>
        </p:nvSpPr>
        <p:spPr>
          <a:xfrm>
            <a:off x="2910900" y="209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5209933" y="627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11372133" y="494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8394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/>
          <p:nvPr/>
        </p:nvSpPr>
        <p:spPr>
          <a:xfrm>
            <a:off x="1112567" y="2163700"/>
            <a:ext cx="8482800" cy="24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1768701" y="3752833"/>
            <a:ext cx="687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1"/>
          <p:cNvSpPr txBox="1">
            <a:spLocks noGrp="1"/>
          </p:cNvSpPr>
          <p:nvPr>
            <p:ph type="subTitle" idx="1"/>
          </p:nvPr>
        </p:nvSpPr>
        <p:spPr>
          <a:xfrm>
            <a:off x="1768601" y="2341567"/>
            <a:ext cx="6870800" cy="1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7" name="Google Shape;307;p21"/>
          <p:cNvGrpSpPr/>
          <p:nvPr/>
        </p:nvGrpSpPr>
        <p:grpSpPr>
          <a:xfrm>
            <a:off x="585700" y="5702034"/>
            <a:ext cx="526867" cy="545333"/>
            <a:chOff x="853575" y="798125"/>
            <a:chExt cx="395150" cy="409000"/>
          </a:xfrm>
        </p:grpSpPr>
        <p:sp>
          <p:nvSpPr>
            <p:cNvPr id="308" name="Google Shape;308;p2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2717900" y="510267"/>
            <a:ext cx="733800" cy="939300"/>
            <a:chOff x="8233200" y="3155550"/>
            <a:chExt cx="550350" cy="704475"/>
          </a:xfrm>
        </p:grpSpPr>
        <p:sp>
          <p:nvSpPr>
            <p:cNvPr id="311" name="Google Shape;311;p2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3" name="Google Shape;313;p21"/>
          <p:cNvSpPr/>
          <p:nvPr/>
        </p:nvSpPr>
        <p:spPr>
          <a:xfrm>
            <a:off x="11464033" y="34532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6208900" y="54104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0056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/>
          <p:nvPr/>
        </p:nvSpPr>
        <p:spPr>
          <a:xfrm>
            <a:off x="1426267" y="1790000"/>
            <a:ext cx="5390400" cy="3278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1542756" y="1931433"/>
            <a:ext cx="51572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1"/>
          </p:nvPr>
        </p:nvSpPr>
        <p:spPr>
          <a:xfrm>
            <a:off x="1781667" y="3481833"/>
            <a:ext cx="46792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22"/>
          <p:cNvGrpSpPr/>
          <p:nvPr/>
        </p:nvGrpSpPr>
        <p:grpSpPr>
          <a:xfrm>
            <a:off x="171767" y="4968267"/>
            <a:ext cx="526867" cy="545333"/>
            <a:chOff x="853575" y="798125"/>
            <a:chExt cx="395150" cy="409000"/>
          </a:xfrm>
        </p:grpSpPr>
        <p:sp>
          <p:nvSpPr>
            <p:cNvPr id="321" name="Google Shape;321;p2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3" name="Google Shape;323;p22"/>
          <p:cNvSpPr/>
          <p:nvPr/>
        </p:nvSpPr>
        <p:spPr>
          <a:xfrm>
            <a:off x="28787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8617333" y="6209900"/>
            <a:ext cx="376000" cy="37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11071700" y="719334"/>
            <a:ext cx="733800" cy="939300"/>
            <a:chOff x="8233200" y="3155550"/>
            <a:chExt cx="550350" cy="704475"/>
          </a:xfrm>
        </p:grpSpPr>
        <p:sp>
          <p:nvSpPr>
            <p:cNvPr id="326" name="Google Shape;326;p2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4729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/>
          <p:nvPr/>
        </p:nvSpPr>
        <p:spPr>
          <a:xfrm>
            <a:off x="1333131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3"/>
          <p:cNvSpPr txBox="1">
            <a:spLocks noGrp="1"/>
          </p:cNvSpPr>
          <p:nvPr>
            <p:ph type="subTitle" idx="1"/>
          </p:nvPr>
        </p:nvSpPr>
        <p:spPr>
          <a:xfrm>
            <a:off x="1539564" y="3125833"/>
            <a:ext cx="453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2" name="Google Shape;332;p23"/>
          <p:cNvGrpSpPr/>
          <p:nvPr/>
        </p:nvGrpSpPr>
        <p:grpSpPr>
          <a:xfrm>
            <a:off x="266633" y="3200100"/>
            <a:ext cx="526867" cy="545333"/>
            <a:chOff x="853575" y="798125"/>
            <a:chExt cx="395150" cy="409000"/>
          </a:xfrm>
        </p:grpSpPr>
        <p:sp>
          <p:nvSpPr>
            <p:cNvPr id="333" name="Google Shape;333;p2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3"/>
          <p:cNvGrpSpPr/>
          <p:nvPr/>
        </p:nvGrpSpPr>
        <p:grpSpPr>
          <a:xfrm>
            <a:off x="11357133" y="5582767"/>
            <a:ext cx="733800" cy="939300"/>
            <a:chOff x="8233200" y="3155550"/>
            <a:chExt cx="550350" cy="704475"/>
          </a:xfrm>
        </p:grpSpPr>
        <p:sp>
          <p:nvSpPr>
            <p:cNvPr id="336" name="Google Shape;336;p2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8" name="Google Shape;338;p23"/>
          <p:cNvSpPr/>
          <p:nvPr/>
        </p:nvSpPr>
        <p:spPr>
          <a:xfrm>
            <a:off x="8872833" y="2490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3"/>
          <p:cNvSpPr/>
          <p:nvPr/>
        </p:nvSpPr>
        <p:spPr>
          <a:xfrm>
            <a:off x="1711867" y="249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3"/>
          <p:cNvSpPr/>
          <p:nvPr/>
        </p:nvSpPr>
        <p:spPr>
          <a:xfrm>
            <a:off x="2616500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6260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/>
          <p:nvPr/>
        </p:nvSpPr>
        <p:spPr>
          <a:xfrm>
            <a:off x="57024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1"/>
          </p:nvPr>
        </p:nvSpPr>
        <p:spPr>
          <a:xfrm>
            <a:off x="5910203" y="3123108"/>
            <a:ext cx="45356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24"/>
          <p:cNvGrpSpPr/>
          <p:nvPr/>
        </p:nvGrpSpPr>
        <p:grpSpPr>
          <a:xfrm>
            <a:off x="154362" y="3113710"/>
            <a:ext cx="659980" cy="844807"/>
            <a:chOff x="8233200" y="3155550"/>
            <a:chExt cx="550350" cy="704475"/>
          </a:xfrm>
        </p:grpSpPr>
        <p:sp>
          <p:nvSpPr>
            <p:cNvPr id="346" name="Google Shape;346;p2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48" name="Google Shape;348;p24"/>
          <p:cNvSpPr/>
          <p:nvPr/>
        </p:nvSpPr>
        <p:spPr>
          <a:xfrm>
            <a:off x="4227367" y="6352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8344333" y="1533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0" name="Google Shape;350;p24"/>
          <p:cNvGrpSpPr/>
          <p:nvPr/>
        </p:nvGrpSpPr>
        <p:grpSpPr>
          <a:xfrm>
            <a:off x="11392933" y="1151834"/>
            <a:ext cx="526867" cy="545333"/>
            <a:chOff x="853575" y="798125"/>
            <a:chExt cx="395150" cy="409000"/>
          </a:xfrm>
        </p:grpSpPr>
        <p:sp>
          <p:nvSpPr>
            <p:cNvPr id="351" name="Google Shape;351;p2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3" name="Google Shape;353;p24"/>
          <p:cNvSpPr/>
          <p:nvPr/>
        </p:nvSpPr>
        <p:spPr>
          <a:xfrm>
            <a:off x="11505800" y="5137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9986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/>
          <p:nvPr/>
        </p:nvSpPr>
        <p:spPr>
          <a:xfrm>
            <a:off x="25376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1"/>
          </p:nvPr>
        </p:nvSpPr>
        <p:spPr>
          <a:xfrm>
            <a:off x="2745065" y="3123108"/>
            <a:ext cx="460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8" name="Google Shape;358;p25"/>
          <p:cNvGrpSpPr/>
          <p:nvPr/>
        </p:nvGrpSpPr>
        <p:grpSpPr>
          <a:xfrm>
            <a:off x="352533" y="3976834"/>
            <a:ext cx="526867" cy="545333"/>
            <a:chOff x="853575" y="798125"/>
            <a:chExt cx="395150" cy="409000"/>
          </a:xfrm>
        </p:grpSpPr>
        <p:sp>
          <p:nvSpPr>
            <p:cNvPr id="359" name="Google Shape;359;p2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1" name="Google Shape;361;p25"/>
          <p:cNvGrpSpPr/>
          <p:nvPr/>
        </p:nvGrpSpPr>
        <p:grpSpPr>
          <a:xfrm>
            <a:off x="11240967" y="2274434"/>
            <a:ext cx="733800" cy="939300"/>
            <a:chOff x="8233200" y="3155550"/>
            <a:chExt cx="550350" cy="704475"/>
          </a:xfrm>
        </p:grpSpPr>
        <p:sp>
          <p:nvSpPr>
            <p:cNvPr id="362" name="Google Shape;362;p2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64" name="Google Shape;364;p25"/>
          <p:cNvSpPr/>
          <p:nvPr/>
        </p:nvSpPr>
        <p:spPr>
          <a:xfrm>
            <a:off x="2394333" y="134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>
            <a:off x="2861033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9392600" y="6220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9461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/>
          <p:nvPr/>
        </p:nvSpPr>
        <p:spPr>
          <a:xfrm>
            <a:off x="4355033" y="2089000"/>
            <a:ext cx="6886000" cy="268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6"/>
          <p:cNvSpPr txBox="1">
            <a:spLocks noGrp="1"/>
          </p:cNvSpPr>
          <p:nvPr>
            <p:ph type="title"/>
          </p:nvPr>
        </p:nvSpPr>
        <p:spPr>
          <a:xfrm>
            <a:off x="5827623" y="2211300"/>
            <a:ext cx="3940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1"/>
          </p:nvPr>
        </p:nvSpPr>
        <p:spPr>
          <a:xfrm>
            <a:off x="4433300" y="3687700"/>
            <a:ext cx="6729200" cy="1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6"/>
          <p:cNvGrpSpPr/>
          <p:nvPr/>
        </p:nvGrpSpPr>
        <p:grpSpPr>
          <a:xfrm>
            <a:off x="10529233" y="5953934"/>
            <a:ext cx="526867" cy="545333"/>
            <a:chOff x="853575" y="798125"/>
            <a:chExt cx="395150" cy="409000"/>
          </a:xfrm>
        </p:grpSpPr>
        <p:sp>
          <p:nvSpPr>
            <p:cNvPr id="372" name="Google Shape;372;p2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74" name="Google Shape;374;p26"/>
          <p:cNvSpPr/>
          <p:nvPr/>
        </p:nvSpPr>
        <p:spPr>
          <a:xfrm>
            <a:off x="9218300" y="130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4849533" y="7193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77" name="Google Shape;377;p26"/>
          <p:cNvGrpSpPr/>
          <p:nvPr/>
        </p:nvGrpSpPr>
        <p:grpSpPr>
          <a:xfrm>
            <a:off x="509667" y="5082401"/>
            <a:ext cx="733800" cy="939300"/>
            <a:chOff x="8233200" y="3155550"/>
            <a:chExt cx="550350" cy="704475"/>
          </a:xfrm>
        </p:grpSpPr>
        <p:sp>
          <p:nvSpPr>
            <p:cNvPr id="378" name="Google Shape;378;p2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1952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/>
          <p:nvPr/>
        </p:nvSpPr>
        <p:spPr>
          <a:xfrm>
            <a:off x="2915833" y="44603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2915833" y="26508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2915833" y="838433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1"/>
          </p:nvPr>
        </p:nvSpPr>
        <p:spPr>
          <a:xfrm>
            <a:off x="3058377" y="175973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title" hasCustomPrompt="1"/>
          </p:nvPr>
        </p:nvSpPr>
        <p:spPr>
          <a:xfrm>
            <a:off x="3058507" y="102406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2"/>
          </p:nvPr>
        </p:nvSpPr>
        <p:spPr>
          <a:xfrm>
            <a:off x="3058377" y="3573761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title" idx="3" hasCustomPrompt="1"/>
          </p:nvPr>
        </p:nvSpPr>
        <p:spPr>
          <a:xfrm>
            <a:off x="3058507" y="2838096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8" name="Google Shape;388;p27"/>
          <p:cNvSpPr txBox="1">
            <a:spLocks noGrp="1"/>
          </p:cNvSpPr>
          <p:nvPr>
            <p:ph type="subTitle" idx="4"/>
          </p:nvPr>
        </p:nvSpPr>
        <p:spPr>
          <a:xfrm>
            <a:off x="3058211" y="538779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title" idx="5" hasCustomPrompt="1"/>
          </p:nvPr>
        </p:nvSpPr>
        <p:spPr>
          <a:xfrm>
            <a:off x="3058340" y="465212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90" name="Google Shape;390;p27"/>
          <p:cNvGrpSpPr/>
          <p:nvPr/>
        </p:nvGrpSpPr>
        <p:grpSpPr>
          <a:xfrm>
            <a:off x="10808900" y="5702034"/>
            <a:ext cx="526867" cy="545333"/>
            <a:chOff x="853575" y="798125"/>
            <a:chExt cx="395150" cy="409000"/>
          </a:xfrm>
        </p:grpSpPr>
        <p:sp>
          <p:nvSpPr>
            <p:cNvPr id="391" name="Google Shape;391;p2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3" name="Google Shape;393;p27"/>
          <p:cNvGrpSpPr/>
          <p:nvPr/>
        </p:nvGrpSpPr>
        <p:grpSpPr>
          <a:xfrm>
            <a:off x="2094267" y="162201"/>
            <a:ext cx="733800" cy="939300"/>
            <a:chOff x="8233200" y="3155550"/>
            <a:chExt cx="550350" cy="704475"/>
          </a:xfrm>
        </p:grpSpPr>
        <p:sp>
          <p:nvSpPr>
            <p:cNvPr id="394" name="Google Shape;394;p2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96" name="Google Shape;396;p27"/>
          <p:cNvSpPr/>
          <p:nvPr/>
        </p:nvSpPr>
        <p:spPr>
          <a:xfrm>
            <a:off x="7102733" y="6332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27"/>
          <p:cNvSpPr/>
          <p:nvPr/>
        </p:nvSpPr>
        <p:spPr>
          <a:xfrm>
            <a:off x="9133700" y="2112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158367" y="56421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434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847400" y="1765984"/>
            <a:ext cx="6497200" cy="18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2847400" y="3873483"/>
            <a:ext cx="6497200" cy="12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91" name="Google Shape;191;p15"/>
          <p:cNvSpPr/>
          <p:nvPr/>
        </p:nvSpPr>
        <p:spPr>
          <a:xfrm rot="5400000">
            <a:off x="-278116" y="522304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2" name="Google Shape;192;p15"/>
          <p:cNvGrpSpPr/>
          <p:nvPr/>
        </p:nvGrpSpPr>
        <p:grpSpPr>
          <a:xfrm rot="685540">
            <a:off x="9652435" y="3336739"/>
            <a:ext cx="1881391" cy="3296131"/>
            <a:chOff x="-524778" y="2749171"/>
            <a:chExt cx="1411018" cy="2472053"/>
          </a:xfrm>
        </p:grpSpPr>
        <p:sp>
          <p:nvSpPr>
            <p:cNvPr id="193" name="Google Shape;193;p15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15"/>
          <p:cNvSpPr/>
          <p:nvPr/>
        </p:nvSpPr>
        <p:spPr>
          <a:xfrm>
            <a:off x="1759033" y="462300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" name="Google Shape;226;p15"/>
          <p:cNvGrpSpPr/>
          <p:nvPr/>
        </p:nvGrpSpPr>
        <p:grpSpPr>
          <a:xfrm>
            <a:off x="10680500" y="598500"/>
            <a:ext cx="793600" cy="736533"/>
            <a:chOff x="8321650" y="1504325"/>
            <a:chExt cx="595200" cy="552400"/>
          </a:xfrm>
        </p:grpSpPr>
        <p:sp>
          <p:nvSpPr>
            <p:cNvPr id="227" name="Google Shape;227;p15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9" name="Google Shape;229;p15"/>
          <p:cNvSpPr/>
          <p:nvPr/>
        </p:nvSpPr>
        <p:spPr>
          <a:xfrm>
            <a:off x="717967" y="28092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15"/>
          <p:cNvGrpSpPr/>
          <p:nvPr/>
        </p:nvGrpSpPr>
        <p:grpSpPr>
          <a:xfrm>
            <a:off x="4960751" y="535117"/>
            <a:ext cx="2130000" cy="584200"/>
            <a:chOff x="3292150" y="368850"/>
            <a:chExt cx="1597500" cy="438150"/>
          </a:xfrm>
        </p:grpSpPr>
        <p:sp>
          <p:nvSpPr>
            <p:cNvPr id="231" name="Google Shape;231;p15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15"/>
          <p:cNvSpPr/>
          <p:nvPr/>
        </p:nvSpPr>
        <p:spPr>
          <a:xfrm>
            <a:off x="4781109" y="53120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7140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2323767" y="2085600"/>
            <a:ext cx="7544800" cy="2686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8"/>
          <p:cNvSpPr txBox="1">
            <a:spLocks noGrp="1"/>
          </p:cNvSpPr>
          <p:nvPr>
            <p:ph type="title"/>
          </p:nvPr>
        </p:nvSpPr>
        <p:spPr>
          <a:xfrm flipH="1">
            <a:off x="2497600" y="22219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1"/>
          </p:nvPr>
        </p:nvSpPr>
        <p:spPr>
          <a:xfrm flipH="1">
            <a:off x="3060000" y="3764667"/>
            <a:ext cx="43952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455200" y="22217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04" name="Google Shape;404;p28"/>
          <p:cNvGrpSpPr/>
          <p:nvPr/>
        </p:nvGrpSpPr>
        <p:grpSpPr>
          <a:xfrm flipH="1">
            <a:off x="11131467" y="3432800"/>
            <a:ext cx="526867" cy="545333"/>
            <a:chOff x="853575" y="798125"/>
            <a:chExt cx="395150" cy="409000"/>
          </a:xfrm>
        </p:grpSpPr>
        <p:sp>
          <p:nvSpPr>
            <p:cNvPr id="405" name="Google Shape;405;p2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8"/>
          <p:cNvGrpSpPr/>
          <p:nvPr/>
        </p:nvGrpSpPr>
        <p:grpSpPr>
          <a:xfrm flipH="1">
            <a:off x="950800" y="719334"/>
            <a:ext cx="733800" cy="939300"/>
            <a:chOff x="8233200" y="3155550"/>
            <a:chExt cx="550350" cy="704475"/>
          </a:xfrm>
        </p:grpSpPr>
        <p:sp>
          <p:nvSpPr>
            <p:cNvPr id="408" name="Google Shape;408;p2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10" name="Google Shape;410;p28"/>
          <p:cNvSpPr/>
          <p:nvPr/>
        </p:nvSpPr>
        <p:spPr>
          <a:xfrm flipH="1">
            <a:off x="7332500" y="53940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8"/>
          <p:cNvSpPr/>
          <p:nvPr/>
        </p:nvSpPr>
        <p:spPr>
          <a:xfrm flipH="1">
            <a:off x="2184933" y="57062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2" name="Google Shape;412;p28"/>
          <p:cNvSpPr/>
          <p:nvPr/>
        </p:nvSpPr>
        <p:spPr>
          <a:xfrm flipH="1">
            <a:off x="8941367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5923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/>
          <p:nvPr/>
        </p:nvSpPr>
        <p:spPr>
          <a:xfrm>
            <a:off x="1797200" y="1391800"/>
            <a:ext cx="8598000" cy="407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9"/>
          <p:cNvSpPr txBox="1">
            <a:spLocks noGrp="1"/>
          </p:cNvSpPr>
          <p:nvPr>
            <p:ph type="title"/>
          </p:nvPr>
        </p:nvSpPr>
        <p:spPr>
          <a:xfrm flipH="1">
            <a:off x="1979967" y="3386133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subTitle" idx="1"/>
          </p:nvPr>
        </p:nvSpPr>
        <p:spPr>
          <a:xfrm flipH="1">
            <a:off x="1979967" y="4735036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17" name="Google Shape;417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1652163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18" name="Google Shape;418;p29"/>
          <p:cNvGrpSpPr/>
          <p:nvPr/>
        </p:nvGrpSpPr>
        <p:grpSpPr>
          <a:xfrm flipH="1">
            <a:off x="455500" y="4033534"/>
            <a:ext cx="733800" cy="939300"/>
            <a:chOff x="8233200" y="3155550"/>
            <a:chExt cx="550350" cy="704475"/>
          </a:xfrm>
        </p:grpSpPr>
        <p:sp>
          <p:nvSpPr>
            <p:cNvPr id="419" name="Google Shape;419;p2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1" name="Google Shape;421;p29"/>
          <p:cNvSpPr/>
          <p:nvPr/>
        </p:nvSpPr>
        <p:spPr>
          <a:xfrm flipH="1">
            <a:off x="5576067" y="60207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22" name="Google Shape;422;p29"/>
          <p:cNvGrpSpPr/>
          <p:nvPr/>
        </p:nvGrpSpPr>
        <p:grpSpPr>
          <a:xfrm flipH="1">
            <a:off x="11299133" y="608367"/>
            <a:ext cx="526867" cy="545333"/>
            <a:chOff x="853575" y="798125"/>
            <a:chExt cx="395150" cy="409000"/>
          </a:xfrm>
        </p:grpSpPr>
        <p:sp>
          <p:nvSpPr>
            <p:cNvPr id="423" name="Google Shape;423;p2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5" name="Google Shape;425;p29"/>
          <p:cNvSpPr/>
          <p:nvPr/>
        </p:nvSpPr>
        <p:spPr>
          <a:xfrm flipH="1">
            <a:off x="41885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29"/>
          <p:cNvSpPr/>
          <p:nvPr/>
        </p:nvSpPr>
        <p:spPr>
          <a:xfrm flipH="1">
            <a:off x="8853133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8899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/>
          <p:nvPr/>
        </p:nvSpPr>
        <p:spPr>
          <a:xfrm>
            <a:off x="1797200" y="1378800"/>
            <a:ext cx="8598000" cy="4100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 flipH="1">
            <a:off x="1979967" y="1542996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1979967" y="2891899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3518637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32" name="Google Shape;432;p30"/>
          <p:cNvGrpSpPr/>
          <p:nvPr/>
        </p:nvGrpSpPr>
        <p:grpSpPr>
          <a:xfrm flipH="1">
            <a:off x="637033" y="4871467"/>
            <a:ext cx="526867" cy="545333"/>
            <a:chOff x="853575" y="798125"/>
            <a:chExt cx="395150" cy="409000"/>
          </a:xfrm>
        </p:grpSpPr>
        <p:sp>
          <p:nvSpPr>
            <p:cNvPr id="433" name="Google Shape;433;p3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30"/>
          <p:cNvGrpSpPr/>
          <p:nvPr/>
        </p:nvGrpSpPr>
        <p:grpSpPr>
          <a:xfrm flipH="1">
            <a:off x="10963767" y="2241767"/>
            <a:ext cx="733800" cy="939300"/>
            <a:chOff x="8233200" y="3155550"/>
            <a:chExt cx="550350" cy="704475"/>
          </a:xfrm>
        </p:grpSpPr>
        <p:sp>
          <p:nvSpPr>
            <p:cNvPr id="436" name="Google Shape;436;p3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30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30"/>
          <p:cNvSpPr/>
          <p:nvPr/>
        </p:nvSpPr>
        <p:spPr>
          <a:xfrm flipH="1">
            <a:off x="8023467" y="634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30"/>
          <p:cNvSpPr/>
          <p:nvPr/>
        </p:nvSpPr>
        <p:spPr>
          <a:xfrm flipH="1">
            <a:off x="3817800" y="5517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5478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1"/>
          <p:cNvGrpSpPr/>
          <p:nvPr/>
        </p:nvGrpSpPr>
        <p:grpSpPr>
          <a:xfrm>
            <a:off x="3748267" y="719333"/>
            <a:ext cx="6679200" cy="3062800"/>
            <a:chOff x="2811200" y="539500"/>
            <a:chExt cx="5009400" cy="2297100"/>
          </a:xfrm>
        </p:grpSpPr>
        <p:sp>
          <p:nvSpPr>
            <p:cNvPr id="443" name="Google Shape;443;p31"/>
            <p:cNvSpPr/>
            <p:nvPr/>
          </p:nvSpPr>
          <p:spPr>
            <a:xfrm>
              <a:off x="2811200" y="539500"/>
              <a:ext cx="5009400" cy="22971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 rot="10800000">
              <a:off x="2847481" y="2692084"/>
              <a:ext cx="4937700" cy="108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80381" y="2588012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6" name="Google Shape;446;p31"/>
          <p:cNvSpPr txBox="1">
            <a:spLocks noGrp="1"/>
          </p:cNvSpPr>
          <p:nvPr>
            <p:ph type="ctrTitle"/>
          </p:nvPr>
        </p:nvSpPr>
        <p:spPr>
          <a:xfrm>
            <a:off x="4608400" y="805881"/>
            <a:ext cx="4958800" cy="12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4608400" y="2015081"/>
            <a:ext cx="4958800" cy="15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448" name="Google Shape;448;p31"/>
          <p:cNvGrpSpPr/>
          <p:nvPr/>
        </p:nvGrpSpPr>
        <p:grpSpPr>
          <a:xfrm flipH="1">
            <a:off x="11184533" y="1064167"/>
            <a:ext cx="526867" cy="545333"/>
            <a:chOff x="853575" y="798125"/>
            <a:chExt cx="395150" cy="409000"/>
          </a:xfrm>
        </p:grpSpPr>
        <p:sp>
          <p:nvSpPr>
            <p:cNvPr id="449" name="Google Shape;449;p3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1" name="Google Shape;451;p31"/>
          <p:cNvGrpSpPr/>
          <p:nvPr/>
        </p:nvGrpSpPr>
        <p:grpSpPr>
          <a:xfrm flipH="1">
            <a:off x="950967" y="4154434"/>
            <a:ext cx="733800" cy="939300"/>
            <a:chOff x="8233200" y="3155550"/>
            <a:chExt cx="550350" cy="704475"/>
          </a:xfrm>
        </p:grpSpPr>
        <p:sp>
          <p:nvSpPr>
            <p:cNvPr id="452" name="Google Shape;452;p3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4" name="Google Shape;454;p31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31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31"/>
          <p:cNvSpPr/>
          <p:nvPr/>
        </p:nvSpPr>
        <p:spPr>
          <a:xfrm flipH="1">
            <a:off x="4229933" y="63887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/>
          <p:nvPr/>
        </p:nvSpPr>
        <p:spPr>
          <a:xfrm>
            <a:off x="4693867" y="4597004"/>
            <a:ext cx="47880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pt-BR" sz="1600" b="1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CRÉDITOS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: este modelo de apresentação foi criado pelo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, que inclui ícones da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pt-BR" sz="1600" kern="0">
                <a:solidFill>
                  <a:srgbClr val="294C60"/>
                </a:solidFill>
                <a:latin typeface="Trebuchet MS"/>
                <a:ea typeface="Trebuchet MS"/>
                <a:cs typeface="Trebuchet MS"/>
                <a:sym typeface="Trebuchet MS"/>
              </a:rPr>
              <a:t> e infográficos e imagens da </a:t>
            </a:r>
            <a:r>
              <a:rPr lang="pt-BR" sz="1600" b="1" kern="0">
                <a:solidFill>
                  <a:srgbClr val="294C6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294C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614898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0408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/>
          <p:nvPr/>
        </p:nvSpPr>
        <p:spPr>
          <a:xfrm flipH="1">
            <a:off x="7443400" y="6296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33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33"/>
          <p:cNvSpPr/>
          <p:nvPr/>
        </p:nvSpPr>
        <p:spPr>
          <a:xfrm flipH="1">
            <a:off x="11718200" y="2999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33"/>
          <p:cNvSpPr/>
          <p:nvPr/>
        </p:nvSpPr>
        <p:spPr>
          <a:xfrm flipH="1">
            <a:off x="436800" y="4753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6096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4"/>
          <p:cNvGrpSpPr/>
          <p:nvPr/>
        </p:nvGrpSpPr>
        <p:grpSpPr>
          <a:xfrm flipH="1">
            <a:off x="11310233" y="1047300"/>
            <a:ext cx="526867" cy="545333"/>
            <a:chOff x="853575" y="798125"/>
            <a:chExt cx="395150" cy="409000"/>
          </a:xfrm>
        </p:grpSpPr>
        <p:sp>
          <p:nvSpPr>
            <p:cNvPr id="466" name="Google Shape;466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8" name="Google Shape;468;p34"/>
          <p:cNvGrpSpPr/>
          <p:nvPr/>
        </p:nvGrpSpPr>
        <p:grpSpPr>
          <a:xfrm flipH="1">
            <a:off x="216929" y="4044933"/>
            <a:ext cx="621015" cy="794929"/>
            <a:chOff x="8233200" y="3155550"/>
            <a:chExt cx="550350" cy="704475"/>
          </a:xfrm>
        </p:grpSpPr>
        <p:sp>
          <p:nvSpPr>
            <p:cNvPr id="469" name="Google Shape;469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1" name="Google Shape;471;p34"/>
          <p:cNvGrpSpPr/>
          <p:nvPr/>
        </p:nvGrpSpPr>
        <p:grpSpPr>
          <a:xfrm>
            <a:off x="3055767" y="174000"/>
            <a:ext cx="526867" cy="545333"/>
            <a:chOff x="853575" y="798125"/>
            <a:chExt cx="395150" cy="409000"/>
          </a:xfrm>
        </p:grpSpPr>
        <p:sp>
          <p:nvSpPr>
            <p:cNvPr id="472" name="Google Shape;472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11241029" y="5528900"/>
            <a:ext cx="621015" cy="794929"/>
            <a:chOff x="8233200" y="3155550"/>
            <a:chExt cx="550350" cy="704475"/>
          </a:xfrm>
        </p:grpSpPr>
        <p:sp>
          <p:nvSpPr>
            <p:cNvPr id="475" name="Google Shape;475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1000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35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35"/>
          <p:cNvSpPr/>
          <p:nvPr/>
        </p:nvSpPr>
        <p:spPr>
          <a:xfrm flipH="1">
            <a:off x="273633" y="3022300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 flipH="1">
            <a:off x="1992900" y="64026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2" name="Google Shape;482;p35"/>
          <p:cNvSpPr/>
          <p:nvPr/>
        </p:nvSpPr>
        <p:spPr>
          <a:xfrm flipH="1">
            <a:off x="11423100" y="2187567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3" name="Google Shape;483;p35"/>
          <p:cNvSpPr/>
          <p:nvPr/>
        </p:nvSpPr>
        <p:spPr>
          <a:xfrm flipH="1">
            <a:off x="1355833" y="1548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1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1089509" y="5431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6"/>
          <p:cNvSpPr/>
          <p:nvPr/>
        </p:nvSpPr>
        <p:spPr>
          <a:xfrm>
            <a:off x="4781142" y="5431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6"/>
          <p:cNvSpPr/>
          <p:nvPr/>
        </p:nvSpPr>
        <p:spPr>
          <a:xfrm>
            <a:off x="8472775" y="55041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823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11010467" y="963733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17"/>
          <p:cNvGrpSpPr/>
          <p:nvPr/>
        </p:nvGrpSpPr>
        <p:grpSpPr>
          <a:xfrm>
            <a:off x="422700" y="5881100"/>
            <a:ext cx="793600" cy="736533"/>
            <a:chOff x="8321650" y="1504325"/>
            <a:chExt cx="595200" cy="552400"/>
          </a:xfrm>
        </p:grpSpPr>
        <p:sp>
          <p:nvSpPr>
            <p:cNvPr id="243" name="Google Shape;243;p17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" name="Google Shape;245;p17"/>
          <p:cNvSpPr/>
          <p:nvPr/>
        </p:nvSpPr>
        <p:spPr>
          <a:xfrm>
            <a:off x="7593401" y="58811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7"/>
          <p:cNvSpPr/>
          <p:nvPr/>
        </p:nvSpPr>
        <p:spPr>
          <a:xfrm>
            <a:off x="10400901" y="13454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7"/>
          <p:cNvSpPr/>
          <p:nvPr/>
        </p:nvSpPr>
        <p:spPr>
          <a:xfrm>
            <a:off x="11244052" y="60673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515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 rot="5400000">
            <a:off x="10811384" y="-398774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8"/>
          <p:cNvSpPr/>
          <p:nvPr/>
        </p:nvSpPr>
        <p:spPr>
          <a:xfrm>
            <a:off x="453285" y="20245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8"/>
          <p:cNvSpPr/>
          <p:nvPr/>
        </p:nvSpPr>
        <p:spPr>
          <a:xfrm>
            <a:off x="328668" y="64228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8"/>
          <p:cNvSpPr/>
          <p:nvPr/>
        </p:nvSpPr>
        <p:spPr>
          <a:xfrm>
            <a:off x="11609085" y="25135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8"/>
          <p:cNvSpPr/>
          <p:nvPr/>
        </p:nvSpPr>
        <p:spPr>
          <a:xfrm>
            <a:off x="10152885" y="3796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21635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57" name="Google Shape;257;p19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58" name="Google Shape;258;p1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0" name="Google Shape;260;p19"/>
          <p:cNvSpPr/>
          <p:nvPr/>
        </p:nvSpPr>
        <p:spPr>
          <a:xfrm>
            <a:off x="10769067" y="15878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9"/>
          <p:cNvSpPr/>
          <p:nvPr/>
        </p:nvSpPr>
        <p:spPr>
          <a:xfrm>
            <a:off x="717967" y="27087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8547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4" name="Google Shape;264;p20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0"/>
          <p:cNvSpPr/>
          <p:nvPr/>
        </p:nvSpPr>
        <p:spPr>
          <a:xfrm>
            <a:off x="9509968" y="884433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20"/>
          <p:cNvGrpSpPr/>
          <p:nvPr/>
        </p:nvGrpSpPr>
        <p:grpSpPr>
          <a:xfrm>
            <a:off x="7976733" y="456534"/>
            <a:ext cx="793600" cy="736533"/>
            <a:chOff x="8321650" y="1504325"/>
            <a:chExt cx="595200" cy="552400"/>
          </a:xfrm>
        </p:grpSpPr>
        <p:sp>
          <p:nvSpPr>
            <p:cNvPr id="267" name="Google Shape;267;p20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20"/>
          <p:cNvSpPr/>
          <p:nvPr/>
        </p:nvSpPr>
        <p:spPr>
          <a:xfrm>
            <a:off x="392467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606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639000" y="2731200"/>
            <a:ext cx="69140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639200" y="1695633"/>
            <a:ext cx="6914000" cy="8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639000" y="4476000"/>
            <a:ext cx="6914000" cy="73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354802" y="1498333"/>
            <a:ext cx="1482399" cy="1329644"/>
          </a:xfrm>
          <a:custGeom>
            <a:avLst/>
            <a:gdLst/>
            <a:ahLst/>
            <a:cxnLst/>
            <a:rect l="l" t="t" r="r" b="b"/>
            <a:pathLst>
              <a:path w="24562" h="22031" extrusionOk="0">
                <a:moveTo>
                  <a:pt x="9818" y="517"/>
                </a:moveTo>
                <a:cubicBezTo>
                  <a:pt x="3898" y="1702"/>
                  <a:pt x="-2469" y="11445"/>
                  <a:pt x="1039" y="16358"/>
                </a:cubicBezTo>
                <a:cubicBezTo>
                  <a:pt x="5185" y="22164"/>
                  <a:pt x="16806" y="24055"/>
                  <a:pt x="22223" y="19412"/>
                </a:cubicBezTo>
                <a:cubicBezTo>
                  <a:pt x="26759" y="15524"/>
                  <a:pt x="23966" y="5886"/>
                  <a:pt x="19742" y="1662"/>
                </a:cubicBezTo>
                <a:cubicBezTo>
                  <a:pt x="17085" y="-995"/>
                  <a:pt x="12128" y="177"/>
                  <a:pt x="8482" y="1090"/>
                </a:cubicBezTo>
              </a:path>
            </a:pathLst>
          </a:cu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Google Shape;23;p3"/>
          <p:cNvSpPr/>
          <p:nvPr/>
        </p:nvSpPr>
        <p:spPr>
          <a:xfrm>
            <a:off x="10044318" y="-73849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>
            <a:off x="4781109" y="53120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3"/>
          <p:cNvGrpSpPr/>
          <p:nvPr/>
        </p:nvGrpSpPr>
        <p:grpSpPr>
          <a:xfrm>
            <a:off x="950784" y="518784"/>
            <a:ext cx="2130000" cy="584200"/>
            <a:chOff x="3292150" y="368850"/>
            <a:chExt cx="1597500" cy="438150"/>
          </a:xfrm>
        </p:grpSpPr>
        <p:sp>
          <p:nvSpPr>
            <p:cNvPr id="26" name="Google Shape;26;p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/>
          <p:nvPr/>
        </p:nvSpPr>
        <p:spPr>
          <a:xfrm>
            <a:off x="8826751" y="5187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8569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2" name="Google Shape;272;p21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1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842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2"/>
          <p:cNvSpPr/>
          <p:nvPr/>
        </p:nvSpPr>
        <p:spPr>
          <a:xfrm>
            <a:off x="9509968" y="884433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8" name="Google Shape;278;p22"/>
          <p:cNvGrpSpPr/>
          <p:nvPr/>
        </p:nvGrpSpPr>
        <p:grpSpPr>
          <a:xfrm>
            <a:off x="7976733" y="456534"/>
            <a:ext cx="793600" cy="736533"/>
            <a:chOff x="8321650" y="1504325"/>
            <a:chExt cx="595200" cy="552400"/>
          </a:xfrm>
        </p:grpSpPr>
        <p:sp>
          <p:nvSpPr>
            <p:cNvPr id="279" name="Google Shape;279;p22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" name="Google Shape;281;p22"/>
          <p:cNvSpPr/>
          <p:nvPr/>
        </p:nvSpPr>
        <p:spPr>
          <a:xfrm>
            <a:off x="392467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76736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84" name="Google Shape;284;p23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85" name="Google Shape;285;p2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7602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289" name="Google Shape;289;p24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290" name="Google Shape;290;p2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2" name="Google Shape;292;p24"/>
          <p:cNvSpPr/>
          <p:nvPr/>
        </p:nvSpPr>
        <p:spPr>
          <a:xfrm>
            <a:off x="10769067" y="15878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4"/>
          <p:cNvSpPr/>
          <p:nvPr/>
        </p:nvSpPr>
        <p:spPr>
          <a:xfrm>
            <a:off x="717967" y="27087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24"/>
          <p:cNvSpPr/>
          <p:nvPr/>
        </p:nvSpPr>
        <p:spPr>
          <a:xfrm>
            <a:off x="7146909" y="24787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2156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1530505" y="4712984"/>
            <a:ext cx="8921600" cy="85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1530451" y="2182500"/>
            <a:ext cx="892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8" name="Google Shape;298;p25"/>
          <p:cNvSpPr/>
          <p:nvPr/>
        </p:nvSpPr>
        <p:spPr>
          <a:xfrm>
            <a:off x="3380967" y="-406400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5"/>
          <p:cNvSpPr/>
          <p:nvPr/>
        </p:nvSpPr>
        <p:spPr>
          <a:xfrm>
            <a:off x="11431767" y="44383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5"/>
          <p:cNvSpPr/>
          <p:nvPr/>
        </p:nvSpPr>
        <p:spPr>
          <a:xfrm>
            <a:off x="10891200" y="1709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467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 txBox="1">
            <a:spLocks noGrp="1"/>
          </p:cNvSpPr>
          <p:nvPr>
            <p:ph type="title"/>
          </p:nvPr>
        </p:nvSpPr>
        <p:spPr>
          <a:xfrm>
            <a:off x="6676400" y="1878667"/>
            <a:ext cx="4564800" cy="17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subTitle" idx="1"/>
          </p:nvPr>
        </p:nvSpPr>
        <p:spPr>
          <a:xfrm>
            <a:off x="6676400" y="3641332"/>
            <a:ext cx="4564800" cy="13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04" name="Google Shape;304;p26"/>
          <p:cNvGrpSpPr/>
          <p:nvPr/>
        </p:nvGrpSpPr>
        <p:grpSpPr>
          <a:xfrm rot="-1135339" flipH="1">
            <a:off x="139463" y="3467016"/>
            <a:ext cx="1881439" cy="3296213"/>
            <a:chOff x="-524778" y="2749171"/>
            <a:chExt cx="1411018" cy="2472053"/>
          </a:xfrm>
        </p:grpSpPr>
        <p:sp>
          <p:nvSpPr>
            <p:cNvPr id="305" name="Google Shape;305;p26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7" name="Google Shape;337;p2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8" name="Google Shape;338;p26"/>
          <p:cNvGrpSpPr/>
          <p:nvPr/>
        </p:nvGrpSpPr>
        <p:grpSpPr>
          <a:xfrm>
            <a:off x="7108384" y="719184"/>
            <a:ext cx="2130000" cy="584200"/>
            <a:chOff x="3292150" y="368850"/>
            <a:chExt cx="1597500" cy="438150"/>
          </a:xfrm>
        </p:grpSpPr>
        <p:sp>
          <p:nvSpPr>
            <p:cNvPr id="339" name="Google Shape;339;p26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" name="Google Shape;341;p26"/>
          <p:cNvSpPr/>
          <p:nvPr/>
        </p:nvSpPr>
        <p:spPr>
          <a:xfrm>
            <a:off x="8210109" y="5093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2" name="Google Shape;342;p26"/>
          <p:cNvGrpSpPr/>
          <p:nvPr/>
        </p:nvGrpSpPr>
        <p:grpSpPr>
          <a:xfrm>
            <a:off x="554000" y="350934"/>
            <a:ext cx="793600" cy="736533"/>
            <a:chOff x="8321650" y="1504325"/>
            <a:chExt cx="595200" cy="552400"/>
          </a:xfrm>
        </p:grpSpPr>
        <p:sp>
          <p:nvSpPr>
            <p:cNvPr id="343" name="Google Shape;343;p2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5" name="Google Shape;345;p26"/>
          <p:cNvSpPr/>
          <p:nvPr/>
        </p:nvSpPr>
        <p:spPr>
          <a:xfrm>
            <a:off x="7141068" y="6138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6"/>
          <p:cNvSpPr/>
          <p:nvPr/>
        </p:nvSpPr>
        <p:spPr>
          <a:xfrm>
            <a:off x="11329701" y="55551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6"/>
          <p:cNvSpPr/>
          <p:nvPr/>
        </p:nvSpPr>
        <p:spPr>
          <a:xfrm>
            <a:off x="553985" y="20319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9414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"/>
          <p:cNvSpPr txBox="1">
            <a:spLocks noGrp="1"/>
          </p:cNvSpPr>
          <p:nvPr>
            <p:ph type="title"/>
          </p:nvPr>
        </p:nvSpPr>
        <p:spPr>
          <a:xfrm>
            <a:off x="953267" y="2295933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"/>
          </p:nvPr>
        </p:nvSpPr>
        <p:spPr>
          <a:xfrm>
            <a:off x="9508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51" name="Google Shape;351;p27"/>
          <p:cNvSpPr/>
          <p:nvPr/>
        </p:nvSpPr>
        <p:spPr>
          <a:xfrm>
            <a:off x="962067" y="2295933"/>
            <a:ext cx="3603607" cy="822011"/>
          </a:xfrm>
          <a:custGeom>
            <a:avLst/>
            <a:gdLst/>
            <a:ahLst/>
            <a:cxnLst/>
            <a:rect l="l" t="t" r="r" b="b"/>
            <a:pathLst>
              <a:path w="114655" h="16140" extrusionOk="0">
                <a:moveTo>
                  <a:pt x="68577" y="1"/>
                </a:moveTo>
                <a:cubicBezTo>
                  <a:pt x="68196" y="1"/>
                  <a:pt x="67815" y="1"/>
                  <a:pt x="67433" y="1"/>
                </a:cubicBezTo>
                <a:cubicBezTo>
                  <a:pt x="49144" y="1"/>
                  <a:pt x="30856" y="45"/>
                  <a:pt x="12567" y="80"/>
                </a:cubicBezTo>
                <a:cubicBezTo>
                  <a:pt x="9010" y="83"/>
                  <a:pt x="5449" y="107"/>
                  <a:pt x="1892" y="134"/>
                </a:cubicBezTo>
                <a:cubicBezTo>
                  <a:pt x="1883" y="134"/>
                  <a:pt x="1874" y="134"/>
                  <a:pt x="1865" y="134"/>
                </a:cubicBezTo>
                <a:cubicBezTo>
                  <a:pt x="1745" y="134"/>
                  <a:pt x="1620" y="130"/>
                  <a:pt x="1495" y="130"/>
                </a:cubicBezTo>
                <a:cubicBezTo>
                  <a:pt x="1087" y="130"/>
                  <a:pt x="687" y="182"/>
                  <a:pt x="501" y="631"/>
                </a:cubicBezTo>
                <a:cubicBezTo>
                  <a:pt x="254" y="1221"/>
                  <a:pt x="878" y="1375"/>
                  <a:pt x="1214" y="1670"/>
                </a:cubicBezTo>
                <a:cubicBezTo>
                  <a:pt x="3554" y="3712"/>
                  <a:pt x="5891" y="5758"/>
                  <a:pt x="8307" y="7875"/>
                </a:cubicBezTo>
                <a:cubicBezTo>
                  <a:pt x="7817" y="8307"/>
                  <a:pt x="7368" y="8715"/>
                  <a:pt x="6902" y="9106"/>
                </a:cubicBezTo>
                <a:cubicBezTo>
                  <a:pt x="5048" y="10651"/>
                  <a:pt x="3191" y="12190"/>
                  <a:pt x="1337" y="13735"/>
                </a:cubicBezTo>
                <a:cubicBezTo>
                  <a:pt x="1046" y="13979"/>
                  <a:pt x="707" y="14194"/>
                  <a:pt x="498" y="14489"/>
                </a:cubicBezTo>
                <a:cubicBezTo>
                  <a:pt x="234" y="14859"/>
                  <a:pt x="1" y="15312"/>
                  <a:pt x="203" y="15764"/>
                </a:cubicBezTo>
                <a:cubicBezTo>
                  <a:pt x="352" y="16099"/>
                  <a:pt x="658" y="16131"/>
                  <a:pt x="972" y="16131"/>
                </a:cubicBezTo>
                <a:cubicBezTo>
                  <a:pt x="1046" y="16131"/>
                  <a:pt x="1119" y="16129"/>
                  <a:pt x="1192" y="16129"/>
                </a:cubicBezTo>
                <a:cubicBezTo>
                  <a:pt x="1251" y="16129"/>
                  <a:pt x="1309" y="16130"/>
                  <a:pt x="1365" y="16134"/>
                </a:cubicBezTo>
                <a:cubicBezTo>
                  <a:pt x="1443" y="16138"/>
                  <a:pt x="1521" y="16140"/>
                  <a:pt x="1599" y="16140"/>
                </a:cubicBezTo>
                <a:cubicBezTo>
                  <a:pt x="1764" y="16140"/>
                  <a:pt x="1929" y="16133"/>
                  <a:pt x="2095" y="16131"/>
                </a:cubicBezTo>
                <a:cubicBezTo>
                  <a:pt x="19067" y="16038"/>
                  <a:pt x="36037" y="15874"/>
                  <a:pt x="53006" y="15874"/>
                </a:cubicBezTo>
                <a:cubicBezTo>
                  <a:pt x="53202" y="15874"/>
                  <a:pt x="53399" y="15874"/>
                  <a:pt x="53595" y="15874"/>
                </a:cubicBezTo>
                <a:cubicBezTo>
                  <a:pt x="71297" y="15874"/>
                  <a:pt x="88995" y="16025"/>
                  <a:pt x="106697" y="16110"/>
                </a:cubicBezTo>
                <a:cubicBezTo>
                  <a:pt x="108345" y="16118"/>
                  <a:pt x="109990" y="16133"/>
                  <a:pt x="111637" y="16133"/>
                </a:cubicBezTo>
                <a:cubicBezTo>
                  <a:pt x="112186" y="16133"/>
                  <a:pt x="112735" y="16131"/>
                  <a:pt x="113284" y="16127"/>
                </a:cubicBezTo>
                <a:cubicBezTo>
                  <a:pt x="114404" y="16120"/>
                  <a:pt x="114654" y="15706"/>
                  <a:pt x="114226" y="14750"/>
                </a:cubicBezTo>
                <a:cubicBezTo>
                  <a:pt x="114086" y="14434"/>
                  <a:pt x="113801" y="14263"/>
                  <a:pt x="113551" y="14054"/>
                </a:cubicBezTo>
                <a:cubicBezTo>
                  <a:pt x="112543" y="13197"/>
                  <a:pt x="111529" y="12344"/>
                  <a:pt x="110515" y="11494"/>
                </a:cubicBezTo>
                <a:cubicBezTo>
                  <a:pt x="109110" y="10315"/>
                  <a:pt x="107698" y="9140"/>
                  <a:pt x="106307" y="7975"/>
                </a:cubicBezTo>
                <a:cubicBezTo>
                  <a:pt x="106540" y="7478"/>
                  <a:pt x="106920" y="7262"/>
                  <a:pt x="107232" y="6995"/>
                </a:cubicBezTo>
                <a:cubicBezTo>
                  <a:pt x="109370" y="5134"/>
                  <a:pt x="111509" y="3277"/>
                  <a:pt x="113667" y="1440"/>
                </a:cubicBezTo>
                <a:cubicBezTo>
                  <a:pt x="113952" y="1197"/>
                  <a:pt x="114120" y="981"/>
                  <a:pt x="114020" y="628"/>
                </a:cubicBezTo>
                <a:cubicBezTo>
                  <a:pt x="113911" y="247"/>
                  <a:pt x="113568" y="179"/>
                  <a:pt x="113222" y="152"/>
                </a:cubicBezTo>
                <a:cubicBezTo>
                  <a:pt x="112835" y="121"/>
                  <a:pt x="112444" y="128"/>
                  <a:pt x="112053" y="124"/>
                </a:cubicBezTo>
                <a:cubicBezTo>
                  <a:pt x="110642" y="114"/>
                  <a:pt x="109226" y="93"/>
                  <a:pt x="107815" y="90"/>
                </a:cubicBezTo>
                <a:cubicBezTo>
                  <a:pt x="94735" y="57"/>
                  <a:pt x="81656" y="1"/>
                  <a:pt x="68577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27"/>
          <p:cNvGrpSpPr/>
          <p:nvPr/>
        </p:nvGrpSpPr>
        <p:grpSpPr>
          <a:xfrm rot="2520510">
            <a:off x="-124806" y="-1309399"/>
            <a:ext cx="1881241" cy="3295869"/>
            <a:chOff x="-524778" y="2749171"/>
            <a:chExt cx="1411018" cy="2472053"/>
          </a:xfrm>
        </p:grpSpPr>
        <p:sp>
          <p:nvSpPr>
            <p:cNvPr id="353" name="Google Shape;353;p2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" name="Google Shape;385;p27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386" name="Google Shape;386;p27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8" name="Google Shape;388;p27"/>
          <p:cNvSpPr/>
          <p:nvPr/>
        </p:nvSpPr>
        <p:spPr>
          <a:xfrm>
            <a:off x="2118133" y="5056033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9" name="Google Shape;389;p27"/>
          <p:cNvGrpSpPr/>
          <p:nvPr/>
        </p:nvGrpSpPr>
        <p:grpSpPr>
          <a:xfrm>
            <a:off x="4239984" y="5291152"/>
            <a:ext cx="852200" cy="1069033"/>
            <a:chOff x="5125000" y="2647775"/>
            <a:chExt cx="639150" cy="801775"/>
          </a:xfrm>
        </p:grpSpPr>
        <p:sp>
          <p:nvSpPr>
            <p:cNvPr id="390" name="Google Shape;390;p27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2" name="Google Shape;392;p27"/>
          <p:cNvSpPr/>
          <p:nvPr/>
        </p:nvSpPr>
        <p:spPr>
          <a:xfrm>
            <a:off x="950801" y="52233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7"/>
          <p:cNvSpPr/>
          <p:nvPr/>
        </p:nvSpPr>
        <p:spPr>
          <a:xfrm>
            <a:off x="7604534" y="4271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7"/>
          <p:cNvSpPr/>
          <p:nvPr/>
        </p:nvSpPr>
        <p:spPr>
          <a:xfrm>
            <a:off x="10958201" y="58442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19363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97" name="Google Shape;397;p28"/>
          <p:cNvSpPr txBox="1">
            <a:spLocks noGrp="1"/>
          </p:cNvSpPr>
          <p:nvPr>
            <p:ph type="subTitle" idx="1"/>
          </p:nvPr>
        </p:nvSpPr>
        <p:spPr>
          <a:xfrm>
            <a:off x="4292051" y="2998233"/>
            <a:ext cx="3608000" cy="26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98" name="Google Shape;398;p28"/>
          <p:cNvSpPr/>
          <p:nvPr/>
        </p:nvSpPr>
        <p:spPr>
          <a:xfrm rot="5400000">
            <a:off x="-30049" y="51156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8"/>
          <p:cNvGrpSpPr/>
          <p:nvPr/>
        </p:nvGrpSpPr>
        <p:grpSpPr>
          <a:xfrm>
            <a:off x="9875467" y="808884"/>
            <a:ext cx="2130000" cy="584200"/>
            <a:chOff x="3292150" y="368850"/>
            <a:chExt cx="1597500" cy="438150"/>
          </a:xfrm>
        </p:grpSpPr>
        <p:sp>
          <p:nvSpPr>
            <p:cNvPr id="400" name="Google Shape;400;p28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43406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4" name="Google Shape;404;p29"/>
          <p:cNvSpPr txBox="1">
            <a:spLocks noGrp="1"/>
          </p:cNvSpPr>
          <p:nvPr>
            <p:ph type="title" idx="2"/>
          </p:nvPr>
        </p:nvSpPr>
        <p:spPr>
          <a:xfrm>
            <a:off x="960000" y="2717567"/>
            <a:ext cx="5416400" cy="17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subTitle" idx="1"/>
          </p:nvPr>
        </p:nvSpPr>
        <p:spPr>
          <a:xfrm>
            <a:off x="960000" y="4480233"/>
            <a:ext cx="5416400" cy="11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06" name="Google Shape;406;p29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>
            <a:off x="960009" y="1600600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>
            <a:off x="9212751" y="3542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9"/>
          <p:cNvSpPr/>
          <p:nvPr/>
        </p:nvSpPr>
        <p:spPr>
          <a:xfrm>
            <a:off x="11383718" y="48959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9"/>
          <p:cNvSpPr/>
          <p:nvPr/>
        </p:nvSpPr>
        <p:spPr>
          <a:xfrm>
            <a:off x="11383734" y="200801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6808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3" name="Google Shape;413;p30"/>
          <p:cNvSpPr txBox="1">
            <a:spLocks noGrp="1"/>
          </p:cNvSpPr>
          <p:nvPr>
            <p:ph type="subTitle" idx="1"/>
          </p:nvPr>
        </p:nvSpPr>
        <p:spPr>
          <a:xfrm>
            <a:off x="960000" y="1890800"/>
            <a:ext cx="654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14" name="Google Shape;414;p30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415" name="Google Shape;415;p30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7" name="Google Shape;417;p30"/>
          <p:cNvGrpSpPr/>
          <p:nvPr/>
        </p:nvGrpSpPr>
        <p:grpSpPr>
          <a:xfrm>
            <a:off x="11083733" y="2137351"/>
            <a:ext cx="793600" cy="736533"/>
            <a:chOff x="8321650" y="1504325"/>
            <a:chExt cx="595200" cy="552400"/>
          </a:xfrm>
        </p:grpSpPr>
        <p:sp>
          <p:nvSpPr>
            <p:cNvPr id="418" name="Google Shape;418;p30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" name="Google Shape;420;p30"/>
          <p:cNvSpPr/>
          <p:nvPr/>
        </p:nvSpPr>
        <p:spPr>
          <a:xfrm>
            <a:off x="561500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" name="Google Shape;421;p30"/>
          <p:cNvGrpSpPr/>
          <p:nvPr/>
        </p:nvGrpSpPr>
        <p:grpSpPr>
          <a:xfrm>
            <a:off x="10815084" y="5441485"/>
            <a:ext cx="852200" cy="1069033"/>
            <a:chOff x="5125000" y="2647775"/>
            <a:chExt cx="639150" cy="801775"/>
          </a:xfrm>
        </p:grpSpPr>
        <p:sp>
          <p:nvSpPr>
            <p:cNvPr id="422" name="Google Shape;422;p30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30"/>
          <p:cNvSpPr/>
          <p:nvPr/>
        </p:nvSpPr>
        <p:spPr>
          <a:xfrm>
            <a:off x="819918" y="31708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0"/>
          <p:cNvSpPr/>
          <p:nvPr/>
        </p:nvSpPr>
        <p:spPr>
          <a:xfrm>
            <a:off x="561501" y="44354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620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81200" cy="4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Google Shape;32;p4"/>
          <p:cNvSpPr/>
          <p:nvPr/>
        </p:nvSpPr>
        <p:spPr>
          <a:xfrm rot="5400000">
            <a:off x="10723851" y="53502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4"/>
          <p:cNvGrpSpPr/>
          <p:nvPr/>
        </p:nvGrpSpPr>
        <p:grpSpPr>
          <a:xfrm>
            <a:off x="10319034" y="440251"/>
            <a:ext cx="901633" cy="1321500"/>
            <a:chOff x="281925" y="3216775"/>
            <a:chExt cx="676225" cy="991125"/>
          </a:xfrm>
        </p:grpSpPr>
        <p:sp>
          <p:nvSpPr>
            <p:cNvPr id="34" name="Google Shape;34;p4"/>
            <p:cNvSpPr/>
            <p:nvPr/>
          </p:nvSpPr>
          <p:spPr>
            <a:xfrm>
              <a:off x="290475" y="3216775"/>
              <a:ext cx="667675" cy="855775"/>
            </a:xfrm>
            <a:custGeom>
              <a:avLst/>
              <a:gdLst/>
              <a:ahLst/>
              <a:cxnLst/>
              <a:rect l="l" t="t" r="r" b="b"/>
              <a:pathLst>
                <a:path w="26707" h="34231" extrusionOk="0">
                  <a:moveTo>
                    <a:pt x="21105" y="1126"/>
                  </a:moveTo>
                  <a:cubicBezTo>
                    <a:pt x="21207" y="1126"/>
                    <a:pt x="21317" y="1142"/>
                    <a:pt x="21434" y="1163"/>
                  </a:cubicBezTo>
                  <a:cubicBezTo>
                    <a:pt x="21616" y="1208"/>
                    <a:pt x="21776" y="1231"/>
                    <a:pt x="21959" y="1277"/>
                  </a:cubicBezTo>
                  <a:cubicBezTo>
                    <a:pt x="22803" y="1437"/>
                    <a:pt x="23419" y="2053"/>
                    <a:pt x="23465" y="2898"/>
                  </a:cubicBezTo>
                  <a:cubicBezTo>
                    <a:pt x="23534" y="4176"/>
                    <a:pt x="23397" y="5454"/>
                    <a:pt x="22780" y="6572"/>
                  </a:cubicBezTo>
                  <a:cubicBezTo>
                    <a:pt x="21342" y="9197"/>
                    <a:pt x="19745" y="11754"/>
                    <a:pt x="17827" y="14105"/>
                  </a:cubicBezTo>
                  <a:cubicBezTo>
                    <a:pt x="16754" y="13991"/>
                    <a:pt x="16001" y="13329"/>
                    <a:pt x="15202" y="12781"/>
                  </a:cubicBezTo>
                  <a:cubicBezTo>
                    <a:pt x="14609" y="12347"/>
                    <a:pt x="14084" y="11822"/>
                    <a:pt x="13536" y="11297"/>
                  </a:cubicBezTo>
                  <a:cubicBezTo>
                    <a:pt x="13125" y="10909"/>
                    <a:pt x="13102" y="10749"/>
                    <a:pt x="13445" y="10270"/>
                  </a:cubicBezTo>
                  <a:cubicBezTo>
                    <a:pt x="14015" y="9494"/>
                    <a:pt x="14586" y="8718"/>
                    <a:pt x="15179" y="7988"/>
                  </a:cubicBezTo>
                  <a:cubicBezTo>
                    <a:pt x="16481" y="6367"/>
                    <a:pt x="17759" y="4769"/>
                    <a:pt x="19083" y="3171"/>
                  </a:cubicBezTo>
                  <a:cubicBezTo>
                    <a:pt x="19425" y="2761"/>
                    <a:pt x="19813" y="2373"/>
                    <a:pt x="20178" y="1985"/>
                  </a:cubicBezTo>
                  <a:cubicBezTo>
                    <a:pt x="20315" y="1848"/>
                    <a:pt x="20498" y="1711"/>
                    <a:pt x="20566" y="1551"/>
                  </a:cubicBezTo>
                  <a:cubicBezTo>
                    <a:pt x="20678" y="1215"/>
                    <a:pt x="20868" y="1126"/>
                    <a:pt x="21105" y="1126"/>
                  </a:cubicBezTo>
                  <a:close/>
                  <a:moveTo>
                    <a:pt x="12463" y="11685"/>
                  </a:moveTo>
                  <a:cubicBezTo>
                    <a:pt x="13833" y="13146"/>
                    <a:pt x="15225" y="14401"/>
                    <a:pt x="17120" y="15086"/>
                  </a:cubicBezTo>
                  <a:cubicBezTo>
                    <a:pt x="16983" y="15292"/>
                    <a:pt x="16869" y="15497"/>
                    <a:pt x="16732" y="15680"/>
                  </a:cubicBezTo>
                  <a:cubicBezTo>
                    <a:pt x="15157" y="17802"/>
                    <a:pt x="13605" y="19902"/>
                    <a:pt x="12030" y="22002"/>
                  </a:cubicBezTo>
                  <a:cubicBezTo>
                    <a:pt x="10934" y="23440"/>
                    <a:pt x="9861" y="24878"/>
                    <a:pt x="8743" y="26293"/>
                  </a:cubicBezTo>
                  <a:cubicBezTo>
                    <a:pt x="7465" y="27914"/>
                    <a:pt x="6095" y="29443"/>
                    <a:pt x="4520" y="30790"/>
                  </a:cubicBezTo>
                  <a:cubicBezTo>
                    <a:pt x="3810" y="31389"/>
                    <a:pt x="3014" y="31772"/>
                    <a:pt x="2089" y="31772"/>
                  </a:cubicBezTo>
                  <a:cubicBezTo>
                    <a:pt x="2063" y="31772"/>
                    <a:pt x="2036" y="31772"/>
                    <a:pt x="2009" y="31772"/>
                  </a:cubicBezTo>
                  <a:cubicBezTo>
                    <a:pt x="1370" y="31749"/>
                    <a:pt x="1279" y="31657"/>
                    <a:pt x="1439" y="31041"/>
                  </a:cubicBezTo>
                  <a:cubicBezTo>
                    <a:pt x="1850" y="29489"/>
                    <a:pt x="2420" y="27960"/>
                    <a:pt x="3151" y="26522"/>
                  </a:cubicBezTo>
                  <a:cubicBezTo>
                    <a:pt x="3744" y="25380"/>
                    <a:pt x="4269" y="24239"/>
                    <a:pt x="4862" y="23144"/>
                  </a:cubicBezTo>
                  <a:cubicBezTo>
                    <a:pt x="6346" y="20382"/>
                    <a:pt x="7898" y="17665"/>
                    <a:pt x="9838" y="15200"/>
                  </a:cubicBezTo>
                  <a:cubicBezTo>
                    <a:pt x="10569" y="14287"/>
                    <a:pt x="11231" y="13306"/>
                    <a:pt x="11938" y="12347"/>
                  </a:cubicBezTo>
                  <a:cubicBezTo>
                    <a:pt x="12075" y="12142"/>
                    <a:pt x="12258" y="11936"/>
                    <a:pt x="12463" y="11685"/>
                  </a:cubicBezTo>
                  <a:close/>
                  <a:moveTo>
                    <a:pt x="21039" y="0"/>
                  </a:moveTo>
                  <a:cubicBezTo>
                    <a:pt x="20887" y="0"/>
                    <a:pt x="20738" y="59"/>
                    <a:pt x="20589" y="159"/>
                  </a:cubicBezTo>
                  <a:cubicBezTo>
                    <a:pt x="20155" y="501"/>
                    <a:pt x="19676" y="820"/>
                    <a:pt x="19288" y="1208"/>
                  </a:cubicBezTo>
                  <a:cubicBezTo>
                    <a:pt x="17827" y="2578"/>
                    <a:pt x="16481" y="4062"/>
                    <a:pt x="15225" y="5637"/>
                  </a:cubicBezTo>
                  <a:cubicBezTo>
                    <a:pt x="13878" y="7326"/>
                    <a:pt x="12623" y="9083"/>
                    <a:pt x="11276" y="10795"/>
                  </a:cubicBezTo>
                  <a:cubicBezTo>
                    <a:pt x="9884" y="12553"/>
                    <a:pt x="8606" y="14401"/>
                    <a:pt x="7442" y="16296"/>
                  </a:cubicBezTo>
                  <a:cubicBezTo>
                    <a:pt x="6688" y="17506"/>
                    <a:pt x="5912" y="18693"/>
                    <a:pt x="5136" y="19902"/>
                  </a:cubicBezTo>
                  <a:cubicBezTo>
                    <a:pt x="4862" y="20313"/>
                    <a:pt x="4589" y="20724"/>
                    <a:pt x="4337" y="21181"/>
                  </a:cubicBezTo>
                  <a:cubicBezTo>
                    <a:pt x="3219" y="23212"/>
                    <a:pt x="2123" y="25266"/>
                    <a:pt x="1028" y="27298"/>
                  </a:cubicBezTo>
                  <a:cubicBezTo>
                    <a:pt x="46" y="29078"/>
                    <a:pt x="1" y="30950"/>
                    <a:pt x="526" y="32890"/>
                  </a:cubicBezTo>
                  <a:cubicBezTo>
                    <a:pt x="480" y="32958"/>
                    <a:pt x="434" y="33050"/>
                    <a:pt x="389" y="33141"/>
                  </a:cubicBezTo>
                  <a:cubicBezTo>
                    <a:pt x="343" y="33209"/>
                    <a:pt x="275" y="33301"/>
                    <a:pt x="252" y="33392"/>
                  </a:cubicBezTo>
                  <a:cubicBezTo>
                    <a:pt x="115" y="33712"/>
                    <a:pt x="160" y="34008"/>
                    <a:pt x="389" y="34145"/>
                  </a:cubicBezTo>
                  <a:cubicBezTo>
                    <a:pt x="478" y="34202"/>
                    <a:pt x="571" y="34230"/>
                    <a:pt x="663" y="34230"/>
                  </a:cubicBezTo>
                  <a:cubicBezTo>
                    <a:pt x="829" y="34230"/>
                    <a:pt x="995" y="34139"/>
                    <a:pt x="1142" y="33963"/>
                  </a:cubicBezTo>
                  <a:cubicBezTo>
                    <a:pt x="1370" y="33666"/>
                    <a:pt x="1621" y="33369"/>
                    <a:pt x="1850" y="33073"/>
                  </a:cubicBezTo>
                  <a:cubicBezTo>
                    <a:pt x="2009" y="32867"/>
                    <a:pt x="2169" y="32776"/>
                    <a:pt x="2443" y="32753"/>
                  </a:cubicBezTo>
                  <a:cubicBezTo>
                    <a:pt x="3516" y="32685"/>
                    <a:pt x="4429" y="32228"/>
                    <a:pt x="5250" y="31520"/>
                  </a:cubicBezTo>
                  <a:cubicBezTo>
                    <a:pt x="7487" y="29603"/>
                    <a:pt x="9336" y="27321"/>
                    <a:pt x="11071" y="24970"/>
                  </a:cubicBezTo>
                  <a:cubicBezTo>
                    <a:pt x="13422" y="21820"/>
                    <a:pt x="15727" y="18647"/>
                    <a:pt x="18010" y="15451"/>
                  </a:cubicBezTo>
                  <a:cubicBezTo>
                    <a:pt x="19242" y="13740"/>
                    <a:pt x="20429" y="12005"/>
                    <a:pt x="21616" y="10270"/>
                  </a:cubicBezTo>
                  <a:cubicBezTo>
                    <a:pt x="22187" y="9403"/>
                    <a:pt x="22712" y="8513"/>
                    <a:pt x="23260" y="7622"/>
                  </a:cubicBezTo>
                  <a:cubicBezTo>
                    <a:pt x="23282" y="7554"/>
                    <a:pt x="23305" y="7463"/>
                    <a:pt x="23351" y="7371"/>
                  </a:cubicBezTo>
                  <a:cubicBezTo>
                    <a:pt x="23762" y="7737"/>
                    <a:pt x="24081" y="8010"/>
                    <a:pt x="24447" y="8330"/>
                  </a:cubicBezTo>
                  <a:cubicBezTo>
                    <a:pt x="24264" y="8650"/>
                    <a:pt x="24104" y="8923"/>
                    <a:pt x="23922" y="9197"/>
                  </a:cubicBezTo>
                  <a:cubicBezTo>
                    <a:pt x="23214" y="10156"/>
                    <a:pt x="22484" y="11115"/>
                    <a:pt x="21776" y="12096"/>
                  </a:cubicBezTo>
                  <a:cubicBezTo>
                    <a:pt x="21571" y="12347"/>
                    <a:pt x="21365" y="12598"/>
                    <a:pt x="21160" y="12827"/>
                  </a:cubicBezTo>
                  <a:cubicBezTo>
                    <a:pt x="20178" y="13899"/>
                    <a:pt x="19128" y="14949"/>
                    <a:pt x="18192" y="16068"/>
                  </a:cubicBezTo>
                  <a:cubicBezTo>
                    <a:pt x="17188" y="17277"/>
                    <a:pt x="16252" y="18556"/>
                    <a:pt x="15294" y="19811"/>
                  </a:cubicBezTo>
                  <a:cubicBezTo>
                    <a:pt x="15134" y="20016"/>
                    <a:pt x="14951" y="20222"/>
                    <a:pt x="14814" y="20427"/>
                  </a:cubicBezTo>
                  <a:cubicBezTo>
                    <a:pt x="14540" y="20884"/>
                    <a:pt x="14655" y="21249"/>
                    <a:pt x="15134" y="21432"/>
                  </a:cubicBezTo>
                  <a:cubicBezTo>
                    <a:pt x="15385" y="21523"/>
                    <a:pt x="15613" y="21637"/>
                    <a:pt x="15864" y="21706"/>
                  </a:cubicBezTo>
                  <a:cubicBezTo>
                    <a:pt x="15996" y="21742"/>
                    <a:pt x="16111" y="21760"/>
                    <a:pt x="16213" y="21760"/>
                  </a:cubicBezTo>
                  <a:cubicBezTo>
                    <a:pt x="16499" y="21760"/>
                    <a:pt x="16684" y="21614"/>
                    <a:pt x="16869" y="21295"/>
                  </a:cubicBezTo>
                  <a:cubicBezTo>
                    <a:pt x="17485" y="20222"/>
                    <a:pt x="18078" y="19126"/>
                    <a:pt x="18740" y="18076"/>
                  </a:cubicBezTo>
                  <a:cubicBezTo>
                    <a:pt x="19357" y="17095"/>
                    <a:pt x="19973" y="16091"/>
                    <a:pt x="20703" y="15200"/>
                  </a:cubicBezTo>
                  <a:cubicBezTo>
                    <a:pt x="22278" y="13260"/>
                    <a:pt x="23944" y="11389"/>
                    <a:pt x="25542" y="9448"/>
                  </a:cubicBezTo>
                  <a:cubicBezTo>
                    <a:pt x="25862" y="9083"/>
                    <a:pt x="26136" y="8650"/>
                    <a:pt x="26341" y="8193"/>
                  </a:cubicBezTo>
                  <a:cubicBezTo>
                    <a:pt x="26706" y="7371"/>
                    <a:pt x="26524" y="7075"/>
                    <a:pt x="25633" y="6960"/>
                  </a:cubicBezTo>
                  <a:cubicBezTo>
                    <a:pt x="25177" y="6892"/>
                    <a:pt x="24766" y="6687"/>
                    <a:pt x="24584" y="6253"/>
                  </a:cubicBezTo>
                  <a:cubicBezTo>
                    <a:pt x="24332" y="5705"/>
                    <a:pt x="24264" y="5089"/>
                    <a:pt x="24287" y="4472"/>
                  </a:cubicBezTo>
                  <a:cubicBezTo>
                    <a:pt x="24287" y="3970"/>
                    <a:pt x="24424" y="3468"/>
                    <a:pt x="24378" y="2989"/>
                  </a:cubicBezTo>
                  <a:cubicBezTo>
                    <a:pt x="24310" y="1574"/>
                    <a:pt x="23442" y="615"/>
                    <a:pt x="22050" y="341"/>
                  </a:cubicBezTo>
                  <a:cubicBezTo>
                    <a:pt x="21844" y="295"/>
                    <a:pt x="21616" y="250"/>
                    <a:pt x="21434" y="136"/>
                  </a:cubicBezTo>
                  <a:cubicBezTo>
                    <a:pt x="21298" y="42"/>
                    <a:pt x="21168" y="0"/>
                    <a:pt x="21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81925" y="4082825"/>
              <a:ext cx="400025" cy="125075"/>
            </a:xfrm>
            <a:custGeom>
              <a:avLst/>
              <a:gdLst/>
              <a:ahLst/>
              <a:cxnLst/>
              <a:rect l="l" t="t" r="r" b="b"/>
              <a:pathLst>
                <a:path w="16001" h="5003" extrusionOk="0">
                  <a:moveTo>
                    <a:pt x="601" y="1"/>
                  </a:moveTo>
                  <a:cubicBezTo>
                    <a:pt x="546" y="1"/>
                    <a:pt x="489" y="10"/>
                    <a:pt x="434" y="28"/>
                  </a:cubicBezTo>
                  <a:cubicBezTo>
                    <a:pt x="160" y="97"/>
                    <a:pt x="0" y="371"/>
                    <a:pt x="160" y="576"/>
                  </a:cubicBezTo>
                  <a:cubicBezTo>
                    <a:pt x="502" y="941"/>
                    <a:pt x="502" y="1421"/>
                    <a:pt x="685" y="1832"/>
                  </a:cubicBezTo>
                  <a:cubicBezTo>
                    <a:pt x="822" y="2174"/>
                    <a:pt x="982" y="2562"/>
                    <a:pt x="1233" y="2813"/>
                  </a:cubicBezTo>
                  <a:cubicBezTo>
                    <a:pt x="1686" y="3255"/>
                    <a:pt x="2286" y="3472"/>
                    <a:pt x="2890" y="3472"/>
                  </a:cubicBezTo>
                  <a:cubicBezTo>
                    <a:pt x="3502" y="3472"/>
                    <a:pt x="4117" y="3249"/>
                    <a:pt x="4588" y="2813"/>
                  </a:cubicBezTo>
                  <a:cubicBezTo>
                    <a:pt x="4748" y="2676"/>
                    <a:pt x="4885" y="2516"/>
                    <a:pt x="5045" y="2425"/>
                  </a:cubicBezTo>
                  <a:cubicBezTo>
                    <a:pt x="5273" y="2311"/>
                    <a:pt x="5547" y="2265"/>
                    <a:pt x="5798" y="2220"/>
                  </a:cubicBezTo>
                  <a:cubicBezTo>
                    <a:pt x="5814" y="2218"/>
                    <a:pt x="5831" y="2217"/>
                    <a:pt x="5846" y="2217"/>
                  </a:cubicBezTo>
                  <a:cubicBezTo>
                    <a:pt x="6045" y="2217"/>
                    <a:pt x="6165" y="2350"/>
                    <a:pt x="6186" y="2562"/>
                  </a:cubicBezTo>
                  <a:cubicBezTo>
                    <a:pt x="6232" y="2813"/>
                    <a:pt x="6277" y="3087"/>
                    <a:pt x="6346" y="3338"/>
                  </a:cubicBezTo>
                  <a:cubicBezTo>
                    <a:pt x="6528" y="3977"/>
                    <a:pt x="7008" y="4342"/>
                    <a:pt x="7601" y="4593"/>
                  </a:cubicBezTo>
                  <a:cubicBezTo>
                    <a:pt x="7792" y="4667"/>
                    <a:pt x="7972" y="4703"/>
                    <a:pt x="8141" y="4703"/>
                  </a:cubicBezTo>
                  <a:cubicBezTo>
                    <a:pt x="8496" y="4703"/>
                    <a:pt x="8806" y="4545"/>
                    <a:pt x="9085" y="4251"/>
                  </a:cubicBezTo>
                  <a:cubicBezTo>
                    <a:pt x="9130" y="4205"/>
                    <a:pt x="9222" y="4160"/>
                    <a:pt x="9290" y="4114"/>
                  </a:cubicBezTo>
                  <a:cubicBezTo>
                    <a:pt x="9499" y="3975"/>
                    <a:pt x="9722" y="3915"/>
                    <a:pt x="9958" y="3915"/>
                  </a:cubicBezTo>
                  <a:cubicBezTo>
                    <a:pt x="10031" y="3915"/>
                    <a:pt x="10105" y="3921"/>
                    <a:pt x="10180" y="3931"/>
                  </a:cubicBezTo>
                  <a:cubicBezTo>
                    <a:pt x="10728" y="4023"/>
                    <a:pt x="11230" y="4183"/>
                    <a:pt x="11710" y="4479"/>
                  </a:cubicBezTo>
                  <a:cubicBezTo>
                    <a:pt x="11915" y="4639"/>
                    <a:pt x="12166" y="4730"/>
                    <a:pt x="12417" y="4799"/>
                  </a:cubicBezTo>
                  <a:cubicBezTo>
                    <a:pt x="12930" y="4929"/>
                    <a:pt x="13438" y="5003"/>
                    <a:pt x="13955" y="5003"/>
                  </a:cubicBezTo>
                  <a:cubicBezTo>
                    <a:pt x="14613" y="5003"/>
                    <a:pt x="15285" y="4884"/>
                    <a:pt x="16001" y="4616"/>
                  </a:cubicBezTo>
                  <a:cubicBezTo>
                    <a:pt x="15339" y="4479"/>
                    <a:pt x="14791" y="4365"/>
                    <a:pt x="14266" y="4228"/>
                  </a:cubicBezTo>
                  <a:cubicBezTo>
                    <a:pt x="13581" y="4068"/>
                    <a:pt x="12851" y="3931"/>
                    <a:pt x="12212" y="3612"/>
                  </a:cubicBezTo>
                  <a:cubicBezTo>
                    <a:pt x="11618" y="3338"/>
                    <a:pt x="11048" y="3110"/>
                    <a:pt x="10409" y="2996"/>
                  </a:cubicBezTo>
                  <a:cubicBezTo>
                    <a:pt x="10239" y="2962"/>
                    <a:pt x="10077" y="2945"/>
                    <a:pt x="9920" y="2945"/>
                  </a:cubicBezTo>
                  <a:cubicBezTo>
                    <a:pt x="9444" y="2945"/>
                    <a:pt x="9023" y="3103"/>
                    <a:pt x="8628" y="3429"/>
                  </a:cubicBezTo>
                  <a:cubicBezTo>
                    <a:pt x="8403" y="3602"/>
                    <a:pt x="8204" y="3789"/>
                    <a:pt x="7942" y="3789"/>
                  </a:cubicBezTo>
                  <a:cubicBezTo>
                    <a:pt x="7858" y="3789"/>
                    <a:pt x="7769" y="3770"/>
                    <a:pt x="7670" y="3726"/>
                  </a:cubicBezTo>
                  <a:cubicBezTo>
                    <a:pt x="7282" y="3566"/>
                    <a:pt x="7008" y="3338"/>
                    <a:pt x="6871" y="2950"/>
                  </a:cubicBezTo>
                  <a:cubicBezTo>
                    <a:pt x="6825" y="2790"/>
                    <a:pt x="6779" y="2653"/>
                    <a:pt x="6734" y="2493"/>
                  </a:cubicBezTo>
                  <a:cubicBezTo>
                    <a:pt x="6551" y="1877"/>
                    <a:pt x="6391" y="1786"/>
                    <a:pt x="5752" y="1717"/>
                  </a:cubicBezTo>
                  <a:cubicBezTo>
                    <a:pt x="5691" y="1711"/>
                    <a:pt x="5632" y="1708"/>
                    <a:pt x="5574" y="1708"/>
                  </a:cubicBezTo>
                  <a:cubicBezTo>
                    <a:pt x="5002" y="1708"/>
                    <a:pt x="4565" y="2000"/>
                    <a:pt x="4109" y="2311"/>
                  </a:cubicBezTo>
                  <a:cubicBezTo>
                    <a:pt x="3802" y="2536"/>
                    <a:pt x="3460" y="2640"/>
                    <a:pt x="3127" y="2640"/>
                  </a:cubicBezTo>
                  <a:cubicBezTo>
                    <a:pt x="2445" y="2640"/>
                    <a:pt x="1798" y="2202"/>
                    <a:pt x="1552" y="1466"/>
                  </a:cubicBezTo>
                  <a:cubicBezTo>
                    <a:pt x="1438" y="1101"/>
                    <a:pt x="1324" y="736"/>
                    <a:pt x="1164" y="416"/>
                  </a:cubicBezTo>
                  <a:cubicBezTo>
                    <a:pt x="1037" y="143"/>
                    <a:pt x="822" y="1"/>
                    <a:pt x="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554000" y="4494434"/>
            <a:ext cx="793600" cy="736533"/>
            <a:chOff x="8321650" y="1504325"/>
            <a:chExt cx="595200" cy="552400"/>
          </a:xfrm>
        </p:grpSpPr>
        <p:sp>
          <p:nvSpPr>
            <p:cNvPr id="37" name="Google Shape;37;p4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4"/>
          <p:cNvSpPr/>
          <p:nvPr/>
        </p:nvSpPr>
        <p:spPr>
          <a:xfrm>
            <a:off x="11664767" y="44944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774767" y="5973951"/>
            <a:ext cx="2130000" cy="584200"/>
            <a:chOff x="3292150" y="368850"/>
            <a:chExt cx="1597500" cy="438150"/>
          </a:xfrm>
        </p:grpSpPr>
        <p:sp>
          <p:nvSpPr>
            <p:cNvPr id="41" name="Google Shape;41;p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63383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28" name="Google Shape;428;p31"/>
          <p:cNvSpPr txBox="1">
            <a:spLocks noGrp="1"/>
          </p:cNvSpPr>
          <p:nvPr>
            <p:ph type="subTitle" idx="1"/>
          </p:nvPr>
        </p:nvSpPr>
        <p:spPr>
          <a:xfrm>
            <a:off x="960000" y="1890800"/>
            <a:ext cx="654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29" name="Google Shape;429;p31"/>
          <p:cNvGrpSpPr/>
          <p:nvPr/>
        </p:nvGrpSpPr>
        <p:grpSpPr>
          <a:xfrm>
            <a:off x="10844400" y="838718"/>
            <a:ext cx="793600" cy="736533"/>
            <a:chOff x="8321650" y="1504325"/>
            <a:chExt cx="595200" cy="552400"/>
          </a:xfrm>
        </p:grpSpPr>
        <p:sp>
          <p:nvSpPr>
            <p:cNvPr id="430" name="Google Shape;430;p3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2" name="Google Shape;432;p31"/>
          <p:cNvSpPr/>
          <p:nvPr/>
        </p:nvSpPr>
        <p:spPr>
          <a:xfrm>
            <a:off x="5882733" y="58406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3" name="Google Shape;433;p31"/>
          <p:cNvGrpSpPr/>
          <p:nvPr/>
        </p:nvGrpSpPr>
        <p:grpSpPr>
          <a:xfrm>
            <a:off x="524684" y="5428652"/>
            <a:ext cx="852200" cy="1069033"/>
            <a:chOff x="5125000" y="2647775"/>
            <a:chExt cx="639150" cy="801775"/>
          </a:xfrm>
        </p:grpSpPr>
        <p:sp>
          <p:nvSpPr>
            <p:cNvPr id="434" name="Google Shape;434;p31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1"/>
          <p:cNvGrpSpPr/>
          <p:nvPr/>
        </p:nvGrpSpPr>
        <p:grpSpPr>
          <a:xfrm>
            <a:off x="9843467" y="5913484"/>
            <a:ext cx="2130000" cy="584200"/>
            <a:chOff x="3292150" y="368850"/>
            <a:chExt cx="1597500" cy="438150"/>
          </a:xfrm>
        </p:grpSpPr>
        <p:sp>
          <p:nvSpPr>
            <p:cNvPr id="437" name="Google Shape;437;p31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9" name="Google Shape;439;p31"/>
          <p:cNvSpPr/>
          <p:nvPr/>
        </p:nvSpPr>
        <p:spPr>
          <a:xfrm>
            <a:off x="11110318" y="21352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31"/>
          <p:cNvSpPr/>
          <p:nvPr/>
        </p:nvSpPr>
        <p:spPr>
          <a:xfrm>
            <a:off x="262934" y="19592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4765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2"/>
          <p:cNvSpPr txBox="1">
            <a:spLocks noGrp="1"/>
          </p:cNvSpPr>
          <p:nvPr>
            <p:ph type="title"/>
          </p:nvPr>
        </p:nvSpPr>
        <p:spPr>
          <a:xfrm>
            <a:off x="7620000" y="2297867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1"/>
          </p:nvPr>
        </p:nvSpPr>
        <p:spPr>
          <a:xfrm>
            <a:off x="76200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44" name="Google Shape;444;p32"/>
          <p:cNvGrpSpPr/>
          <p:nvPr/>
        </p:nvGrpSpPr>
        <p:grpSpPr>
          <a:xfrm>
            <a:off x="756233" y="4758251"/>
            <a:ext cx="793600" cy="736533"/>
            <a:chOff x="8321650" y="1504325"/>
            <a:chExt cx="595200" cy="552400"/>
          </a:xfrm>
        </p:grpSpPr>
        <p:sp>
          <p:nvSpPr>
            <p:cNvPr id="445" name="Google Shape;445;p32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" name="Google Shape;447;p32"/>
          <p:cNvGrpSpPr/>
          <p:nvPr/>
        </p:nvGrpSpPr>
        <p:grpSpPr>
          <a:xfrm>
            <a:off x="8343800" y="5080034"/>
            <a:ext cx="852200" cy="1069033"/>
            <a:chOff x="5125000" y="2647775"/>
            <a:chExt cx="639150" cy="801775"/>
          </a:xfrm>
        </p:grpSpPr>
        <p:sp>
          <p:nvSpPr>
            <p:cNvPr id="448" name="Google Shape;448;p32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32"/>
          <p:cNvSpPr/>
          <p:nvPr/>
        </p:nvSpPr>
        <p:spPr>
          <a:xfrm>
            <a:off x="1036618" y="10934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32"/>
          <p:cNvSpPr/>
          <p:nvPr/>
        </p:nvSpPr>
        <p:spPr>
          <a:xfrm>
            <a:off x="10958201" y="1373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32"/>
          <p:cNvSpPr/>
          <p:nvPr/>
        </p:nvSpPr>
        <p:spPr>
          <a:xfrm>
            <a:off x="10958201" y="5844267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13897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"/>
          <p:cNvSpPr txBox="1">
            <a:spLocks noGrp="1"/>
          </p:cNvSpPr>
          <p:nvPr>
            <p:ph type="title"/>
          </p:nvPr>
        </p:nvSpPr>
        <p:spPr>
          <a:xfrm>
            <a:off x="950800" y="2297867"/>
            <a:ext cx="3621200" cy="8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5" name="Google Shape;455;p33"/>
          <p:cNvSpPr txBox="1">
            <a:spLocks noGrp="1"/>
          </p:cNvSpPr>
          <p:nvPr>
            <p:ph type="subTitle" idx="1"/>
          </p:nvPr>
        </p:nvSpPr>
        <p:spPr>
          <a:xfrm>
            <a:off x="950800" y="3221333"/>
            <a:ext cx="3621200" cy="14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56" name="Google Shape;456;p33"/>
          <p:cNvGrpSpPr/>
          <p:nvPr/>
        </p:nvGrpSpPr>
        <p:grpSpPr>
          <a:xfrm>
            <a:off x="140100" y="427084"/>
            <a:ext cx="2130000" cy="584200"/>
            <a:chOff x="3292150" y="368850"/>
            <a:chExt cx="1597500" cy="438150"/>
          </a:xfrm>
        </p:grpSpPr>
        <p:sp>
          <p:nvSpPr>
            <p:cNvPr id="457" name="Google Shape;457;p33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" name="Google Shape;459;p33"/>
          <p:cNvGrpSpPr/>
          <p:nvPr/>
        </p:nvGrpSpPr>
        <p:grpSpPr>
          <a:xfrm>
            <a:off x="697867" y="5494784"/>
            <a:ext cx="793600" cy="736533"/>
            <a:chOff x="8321650" y="1504325"/>
            <a:chExt cx="595200" cy="552400"/>
          </a:xfrm>
        </p:grpSpPr>
        <p:sp>
          <p:nvSpPr>
            <p:cNvPr id="460" name="Google Shape;460;p33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33"/>
          <p:cNvGrpSpPr/>
          <p:nvPr/>
        </p:nvGrpSpPr>
        <p:grpSpPr>
          <a:xfrm>
            <a:off x="3719800" y="643485"/>
            <a:ext cx="852200" cy="1069033"/>
            <a:chOff x="5125000" y="2647775"/>
            <a:chExt cx="639150" cy="801775"/>
          </a:xfrm>
        </p:grpSpPr>
        <p:sp>
          <p:nvSpPr>
            <p:cNvPr id="463" name="Google Shape;463;p33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5" name="Google Shape;465;p33"/>
          <p:cNvSpPr/>
          <p:nvPr/>
        </p:nvSpPr>
        <p:spPr>
          <a:xfrm>
            <a:off x="10624151" y="887234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33"/>
          <p:cNvSpPr/>
          <p:nvPr/>
        </p:nvSpPr>
        <p:spPr>
          <a:xfrm>
            <a:off x="10638618" y="5494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5237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4"/>
          <p:cNvSpPr txBox="1">
            <a:spLocks noGrp="1"/>
          </p:cNvSpPr>
          <p:nvPr>
            <p:ph type="body" idx="1"/>
          </p:nvPr>
        </p:nvSpPr>
        <p:spPr>
          <a:xfrm>
            <a:off x="1369467" y="1736399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9" name="Google Shape;469;p34"/>
          <p:cNvSpPr txBox="1">
            <a:spLocks noGrp="1"/>
          </p:cNvSpPr>
          <p:nvPr>
            <p:ph type="body" idx="2"/>
          </p:nvPr>
        </p:nvSpPr>
        <p:spPr>
          <a:xfrm>
            <a:off x="6259333" y="1736705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0" name="Google Shape;470;p3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71" name="Google Shape;471;p34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34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1127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5"/>
          <p:cNvSpPr txBox="1">
            <a:spLocks noGrp="1"/>
          </p:cNvSpPr>
          <p:nvPr>
            <p:ph type="body" idx="1"/>
          </p:nvPr>
        </p:nvSpPr>
        <p:spPr>
          <a:xfrm>
            <a:off x="1369467" y="1736399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5" name="Google Shape;475;p35"/>
          <p:cNvSpPr txBox="1">
            <a:spLocks noGrp="1"/>
          </p:cNvSpPr>
          <p:nvPr>
            <p:ph type="body" idx="2"/>
          </p:nvPr>
        </p:nvSpPr>
        <p:spPr>
          <a:xfrm>
            <a:off x="6259333" y="1736705"/>
            <a:ext cx="4563200" cy="44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6" name="Google Shape;476;p3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77" name="Google Shape;477;p35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35"/>
          <p:cNvSpPr/>
          <p:nvPr/>
        </p:nvSpPr>
        <p:spPr>
          <a:xfrm>
            <a:off x="1104042" y="16054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6372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1" name="Google Shape;481;p36"/>
          <p:cNvSpPr txBox="1">
            <a:spLocks noGrp="1"/>
          </p:cNvSpPr>
          <p:nvPr>
            <p:ph type="title" idx="2"/>
          </p:nvPr>
        </p:nvSpPr>
        <p:spPr>
          <a:xfrm>
            <a:off x="1250167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2" name="Google Shape;482;p36"/>
          <p:cNvSpPr txBox="1">
            <a:spLocks noGrp="1"/>
          </p:cNvSpPr>
          <p:nvPr>
            <p:ph type="subTitle" idx="1"/>
          </p:nvPr>
        </p:nvSpPr>
        <p:spPr>
          <a:xfrm>
            <a:off x="1250167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3" name="Google Shape;483;p36"/>
          <p:cNvSpPr txBox="1">
            <a:spLocks noGrp="1"/>
          </p:cNvSpPr>
          <p:nvPr>
            <p:ph type="title" idx="3"/>
          </p:nvPr>
        </p:nvSpPr>
        <p:spPr>
          <a:xfrm>
            <a:off x="4645795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4" name="Google Shape;484;p36"/>
          <p:cNvSpPr txBox="1">
            <a:spLocks noGrp="1"/>
          </p:cNvSpPr>
          <p:nvPr>
            <p:ph type="subTitle" idx="4"/>
          </p:nvPr>
        </p:nvSpPr>
        <p:spPr>
          <a:xfrm>
            <a:off x="4645796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5" name="Google Shape;485;p36"/>
          <p:cNvSpPr txBox="1">
            <a:spLocks noGrp="1"/>
          </p:cNvSpPr>
          <p:nvPr>
            <p:ph type="title" idx="5"/>
          </p:nvPr>
        </p:nvSpPr>
        <p:spPr>
          <a:xfrm>
            <a:off x="8041432" y="44064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6" name="Google Shape;486;p36"/>
          <p:cNvSpPr txBox="1">
            <a:spLocks noGrp="1"/>
          </p:cNvSpPr>
          <p:nvPr>
            <p:ph type="subTitle" idx="6"/>
          </p:nvPr>
        </p:nvSpPr>
        <p:spPr>
          <a:xfrm>
            <a:off x="8041433" y="4906800"/>
            <a:ext cx="29004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8" name="Google Shape;488;p36"/>
          <p:cNvGrpSpPr/>
          <p:nvPr/>
        </p:nvGrpSpPr>
        <p:grpSpPr>
          <a:xfrm>
            <a:off x="9444767" y="184668"/>
            <a:ext cx="852200" cy="1069033"/>
            <a:chOff x="5125000" y="2647775"/>
            <a:chExt cx="639150" cy="801775"/>
          </a:xfrm>
        </p:grpSpPr>
        <p:sp>
          <p:nvSpPr>
            <p:cNvPr id="489" name="Google Shape;489;p36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" name="Google Shape;491;p36"/>
          <p:cNvGrpSpPr/>
          <p:nvPr/>
        </p:nvGrpSpPr>
        <p:grpSpPr>
          <a:xfrm>
            <a:off x="327233" y="5770534"/>
            <a:ext cx="793600" cy="736533"/>
            <a:chOff x="8321650" y="1504325"/>
            <a:chExt cx="595200" cy="552400"/>
          </a:xfrm>
        </p:grpSpPr>
        <p:sp>
          <p:nvSpPr>
            <p:cNvPr id="492" name="Google Shape;492;p3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4" name="Google Shape;494;p36"/>
          <p:cNvSpPr/>
          <p:nvPr/>
        </p:nvSpPr>
        <p:spPr>
          <a:xfrm>
            <a:off x="11578334" y="44006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36"/>
          <p:cNvSpPr/>
          <p:nvPr/>
        </p:nvSpPr>
        <p:spPr>
          <a:xfrm>
            <a:off x="7779651" y="63456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36"/>
          <p:cNvSpPr/>
          <p:nvPr/>
        </p:nvSpPr>
        <p:spPr>
          <a:xfrm>
            <a:off x="327234" y="15282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2925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title" idx="2"/>
          </p:nvPr>
        </p:nvSpPr>
        <p:spPr>
          <a:xfrm>
            <a:off x="955400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subTitle" idx="1"/>
          </p:nvPr>
        </p:nvSpPr>
        <p:spPr>
          <a:xfrm>
            <a:off x="955400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title" idx="3"/>
          </p:nvPr>
        </p:nvSpPr>
        <p:spPr>
          <a:xfrm>
            <a:off x="4557595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2" name="Google Shape;502;p37"/>
          <p:cNvSpPr txBox="1">
            <a:spLocks noGrp="1"/>
          </p:cNvSpPr>
          <p:nvPr>
            <p:ph type="subTitle" idx="4"/>
          </p:nvPr>
        </p:nvSpPr>
        <p:spPr>
          <a:xfrm>
            <a:off x="4557595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 idx="5"/>
          </p:nvPr>
        </p:nvSpPr>
        <p:spPr>
          <a:xfrm>
            <a:off x="8159797" y="4671600"/>
            <a:ext cx="30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04" name="Google Shape;504;p37"/>
          <p:cNvSpPr txBox="1">
            <a:spLocks noGrp="1"/>
          </p:cNvSpPr>
          <p:nvPr>
            <p:ph type="subTitle" idx="6"/>
          </p:nvPr>
        </p:nvSpPr>
        <p:spPr>
          <a:xfrm>
            <a:off x="8159799" y="5273600"/>
            <a:ext cx="30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05" name="Google Shape;505;p37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506" name="Google Shape;506;p37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37"/>
          <p:cNvGrpSpPr/>
          <p:nvPr/>
        </p:nvGrpSpPr>
        <p:grpSpPr>
          <a:xfrm>
            <a:off x="11142133" y="1482784"/>
            <a:ext cx="793600" cy="736533"/>
            <a:chOff x="8321650" y="1504325"/>
            <a:chExt cx="595200" cy="552400"/>
          </a:xfrm>
        </p:grpSpPr>
        <p:sp>
          <p:nvSpPr>
            <p:cNvPr id="509" name="Google Shape;509;p37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1" name="Google Shape;511;p37"/>
          <p:cNvSpPr/>
          <p:nvPr/>
        </p:nvSpPr>
        <p:spPr>
          <a:xfrm>
            <a:off x="352533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37"/>
          <p:cNvSpPr/>
          <p:nvPr/>
        </p:nvSpPr>
        <p:spPr>
          <a:xfrm>
            <a:off x="456367" y="19447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37"/>
          <p:cNvSpPr/>
          <p:nvPr/>
        </p:nvSpPr>
        <p:spPr>
          <a:xfrm>
            <a:off x="4160934" y="61388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37"/>
          <p:cNvSpPr/>
          <p:nvPr/>
        </p:nvSpPr>
        <p:spPr>
          <a:xfrm>
            <a:off x="11602601" y="46716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3312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title" idx="2"/>
          </p:nvPr>
        </p:nvSpPr>
        <p:spPr>
          <a:xfrm>
            <a:off x="960000" y="18400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subTitle" idx="1"/>
          </p:nvPr>
        </p:nvSpPr>
        <p:spPr>
          <a:xfrm>
            <a:off x="960000" y="2819231"/>
            <a:ext cx="31620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title" idx="3"/>
          </p:nvPr>
        </p:nvSpPr>
        <p:spPr>
          <a:xfrm>
            <a:off x="8070001" y="18400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4"/>
          </p:nvPr>
        </p:nvSpPr>
        <p:spPr>
          <a:xfrm>
            <a:off x="8069997" y="2819231"/>
            <a:ext cx="31620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title" idx="5"/>
          </p:nvPr>
        </p:nvSpPr>
        <p:spPr>
          <a:xfrm>
            <a:off x="960000" y="4100200"/>
            <a:ext cx="3162000" cy="10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6"/>
          </p:nvPr>
        </p:nvSpPr>
        <p:spPr>
          <a:xfrm>
            <a:off x="960000" y="5079625"/>
            <a:ext cx="31620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3" name="Google Shape;523;p38"/>
          <p:cNvSpPr txBox="1">
            <a:spLocks noGrp="1"/>
          </p:cNvSpPr>
          <p:nvPr>
            <p:ph type="title" idx="7"/>
          </p:nvPr>
        </p:nvSpPr>
        <p:spPr>
          <a:xfrm>
            <a:off x="8070000" y="4100200"/>
            <a:ext cx="3162000" cy="1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4" name="Google Shape;524;p38"/>
          <p:cNvSpPr txBox="1">
            <a:spLocks noGrp="1"/>
          </p:cNvSpPr>
          <p:nvPr>
            <p:ph type="subTitle" idx="8"/>
          </p:nvPr>
        </p:nvSpPr>
        <p:spPr>
          <a:xfrm>
            <a:off x="8069999" y="5079644"/>
            <a:ext cx="31620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25" name="Google Shape;525;p38"/>
          <p:cNvSpPr/>
          <p:nvPr/>
        </p:nvSpPr>
        <p:spPr>
          <a:xfrm>
            <a:off x="1322942" y="37536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38"/>
          <p:cNvSpPr/>
          <p:nvPr/>
        </p:nvSpPr>
        <p:spPr>
          <a:xfrm>
            <a:off x="8336109" y="37536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38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8" name="Google Shape;528;p38"/>
          <p:cNvGrpSpPr/>
          <p:nvPr/>
        </p:nvGrpSpPr>
        <p:grpSpPr>
          <a:xfrm>
            <a:off x="262167" y="5770534"/>
            <a:ext cx="793600" cy="736533"/>
            <a:chOff x="8321650" y="1504325"/>
            <a:chExt cx="595200" cy="552400"/>
          </a:xfrm>
        </p:grpSpPr>
        <p:sp>
          <p:nvSpPr>
            <p:cNvPr id="529" name="Google Shape;529;p38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38"/>
          <p:cNvSpPr/>
          <p:nvPr/>
        </p:nvSpPr>
        <p:spPr>
          <a:xfrm>
            <a:off x="11665901" y="63267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38"/>
          <p:cNvSpPr/>
          <p:nvPr/>
        </p:nvSpPr>
        <p:spPr>
          <a:xfrm>
            <a:off x="327218" y="3542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38"/>
          <p:cNvSpPr/>
          <p:nvPr/>
        </p:nvSpPr>
        <p:spPr>
          <a:xfrm>
            <a:off x="6146001" y="61387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3415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9"/>
          <p:cNvSpPr txBox="1">
            <a:spLocks noGrp="1"/>
          </p:cNvSpPr>
          <p:nvPr>
            <p:ph type="title"/>
          </p:nvPr>
        </p:nvSpPr>
        <p:spPr>
          <a:xfrm>
            <a:off x="959933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title" idx="2"/>
          </p:nvPr>
        </p:nvSpPr>
        <p:spPr>
          <a:xfrm>
            <a:off x="1468233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7" name="Google Shape;537;p39"/>
          <p:cNvSpPr txBox="1">
            <a:spLocks noGrp="1"/>
          </p:cNvSpPr>
          <p:nvPr>
            <p:ph type="subTitle" idx="1"/>
          </p:nvPr>
        </p:nvSpPr>
        <p:spPr>
          <a:xfrm>
            <a:off x="1468233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38" name="Google Shape;538;p39"/>
          <p:cNvSpPr txBox="1">
            <a:spLocks noGrp="1"/>
          </p:cNvSpPr>
          <p:nvPr>
            <p:ph type="title" idx="3"/>
          </p:nvPr>
        </p:nvSpPr>
        <p:spPr>
          <a:xfrm>
            <a:off x="4771929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39" name="Google Shape;539;p39"/>
          <p:cNvSpPr txBox="1">
            <a:spLocks noGrp="1"/>
          </p:cNvSpPr>
          <p:nvPr>
            <p:ph type="subTitle" idx="4"/>
          </p:nvPr>
        </p:nvSpPr>
        <p:spPr>
          <a:xfrm>
            <a:off x="4771929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0" name="Google Shape;540;p39"/>
          <p:cNvSpPr txBox="1">
            <a:spLocks noGrp="1"/>
          </p:cNvSpPr>
          <p:nvPr>
            <p:ph type="title" idx="5"/>
          </p:nvPr>
        </p:nvSpPr>
        <p:spPr>
          <a:xfrm>
            <a:off x="1468233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1" name="Google Shape;541;p39"/>
          <p:cNvSpPr txBox="1">
            <a:spLocks noGrp="1"/>
          </p:cNvSpPr>
          <p:nvPr>
            <p:ph type="subTitle" idx="6"/>
          </p:nvPr>
        </p:nvSpPr>
        <p:spPr>
          <a:xfrm>
            <a:off x="1468233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2" name="Google Shape;542;p39"/>
          <p:cNvSpPr txBox="1">
            <a:spLocks noGrp="1"/>
          </p:cNvSpPr>
          <p:nvPr>
            <p:ph type="title" idx="7"/>
          </p:nvPr>
        </p:nvSpPr>
        <p:spPr>
          <a:xfrm>
            <a:off x="4771929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subTitle" idx="8"/>
          </p:nvPr>
        </p:nvSpPr>
        <p:spPr>
          <a:xfrm>
            <a:off x="4771929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4" name="Google Shape;544;p39"/>
          <p:cNvSpPr txBox="1">
            <a:spLocks noGrp="1"/>
          </p:cNvSpPr>
          <p:nvPr>
            <p:ph type="title" idx="9"/>
          </p:nvPr>
        </p:nvSpPr>
        <p:spPr>
          <a:xfrm>
            <a:off x="8075633" y="2609600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5" name="Google Shape;545;p39"/>
          <p:cNvSpPr txBox="1">
            <a:spLocks noGrp="1"/>
          </p:cNvSpPr>
          <p:nvPr>
            <p:ph type="subTitle" idx="13"/>
          </p:nvPr>
        </p:nvSpPr>
        <p:spPr>
          <a:xfrm>
            <a:off x="8075633" y="3111833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46" name="Google Shape;546;p39"/>
          <p:cNvSpPr txBox="1">
            <a:spLocks noGrp="1"/>
          </p:cNvSpPr>
          <p:nvPr>
            <p:ph type="title" idx="14"/>
          </p:nvPr>
        </p:nvSpPr>
        <p:spPr>
          <a:xfrm>
            <a:off x="8075633" y="4872767"/>
            <a:ext cx="2648000" cy="5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47" name="Google Shape;547;p39"/>
          <p:cNvSpPr txBox="1">
            <a:spLocks noGrp="1"/>
          </p:cNvSpPr>
          <p:nvPr>
            <p:ph type="subTitle" idx="15"/>
          </p:nvPr>
        </p:nvSpPr>
        <p:spPr>
          <a:xfrm>
            <a:off x="8075633" y="5375200"/>
            <a:ext cx="2648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48" name="Google Shape;548;p39"/>
          <p:cNvGrpSpPr/>
          <p:nvPr/>
        </p:nvGrpSpPr>
        <p:grpSpPr>
          <a:xfrm>
            <a:off x="9803451" y="808884"/>
            <a:ext cx="2130000" cy="584200"/>
            <a:chOff x="3292150" y="368850"/>
            <a:chExt cx="1597500" cy="438150"/>
          </a:xfrm>
        </p:grpSpPr>
        <p:sp>
          <p:nvSpPr>
            <p:cNvPr id="549" name="Google Shape;549;p3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441567" y="57738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2" name="Google Shape;552;p39"/>
          <p:cNvGrpSpPr/>
          <p:nvPr/>
        </p:nvGrpSpPr>
        <p:grpSpPr>
          <a:xfrm>
            <a:off x="10999333" y="5670534"/>
            <a:ext cx="793600" cy="736533"/>
            <a:chOff x="8321650" y="1504325"/>
            <a:chExt cx="595200" cy="552400"/>
          </a:xfrm>
        </p:grpSpPr>
        <p:sp>
          <p:nvSpPr>
            <p:cNvPr id="553" name="Google Shape;553;p39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39"/>
          <p:cNvSpPr/>
          <p:nvPr/>
        </p:nvSpPr>
        <p:spPr>
          <a:xfrm>
            <a:off x="441567" y="4003768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39"/>
          <p:cNvSpPr/>
          <p:nvPr/>
        </p:nvSpPr>
        <p:spPr>
          <a:xfrm>
            <a:off x="2974067" y="63724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39"/>
          <p:cNvSpPr/>
          <p:nvPr/>
        </p:nvSpPr>
        <p:spPr>
          <a:xfrm>
            <a:off x="7711852" y="63724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39"/>
          <p:cNvSpPr/>
          <p:nvPr/>
        </p:nvSpPr>
        <p:spPr>
          <a:xfrm>
            <a:off x="11641085" y="4327600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39"/>
          <p:cNvSpPr/>
          <p:nvPr/>
        </p:nvSpPr>
        <p:spPr>
          <a:xfrm>
            <a:off x="819901" y="20855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39"/>
          <p:cNvSpPr/>
          <p:nvPr/>
        </p:nvSpPr>
        <p:spPr>
          <a:xfrm>
            <a:off x="10857701" y="2083101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9393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0"/>
          <p:cNvSpPr txBox="1">
            <a:spLocks noGrp="1"/>
          </p:cNvSpPr>
          <p:nvPr>
            <p:ph type="title" hasCustomPrompt="1"/>
          </p:nvPr>
        </p:nvSpPr>
        <p:spPr>
          <a:xfrm>
            <a:off x="2528400" y="782500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3" name="Google Shape;563;p40"/>
          <p:cNvSpPr txBox="1">
            <a:spLocks noGrp="1"/>
          </p:cNvSpPr>
          <p:nvPr>
            <p:ph type="subTitle" idx="1"/>
          </p:nvPr>
        </p:nvSpPr>
        <p:spPr>
          <a:xfrm>
            <a:off x="2528400" y="15461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4" name="Google Shape;564;p40"/>
          <p:cNvSpPr txBox="1">
            <a:spLocks noGrp="1"/>
          </p:cNvSpPr>
          <p:nvPr>
            <p:ph type="title" idx="2" hasCustomPrompt="1"/>
          </p:nvPr>
        </p:nvSpPr>
        <p:spPr>
          <a:xfrm>
            <a:off x="2528400" y="2703833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5" name="Google Shape;565;p40"/>
          <p:cNvSpPr txBox="1">
            <a:spLocks noGrp="1"/>
          </p:cNvSpPr>
          <p:nvPr>
            <p:ph type="subTitle" idx="3"/>
          </p:nvPr>
        </p:nvSpPr>
        <p:spPr>
          <a:xfrm>
            <a:off x="2528400" y="34695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66" name="Google Shape;566;p40"/>
          <p:cNvSpPr txBox="1">
            <a:spLocks noGrp="1"/>
          </p:cNvSpPr>
          <p:nvPr>
            <p:ph type="title" idx="4" hasCustomPrompt="1"/>
          </p:nvPr>
        </p:nvSpPr>
        <p:spPr>
          <a:xfrm>
            <a:off x="2528400" y="4679096"/>
            <a:ext cx="713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67" name="Google Shape;567;p40"/>
          <p:cNvSpPr txBox="1">
            <a:spLocks noGrp="1"/>
          </p:cNvSpPr>
          <p:nvPr>
            <p:ph type="subTitle" idx="5"/>
          </p:nvPr>
        </p:nvSpPr>
        <p:spPr>
          <a:xfrm>
            <a:off x="2528400" y="5442700"/>
            <a:ext cx="7135200" cy="6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568" name="Google Shape;568;p40"/>
          <p:cNvGrpSpPr/>
          <p:nvPr/>
        </p:nvGrpSpPr>
        <p:grpSpPr>
          <a:xfrm rot="2520510">
            <a:off x="-489606" y="-725732"/>
            <a:ext cx="1881241" cy="3295869"/>
            <a:chOff x="-524778" y="2749171"/>
            <a:chExt cx="1411018" cy="2472053"/>
          </a:xfrm>
        </p:grpSpPr>
        <p:sp>
          <p:nvSpPr>
            <p:cNvPr id="569" name="Google Shape;569;p40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1" name="Google Shape;601;p40"/>
          <p:cNvSpPr/>
          <p:nvPr/>
        </p:nvSpPr>
        <p:spPr>
          <a:xfrm rot="5400000">
            <a:off x="10622251" y="524869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2" name="Google Shape;602;p40"/>
          <p:cNvGrpSpPr/>
          <p:nvPr/>
        </p:nvGrpSpPr>
        <p:grpSpPr>
          <a:xfrm>
            <a:off x="9887233" y="427084"/>
            <a:ext cx="2130000" cy="584200"/>
            <a:chOff x="3292150" y="368850"/>
            <a:chExt cx="1597500" cy="438150"/>
          </a:xfrm>
        </p:grpSpPr>
        <p:sp>
          <p:nvSpPr>
            <p:cNvPr id="603" name="Google Shape;603;p40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5" name="Google Shape;605;p40"/>
          <p:cNvSpPr/>
          <p:nvPr/>
        </p:nvSpPr>
        <p:spPr>
          <a:xfrm>
            <a:off x="4781109" y="231621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40"/>
          <p:cNvSpPr/>
          <p:nvPr/>
        </p:nvSpPr>
        <p:spPr>
          <a:xfrm>
            <a:off x="4781109" y="426555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7" name="Google Shape;607;p40"/>
          <p:cNvGrpSpPr/>
          <p:nvPr/>
        </p:nvGrpSpPr>
        <p:grpSpPr>
          <a:xfrm>
            <a:off x="10612067" y="1482785"/>
            <a:ext cx="852200" cy="1069033"/>
            <a:chOff x="5125000" y="2647775"/>
            <a:chExt cx="639150" cy="801775"/>
          </a:xfrm>
        </p:grpSpPr>
        <p:sp>
          <p:nvSpPr>
            <p:cNvPr id="608" name="Google Shape;608;p40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0" name="Google Shape;610;p40"/>
          <p:cNvSpPr/>
          <p:nvPr/>
        </p:nvSpPr>
        <p:spPr>
          <a:xfrm>
            <a:off x="717967" y="6029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40"/>
          <p:cNvSpPr/>
          <p:nvPr/>
        </p:nvSpPr>
        <p:spPr>
          <a:xfrm>
            <a:off x="7905034" y="330485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6182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8110400" cy="1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2"/>
          </p:nvPr>
        </p:nvSpPr>
        <p:spPr>
          <a:xfrm>
            <a:off x="2340400" y="4345633"/>
            <a:ext cx="3340800" cy="5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2340384" y="4833200"/>
            <a:ext cx="3340800" cy="12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3"/>
          </p:nvPr>
        </p:nvSpPr>
        <p:spPr>
          <a:xfrm>
            <a:off x="6510833" y="4345633"/>
            <a:ext cx="3340800" cy="5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6510817" y="4833200"/>
            <a:ext cx="3340800" cy="12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/>
          <p:nvPr/>
        </p:nvSpPr>
        <p:spPr>
          <a:xfrm>
            <a:off x="10811733" y="19533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5"/>
          <p:cNvSpPr/>
          <p:nvPr/>
        </p:nvSpPr>
        <p:spPr>
          <a:xfrm>
            <a:off x="834385" y="51062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" name="Google Shape;52;p5"/>
          <p:cNvGrpSpPr/>
          <p:nvPr/>
        </p:nvGrpSpPr>
        <p:grpSpPr>
          <a:xfrm>
            <a:off x="142933" y="5846684"/>
            <a:ext cx="2130000" cy="584200"/>
            <a:chOff x="3292150" y="368850"/>
            <a:chExt cx="1597500" cy="438150"/>
          </a:xfrm>
        </p:grpSpPr>
        <p:sp>
          <p:nvSpPr>
            <p:cNvPr id="53" name="Google Shape;53;p5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" name="Google Shape;55;p5"/>
          <p:cNvGrpSpPr/>
          <p:nvPr/>
        </p:nvGrpSpPr>
        <p:grpSpPr>
          <a:xfrm rot="2361791">
            <a:off x="10735667" y="5255292"/>
            <a:ext cx="852155" cy="1068976"/>
            <a:chOff x="5125000" y="2647775"/>
            <a:chExt cx="639150" cy="801775"/>
          </a:xfrm>
        </p:grpSpPr>
        <p:sp>
          <p:nvSpPr>
            <p:cNvPr id="56" name="Google Shape;56;p5"/>
            <p:cNvSpPr/>
            <p:nvPr/>
          </p:nvSpPr>
          <p:spPr>
            <a:xfrm>
              <a:off x="5125000" y="2647775"/>
              <a:ext cx="639150" cy="801775"/>
            </a:xfrm>
            <a:custGeom>
              <a:avLst/>
              <a:gdLst/>
              <a:ahLst/>
              <a:cxnLst/>
              <a:rect l="l" t="t" r="r" b="b"/>
              <a:pathLst>
                <a:path w="25566" h="32071" extrusionOk="0">
                  <a:moveTo>
                    <a:pt x="11551" y="2671"/>
                  </a:moveTo>
                  <a:cubicBezTo>
                    <a:pt x="12121" y="6643"/>
                    <a:pt x="12783" y="10478"/>
                    <a:pt x="13422" y="14289"/>
                  </a:cubicBezTo>
                  <a:cubicBezTo>
                    <a:pt x="14038" y="18101"/>
                    <a:pt x="15043" y="21867"/>
                    <a:pt x="15887" y="25679"/>
                  </a:cubicBezTo>
                  <a:cubicBezTo>
                    <a:pt x="16572" y="25474"/>
                    <a:pt x="16960" y="25086"/>
                    <a:pt x="17051" y="24515"/>
                  </a:cubicBezTo>
                  <a:cubicBezTo>
                    <a:pt x="17166" y="23762"/>
                    <a:pt x="17280" y="22986"/>
                    <a:pt x="17166" y="22278"/>
                  </a:cubicBezTo>
                  <a:cubicBezTo>
                    <a:pt x="16823" y="20087"/>
                    <a:pt x="16389" y="17896"/>
                    <a:pt x="15933" y="15727"/>
                  </a:cubicBezTo>
                  <a:cubicBezTo>
                    <a:pt x="15476" y="13605"/>
                    <a:pt x="14929" y="11482"/>
                    <a:pt x="14449" y="9359"/>
                  </a:cubicBezTo>
                  <a:cubicBezTo>
                    <a:pt x="14084" y="7693"/>
                    <a:pt x="13810" y="6004"/>
                    <a:pt x="13422" y="4360"/>
                  </a:cubicBezTo>
                  <a:cubicBezTo>
                    <a:pt x="13262" y="3676"/>
                    <a:pt x="12920" y="3036"/>
                    <a:pt x="12646" y="2329"/>
                  </a:cubicBezTo>
                  <a:cubicBezTo>
                    <a:pt x="12235" y="2443"/>
                    <a:pt x="11939" y="2557"/>
                    <a:pt x="11551" y="2671"/>
                  </a:cubicBezTo>
                  <a:close/>
                  <a:moveTo>
                    <a:pt x="6963" y="3927"/>
                  </a:moveTo>
                  <a:cubicBezTo>
                    <a:pt x="7259" y="6255"/>
                    <a:pt x="7488" y="8423"/>
                    <a:pt x="7853" y="10592"/>
                  </a:cubicBezTo>
                  <a:cubicBezTo>
                    <a:pt x="8127" y="12418"/>
                    <a:pt x="8560" y="14244"/>
                    <a:pt x="8948" y="16070"/>
                  </a:cubicBezTo>
                  <a:cubicBezTo>
                    <a:pt x="8994" y="16366"/>
                    <a:pt x="9085" y="16640"/>
                    <a:pt x="9131" y="16937"/>
                  </a:cubicBezTo>
                  <a:cubicBezTo>
                    <a:pt x="9702" y="19950"/>
                    <a:pt x="10660" y="22826"/>
                    <a:pt x="12441" y="25360"/>
                  </a:cubicBezTo>
                  <a:cubicBezTo>
                    <a:pt x="12920" y="26044"/>
                    <a:pt x="13765" y="26364"/>
                    <a:pt x="14518" y="26136"/>
                  </a:cubicBezTo>
                  <a:cubicBezTo>
                    <a:pt x="14860" y="26022"/>
                    <a:pt x="15088" y="25839"/>
                    <a:pt x="15020" y="25428"/>
                  </a:cubicBezTo>
                  <a:cubicBezTo>
                    <a:pt x="14974" y="25200"/>
                    <a:pt x="14974" y="24972"/>
                    <a:pt x="14929" y="24743"/>
                  </a:cubicBezTo>
                  <a:cubicBezTo>
                    <a:pt x="14700" y="23579"/>
                    <a:pt x="14427" y="22438"/>
                    <a:pt x="14267" y="21274"/>
                  </a:cubicBezTo>
                  <a:cubicBezTo>
                    <a:pt x="13947" y="19037"/>
                    <a:pt x="13514" y="16823"/>
                    <a:pt x="12829" y="14677"/>
                  </a:cubicBezTo>
                  <a:cubicBezTo>
                    <a:pt x="12760" y="14449"/>
                    <a:pt x="12692" y="14221"/>
                    <a:pt x="12715" y="13993"/>
                  </a:cubicBezTo>
                  <a:cubicBezTo>
                    <a:pt x="12829" y="12372"/>
                    <a:pt x="12235" y="10843"/>
                    <a:pt x="12053" y="9268"/>
                  </a:cubicBezTo>
                  <a:cubicBezTo>
                    <a:pt x="11824" y="7465"/>
                    <a:pt x="11436" y="5707"/>
                    <a:pt x="11094" y="3927"/>
                  </a:cubicBezTo>
                  <a:cubicBezTo>
                    <a:pt x="11048" y="3607"/>
                    <a:pt x="10957" y="3310"/>
                    <a:pt x="10866" y="2968"/>
                  </a:cubicBezTo>
                  <a:cubicBezTo>
                    <a:pt x="9451" y="2900"/>
                    <a:pt x="8309" y="3607"/>
                    <a:pt x="6963" y="3927"/>
                  </a:cubicBezTo>
                  <a:close/>
                  <a:moveTo>
                    <a:pt x="6917" y="31112"/>
                  </a:moveTo>
                  <a:cubicBezTo>
                    <a:pt x="7510" y="30952"/>
                    <a:pt x="8058" y="30838"/>
                    <a:pt x="8583" y="30701"/>
                  </a:cubicBezTo>
                  <a:cubicBezTo>
                    <a:pt x="9542" y="30472"/>
                    <a:pt x="10501" y="30221"/>
                    <a:pt x="11436" y="29993"/>
                  </a:cubicBezTo>
                  <a:cubicBezTo>
                    <a:pt x="11893" y="29879"/>
                    <a:pt x="12327" y="29788"/>
                    <a:pt x="12783" y="29651"/>
                  </a:cubicBezTo>
                  <a:cubicBezTo>
                    <a:pt x="15248" y="28898"/>
                    <a:pt x="17736" y="28167"/>
                    <a:pt x="20201" y="27391"/>
                  </a:cubicBezTo>
                  <a:cubicBezTo>
                    <a:pt x="21411" y="27003"/>
                    <a:pt x="22621" y="26592"/>
                    <a:pt x="23808" y="26090"/>
                  </a:cubicBezTo>
                  <a:cubicBezTo>
                    <a:pt x="24561" y="25770"/>
                    <a:pt x="24561" y="25633"/>
                    <a:pt x="24401" y="24857"/>
                  </a:cubicBezTo>
                  <a:cubicBezTo>
                    <a:pt x="24264" y="24264"/>
                    <a:pt x="24036" y="23671"/>
                    <a:pt x="23922" y="23077"/>
                  </a:cubicBezTo>
                  <a:cubicBezTo>
                    <a:pt x="23625" y="21479"/>
                    <a:pt x="23397" y="19904"/>
                    <a:pt x="23123" y="18307"/>
                  </a:cubicBezTo>
                  <a:cubicBezTo>
                    <a:pt x="23054" y="17987"/>
                    <a:pt x="22963" y="17690"/>
                    <a:pt x="22895" y="17348"/>
                  </a:cubicBezTo>
                  <a:cubicBezTo>
                    <a:pt x="22438" y="17234"/>
                    <a:pt x="22050" y="17074"/>
                    <a:pt x="21616" y="17006"/>
                  </a:cubicBezTo>
                  <a:cubicBezTo>
                    <a:pt x="20726" y="16891"/>
                    <a:pt x="20064" y="16435"/>
                    <a:pt x="19380" y="15887"/>
                  </a:cubicBezTo>
                  <a:cubicBezTo>
                    <a:pt x="17576" y="14449"/>
                    <a:pt x="17006" y="10729"/>
                    <a:pt x="19174" y="9222"/>
                  </a:cubicBezTo>
                  <a:cubicBezTo>
                    <a:pt x="19562" y="8948"/>
                    <a:pt x="19654" y="8560"/>
                    <a:pt x="19562" y="8104"/>
                  </a:cubicBezTo>
                  <a:cubicBezTo>
                    <a:pt x="19220" y="6369"/>
                    <a:pt x="18900" y="4611"/>
                    <a:pt x="18535" y="2900"/>
                  </a:cubicBezTo>
                  <a:cubicBezTo>
                    <a:pt x="18398" y="2260"/>
                    <a:pt x="18147" y="1644"/>
                    <a:pt x="17964" y="1005"/>
                  </a:cubicBezTo>
                  <a:cubicBezTo>
                    <a:pt x="16412" y="1416"/>
                    <a:pt x="14951" y="1827"/>
                    <a:pt x="13399" y="2238"/>
                  </a:cubicBezTo>
                  <a:cubicBezTo>
                    <a:pt x="13605" y="2717"/>
                    <a:pt x="13856" y="3128"/>
                    <a:pt x="13947" y="3561"/>
                  </a:cubicBezTo>
                  <a:cubicBezTo>
                    <a:pt x="14335" y="5296"/>
                    <a:pt x="14678" y="7054"/>
                    <a:pt x="15043" y="8811"/>
                  </a:cubicBezTo>
                  <a:cubicBezTo>
                    <a:pt x="15385" y="10500"/>
                    <a:pt x="15728" y="12212"/>
                    <a:pt x="16093" y="13901"/>
                  </a:cubicBezTo>
                  <a:cubicBezTo>
                    <a:pt x="16230" y="14495"/>
                    <a:pt x="16458" y="15088"/>
                    <a:pt x="16595" y="15682"/>
                  </a:cubicBezTo>
                  <a:cubicBezTo>
                    <a:pt x="16914" y="17120"/>
                    <a:pt x="17280" y="18558"/>
                    <a:pt x="17508" y="19996"/>
                  </a:cubicBezTo>
                  <a:cubicBezTo>
                    <a:pt x="17691" y="21342"/>
                    <a:pt x="17827" y="22735"/>
                    <a:pt x="17827" y="24104"/>
                  </a:cubicBezTo>
                  <a:cubicBezTo>
                    <a:pt x="17827" y="25200"/>
                    <a:pt x="17234" y="26044"/>
                    <a:pt x="16161" y="26410"/>
                  </a:cubicBezTo>
                  <a:cubicBezTo>
                    <a:pt x="15431" y="26638"/>
                    <a:pt x="14700" y="26866"/>
                    <a:pt x="13970" y="26935"/>
                  </a:cubicBezTo>
                  <a:cubicBezTo>
                    <a:pt x="13514" y="26980"/>
                    <a:pt x="13011" y="26775"/>
                    <a:pt x="12600" y="26547"/>
                  </a:cubicBezTo>
                  <a:cubicBezTo>
                    <a:pt x="11687" y="26044"/>
                    <a:pt x="11299" y="25063"/>
                    <a:pt x="10843" y="24241"/>
                  </a:cubicBezTo>
                  <a:cubicBezTo>
                    <a:pt x="9291" y="21342"/>
                    <a:pt x="8629" y="18147"/>
                    <a:pt x="7967" y="14974"/>
                  </a:cubicBezTo>
                  <a:cubicBezTo>
                    <a:pt x="7579" y="13125"/>
                    <a:pt x="7373" y="11254"/>
                    <a:pt x="7100" y="9359"/>
                  </a:cubicBezTo>
                  <a:cubicBezTo>
                    <a:pt x="6894" y="7944"/>
                    <a:pt x="6689" y="6529"/>
                    <a:pt x="6483" y="5114"/>
                  </a:cubicBezTo>
                  <a:cubicBezTo>
                    <a:pt x="6438" y="4794"/>
                    <a:pt x="6369" y="4497"/>
                    <a:pt x="6324" y="4132"/>
                  </a:cubicBezTo>
                  <a:cubicBezTo>
                    <a:pt x="4498" y="4680"/>
                    <a:pt x="2808" y="5182"/>
                    <a:pt x="1119" y="5684"/>
                  </a:cubicBezTo>
                  <a:cubicBezTo>
                    <a:pt x="1667" y="8515"/>
                    <a:pt x="2192" y="11299"/>
                    <a:pt x="2740" y="14130"/>
                  </a:cubicBezTo>
                  <a:cubicBezTo>
                    <a:pt x="3790" y="14175"/>
                    <a:pt x="4566" y="14746"/>
                    <a:pt x="5228" y="15431"/>
                  </a:cubicBezTo>
                  <a:cubicBezTo>
                    <a:pt x="6095" y="16298"/>
                    <a:pt x="6529" y="17394"/>
                    <a:pt x="6666" y="18603"/>
                  </a:cubicBezTo>
                  <a:cubicBezTo>
                    <a:pt x="6780" y="19630"/>
                    <a:pt x="6780" y="20635"/>
                    <a:pt x="6095" y="21525"/>
                  </a:cubicBezTo>
                  <a:cubicBezTo>
                    <a:pt x="5776" y="21959"/>
                    <a:pt x="5570" y="22484"/>
                    <a:pt x="5296" y="22963"/>
                  </a:cubicBezTo>
                  <a:cubicBezTo>
                    <a:pt x="5114" y="23260"/>
                    <a:pt x="5068" y="23511"/>
                    <a:pt x="5159" y="23876"/>
                  </a:cubicBezTo>
                  <a:cubicBezTo>
                    <a:pt x="5753" y="26227"/>
                    <a:pt x="6301" y="28578"/>
                    <a:pt x="6917" y="31112"/>
                  </a:cubicBezTo>
                  <a:close/>
                  <a:moveTo>
                    <a:pt x="1" y="4863"/>
                  </a:moveTo>
                  <a:cubicBezTo>
                    <a:pt x="2147" y="4611"/>
                    <a:pt x="3927" y="3949"/>
                    <a:pt x="5730" y="3402"/>
                  </a:cubicBezTo>
                  <a:cubicBezTo>
                    <a:pt x="7305" y="2922"/>
                    <a:pt x="8880" y="2489"/>
                    <a:pt x="10455" y="2078"/>
                  </a:cubicBezTo>
                  <a:cubicBezTo>
                    <a:pt x="12235" y="1598"/>
                    <a:pt x="13993" y="1096"/>
                    <a:pt x="15796" y="731"/>
                  </a:cubicBezTo>
                  <a:cubicBezTo>
                    <a:pt x="16732" y="526"/>
                    <a:pt x="17622" y="1"/>
                    <a:pt x="18763" y="252"/>
                  </a:cubicBezTo>
                  <a:cubicBezTo>
                    <a:pt x="19014" y="1210"/>
                    <a:pt x="19311" y="2215"/>
                    <a:pt x="19539" y="3242"/>
                  </a:cubicBezTo>
                  <a:cubicBezTo>
                    <a:pt x="19950" y="5045"/>
                    <a:pt x="20315" y="6894"/>
                    <a:pt x="20703" y="8720"/>
                  </a:cubicBezTo>
                  <a:cubicBezTo>
                    <a:pt x="20795" y="9108"/>
                    <a:pt x="20703" y="9359"/>
                    <a:pt x="20270" y="9542"/>
                  </a:cubicBezTo>
                  <a:cubicBezTo>
                    <a:pt x="19220" y="9998"/>
                    <a:pt x="18763" y="10843"/>
                    <a:pt x="18763" y="11961"/>
                  </a:cubicBezTo>
                  <a:cubicBezTo>
                    <a:pt x="18741" y="14244"/>
                    <a:pt x="19950" y="15704"/>
                    <a:pt x="22187" y="16184"/>
                  </a:cubicBezTo>
                  <a:cubicBezTo>
                    <a:pt x="23922" y="16549"/>
                    <a:pt x="23579" y="16275"/>
                    <a:pt x="23922" y="17919"/>
                  </a:cubicBezTo>
                  <a:cubicBezTo>
                    <a:pt x="24401" y="20155"/>
                    <a:pt x="24881" y="22415"/>
                    <a:pt x="25360" y="24652"/>
                  </a:cubicBezTo>
                  <a:cubicBezTo>
                    <a:pt x="25565" y="25679"/>
                    <a:pt x="25405" y="26113"/>
                    <a:pt x="24492" y="26706"/>
                  </a:cubicBezTo>
                  <a:cubicBezTo>
                    <a:pt x="24287" y="26843"/>
                    <a:pt x="24036" y="26980"/>
                    <a:pt x="23808" y="27049"/>
                  </a:cubicBezTo>
                  <a:cubicBezTo>
                    <a:pt x="22689" y="27437"/>
                    <a:pt x="21571" y="27802"/>
                    <a:pt x="20452" y="28144"/>
                  </a:cubicBezTo>
                  <a:cubicBezTo>
                    <a:pt x="18170" y="28852"/>
                    <a:pt x="15865" y="29559"/>
                    <a:pt x="13582" y="30244"/>
                  </a:cubicBezTo>
                  <a:cubicBezTo>
                    <a:pt x="12829" y="30472"/>
                    <a:pt x="12053" y="30655"/>
                    <a:pt x="11299" y="30838"/>
                  </a:cubicBezTo>
                  <a:cubicBezTo>
                    <a:pt x="10455" y="31066"/>
                    <a:pt x="9588" y="31317"/>
                    <a:pt x="8743" y="31522"/>
                  </a:cubicBezTo>
                  <a:cubicBezTo>
                    <a:pt x="8195" y="31682"/>
                    <a:pt x="7670" y="31865"/>
                    <a:pt x="7122" y="31933"/>
                  </a:cubicBezTo>
                  <a:cubicBezTo>
                    <a:pt x="6346" y="32070"/>
                    <a:pt x="5890" y="31728"/>
                    <a:pt x="5821" y="30975"/>
                  </a:cubicBezTo>
                  <a:cubicBezTo>
                    <a:pt x="5525" y="28669"/>
                    <a:pt x="4863" y="26432"/>
                    <a:pt x="4201" y="24195"/>
                  </a:cubicBezTo>
                  <a:cubicBezTo>
                    <a:pt x="3995" y="23442"/>
                    <a:pt x="4041" y="22872"/>
                    <a:pt x="4612" y="22324"/>
                  </a:cubicBezTo>
                  <a:cubicBezTo>
                    <a:pt x="6712" y="20338"/>
                    <a:pt x="5684" y="16526"/>
                    <a:pt x="3539" y="15225"/>
                  </a:cubicBezTo>
                  <a:cubicBezTo>
                    <a:pt x="3265" y="15043"/>
                    <a:pt x="2854" y="15020"/>
                    <a:pt x="2512" y="14974"/>
                  </a:cubicBezTo>
                  <a:cubicBezTo>
                    <a:pt x="1804" y="14883"/>
                    <a:pt x="1667" y="14791"/>
                    <a:pt x="1622" y="14084"/>
                  </a:cubicBezTo>
                  <a:cubicBezTo>
                    <a:pt x="1462" y="11573"/>
                    <a:pt x="868" y="9154"/>
                    <a:pt x="320" y="6734"/>
                  </a:cubicBezTo>
                  <a:cubicBezTo>
                    <a:pt x="184" y="6141"/>
                    <a:pt x="115" y="5547"/>
                    <a:pt x="1" y="48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358975" y="2983300"/>
              <a:ext cx="68500" cy="74225"/>
            </a:xfrm>
            <a:custGeom>
              <a:avLst/>
              <a:gdLst/>
              <a:ahLst/>
              <a:cxnLst/>
              <a:rect l="l" t="t" r="r" b="b"/>
              <a:pathLst>
                <a:path w="2740" h="2969" extrusionOk="0">
                  <a:moveTo>
                    <a:pt x="1370" y="2968"/>
                  </a:moveTo>
                  <a:cubicBezTo>
                    <a:pt x="548" y="2968"/>
                    <a:pt x="0" y="2283"/>
                    <a:pt x="46" y="1348"/>
                  </a:cubicBezTo>
                  <a:cubicBezTo>
                    <a:pt x="69" y="526"/>
                    <a:pt x="571" y="1"/>
                    <a:pt x="1301" y="24"/>
                  </a:cubicBezTo>
                  <a:cubicBezTo>
                    <a:pt x="1940" y="24"/>
                    <a:pt x="2694" y="937"/>
                    <a:pt x="2717" y="1690"/>
                  </a:cubicBezTo>
                  <a:cubicBezTo>
                    <a:pt x="2739" y="2352"/>
                    <a:pt x="2077" y="2968"/>
                    <a:pt x="1370" y="2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9131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1"/>
          <p:cNvSpPr txBox="1">
            <a:spLocks noGrp="1"/>
          </p:cNvSpPr>
          <p:nvPr>
            <p:ph type="title"/>
          </p:nvPr>
        </p:nvSpPr>
        <p:spPr>
          <a:xfrm>
            <a:off x="959933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4" name="Google Shape;614;p41"/>
          <p:cNvSpPr txBox="1">
            <a:spLocks noGrp="1"/>
          </p:cNvSpPr>
          <p:nvPr>
            <p:ph type="title" idx="2" hasCustomPrompt="1"/>
          </p:nvPr>
        </p:nvSpPr>
        <p:spPr>
          <a:xfrm>
            <a:off x="6649257" y="2156467"/>
            <a:ext cx="127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5" name="Google Shape;615;p41"/>
          <p:cNvSpPr txBox="1">
            <a:spLocks noGrp="1"/>
          </p:cNvSpPr>
          <p:nvPr>
            <p:ph type="title" idx="3"/>
          </p:nvPr>
        </p:nvSpPr>
        <p:spPr>
          <a:xfrm>
            <a:off x="7924333" y="2156467"/>
            <a:ext cx="31044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6" name="Google Shape;616;p41"/>
          <p:cNvSpPr txBox="1">
            <a:spLocks noGrp="1"/>
          </p:cNvSpPr>
          <p:nvPr>
            <p:ph type="subTitle" idx="1"/>
          </p:nvPr>
        </p:nvSpPr>
        <p:spPr>
          <a:xfrm>
            <a:off x="7924333" y="2821300"/>
            <a:ext cx="310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17" name="Google Shape;617;p41"/>
          <p:cNvSpPr txBox="1">
            <a:spLocks noGrp="1"/>
          </p:cNvSpPr>
          <p:nvPr>
            <p:ph type="title" idx="4" hasCustomPrompt="1"/>
          </p:nvPr>
        </p:nvSpPr>
        <p:spPr>
          <a:xfrm>
            <a:off x="6640367" y="4212500"/>
            <a:ext cx="127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8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8" name="Google Shape;618;p41"/>
          <p:cNvSpPr txBox="1">
            <a:spLocks noGrp="1"/>
          </p:cNvSpPr>
          <p:nvPr>
            <p:ph type="title" idx="5"/>
          </p:nvPr>
        </p:nvSpPr>
        <p:spPr>
          <a:xfrm>
            <a:off x="7915200" y="4212500"/>
            <a:ext cx="31044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19" name="Google Shape;619;p41"/>
          <p:cNvSpPr txBox="1">
            <a:spLocks noGrp="1"/>
          </p:cNvSpPr>
          <p:nvPr>
            <p:ph type="subTitle" idx="6"/>
          </p:nvPr>
        </p:nvSpPr>
        <p:spPr>
          <a:xfrm>
            <a:off x="7915200" y="4877333"/>
            <a:ext cx="310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20" name="Google Shape;620;p41"/>
          <p:cNvSpPr/>
          <p:nvPr/>
        </p:nvSpPr>
        <p:spPr>
          <a:xfrm>
            <a:off x="7914675" y="35937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41"/>
          <p:cNvSpPr/>
          <p:nvPr/>
        </p:nvSpPr>
        <p:spPr>
          <a:xfrm>
            <a:off x="7914675" y="5630967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41"/>
          <p:cNvSpPr/>
          <p:nvPr/>
        </p:nvSpPr>
        <p:spPr>
          <a:xfrm>
            <a:off x="11104000" y="20157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3" name="Google Shape;623;p41"/>
          <p:cNvGrpSpPr/>
          <p:nvPr/>
        </p:nvGrpSpPr>
        <p:grpSpPr>
          <a:xfrm>
            <a:off x="262167" y="5770534"/>
            <a:ext cx="793600" cy="736533"/>
            <a:chOff x="8321650" y="1504325"/>
            <a:chExt cx="595200" cy="552400"/>
          </a:xfrm>
        </p:grpSpPr>
        <p:sp>
          <p:nvSpPr>
            <p:cNvPr id="624" name="Google Shape;624;p41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41"/>
          <p:cNvSpPr/>
          <p:nvPr/>
        </p:nvSpPr>
        <p:spPr>
          <a:xfrm>
            <a:off x="11323118" y="61387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41"/>
          <p:cNvSpPr/>
          <p:nvPr/>
        </p:nvSpPr>
        <p:spPr>
          <a:xfrm>
            <a:off x="881685" y="201576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98803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2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1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30" name="Google Shape;630;p42"/>
          <p:cNvSpPr txBox="1">
            <a:spLocks noGrp="1"/>
          </p:cNvSpPr>
          <p:nvPr>
            <p:ph type="subTitle" idx="1"/>
          </p:nvPr>
        </p:nvSpPr>
        <p:spPr>
          <a:xfrm>
            <a:off x="3232800" y="3171133"/>
            <a:ext cx="6105600" cy="11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31" name="Google Shape;631;p42"/>
          <p:cNvSpPr txBox="1"/>
          <p:nvPr/>
        </p:nvSpPr>
        <p:spPr>
          <a:xfrm>
            <a:off x="3232800" y="5019933"/>
            <a:ext cx="5726400" cy="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highlight>
                <a:srgbClr val="DFDEFC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2" name="Google Shape;632;p42"/>
          <p:cNvSpPr txBox="1">
            <a:spLocks noGrp="1"/>
          </p:cNvSpPr>
          <p:nvPr>
            <p:ph type="subTitle" idx="2"/>
          </p:nvPr>
        </p:nvSpPr>
        <p:spPr>
          <a:xfrm>
            <a:off x="3232800" y="2531667"/>
            <a:ext cx="610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None/>
              <a:defRPr sz="2400" b="1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Indie Flower"/>
              <a:buNone/>
              <a:defRPr b="1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633" name="Google Shape;633;p42"/>
          <p:cNvGrpSpPr/>
          <p:nvPr/>
        </p:nvGrpSpPr>
        <p:grpSpPr>
          <a:xfrm>
            <a:off x="9042151" y="1114451"/>
            <a:ext cx="2130000" cy="584200"/>
            <a:chOff x="3292150" y="368850"/>
            <a:chExt cx="1597500" cy="438150"/>
          </a:xfrm>
        </p:grpSpPr>
        <p:sp>
          <p:nvSpPr>
            <p:cNvPr id="634" name="Google Shape;634;p42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4146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3"/>
          <p:cNvSpPr/>
          <p:nvPr/>
        </p:nvSpPr>
        <p:spPr>
          <a:xfrm>
            <a:off x="2199851" y="1210033"/>
            <a:ext cx="7792285" cy="4437928"/>
          </a:xfrm>
          <a:custGeom>
            <a:avLst/>
            <a:gdLst/>
            <a:ahLst/>
            <a:cxnLst/>
            <a:rect l="l" t="t" r="r" b="b"/>
            <a:pathLst>
              <a:path w="89194" h="55648" extrusionOk="0">
                <a:moveTo>
                  <a:pt x="36345" y="808"/>
                </a:moveTo>
                <a:cubicBezTo>
                  <a:pt x="36746" y="808"/>
                  <a:pt x="36949" y="966"/>
                  <a:pt x="36935" y="1346"/>
                </a:cubicBezTo>
                <a:cubicBezTo>
                  <a:pt x="36914" y="1898"/>
                  <a:pt x="36928" y="2453"/>
                  <a:pt x="36966" y="3001"/>
                </a:cubicBezTo>
                <a:cubicBezTo>
                  <a:pt x="36990" y="3330"/>
                  <a:pt x="36757" y="3536"/>
                  <a:pt x="36599" y="3790"/>
                </a:cubicBezTo>
                <a:cubicBezTo>
                  <a:pt x="36202" y="4420"/>
                  <a:pt x="36335" y="4883"/>
                  <a:pt x="36997" y="5297"/>
                </a:cubicBezTo>
                <a:cubicBezTo>
                  <a:pt x="37419" y="5564"/>
                  <a:pt x="37898" y="5686"/>
                  <a:pt x="38371" y="5686"/>
                </a:cubicBezTo>
                <a:cubicBezTo>
                  <a:pt x="39480" y="5686"/>
                  <a:pt x="40551" y="5016"/>
                  <a:pt x="40752" y="3971"/>
                </a:cubicBezTo>
                <a:cubicBezTo>
                  <a:pt x="40817" y="3639"/>
                  <a:pt x="40804" y="3323"/>
                  <a:pt x="40451" y="3090"/>
                </a:cubicBezTo>
                <a:cubicBezTo>
                  <a:pt x="40228" y="2943"/>
                  <a:pt x="39868" y="2888"/>
                  <a:pt x="39902" y="2546"/>
                </a:cubicBezTo>
                <a:cubicBezTo>
                  <a:pt x="39944" y="2093"/>
                  <a:pt x="39944" y="1634"/>
                  <a:pt x="40046" y="1195"/>
                </a:cubicBezTo>
                <a:cubicBezTo>
                  <a:pt x="40080" y="1046"/>
                  <a:pt x="40839" y="958"/>
                  <a:pt x="41499" y="958"/>
                </a:cubicBezTo>
                <a:cubicBezTo>
                  <a:pt x="41972" y="958"/>
                  <a:pt x="42394" y="1003"/>
                  <a:pt x="42462" y="1103"/>
                </a:cubicBezTo>
                <a:cubicBezTo>
                  <a:pt x="42531" y="1202"/>
                  <a:pt x="42527" y="1350"/>
                  <a:pt x="42538" y="1476"/>
                </a:cubicBezTo>
                <a:cubicBezTo>
                  <a:pt x="42558" y="1864"/>
                  <a:pt x="42558" y="2254"/>
                  <a:pt x="42593" y="2642"/>
                </a:cubicBezTo>
                <a:cubicBezTo>
                  <a:pt x="42623" y="3015"/>
                  <a:pt x="42507" y="3293"/>
                  <a:pt x="42202" y="3591"/>
                </a:cubicBezTo>
                <a:cubicBezTo>
                  <a:pt x="41612" y="4166"/>
                  <a:pt x="41780" y="4807"/>
                  <a:pt x="42527" y="5236"/>
                </a:cubicBezTo>
                <a:cubicBezTo>
                  <a:pt x="43097" y="5561"/>
                  <a:pt x="43852" y="5724"/>
                  <a:pt x="44605" y="5724"/>
                </a:cubicBezTo>
                <a:cubicBezTo>
                  <a:pt x="45367" y="5724"/>
                  <a:pt x="46128" y="5558"/>
                  <a:pt x="46694" y="5225"/>
                </a:cubicBezTo>
                <a:cubicBezTo>
                  <a:pt x="47428" y="4797"/>
                  <a:pt x="47596" y="4142"/>
                  <a:pt x="47006" y="3567"/>
                </a:cubicBezTo>
                <a:cubicBezTo>
                  <a:pt x="46225" y="2806"/>
                  <a:pt x="46790" y="1963"/>
                  <a:pt x="46708" y="1165"/>
                </a:cubicBezTo>
                <a:cubicBezTo>
                  <a:pt x="46694" y="1034"/>
                  <a:pt x="46890" y="973"/>
                  <a:pt x="47044" y="969"/>
                </a:cubicBezTo>
                <a:cubicBezTo>
                  <a:pt x="47144" y="965"/>
                  <a:pt x="47246" y="963"/>
                  <a:pt x="47347" y="963"/>
                </a:cubicBezTo>
                <a:cubicBezTo>
                  <a:pt x="47471" y="963"/>
                  <a:pt x="47595" y="966"/>
                  <a:pt x="47719" y="969"/>
                </a:cubicBezTo>
                <a:cubicBezTo>
                  <a:pt x="49312" y="1004"/>
                  <a:pt x="49306" y="1007"/>
                  <a:pt x="49306" y="2367"/>
                </a:cubicBezTo>
                <a:cubicBezTo>
                  <a:pt x="49306" y="2652"/>
                  <a:pt x="49254" y="2861"/>
                  <a:pt x="48932" y="3001"/>
                </a:cubicBezTo>
                <a:cubicBezTo>
                  <a:pt x="48332" y="3258"/>
                  <a:pt x="48356" y="3711"/>
                  <a:pt x="48517" y="4173"/>
                </a:cubicBezTo>
                <a:cubicBezTo>
                  <a:pt x="48847" y="5126"/>
                  <a:pt x="49823" y="5693"/>
                  <a:pt x="50833" y="5693"/>
                </a:cubicBezTo>
                <a:cubicBezTo>
                  <a:pt x="51313" y="5693"/>
                  <a:pt x="51800" y="5565"/>
                  <a:pt x="52229" y="5290"/>
                </a:cubicBezTo>
                <a:cubicBezTo>
                  <a:pt x="52849" y="4893"/>
                  <a:pt x="53061" y="4393"/>
                  <a:pt x="52643" y="3865"/>
                </a:cubicBezTo>
                <a:cubicBezTo>
                  <a:pt x="51944" y="2988"/>
                  <a:pt x="52376" y="2045"/>
                  <a:pt x="52294" y="1134"/>
                </a:cubicBezTo>
                <a:cubicBezTo>
                  <a:pt x="52273" y="880"/>
                  <a:pt x="52544" y="822"/>
                  <a:pt x="52767" y="822"/>
                </a:cubicBezTo>
                <a:cubicBezTo>
                  <a:pt x="52840" y="822"/>
                  <a:pt x="52914" y="821"/>
                  <a:pt x="52987" y="821"/>
                </a:cubicBezTo>
                <a:cubicBezTo>
                  <a:pt x="53736" y="821"/>
                  <a:pt x="54485" y="836"/>
                  <a:pt x="55237" y="842"/>
                </a:cubicBezTo>
                <a:cubicBezTo>
                  <a:pt x="55457" y="846"/>
                  <a:pt x="55594" y="932"/>
                  <a:pt x="55590" y="1127"/>
                </a:cubicBezTo>
                <a:cubicBezTo>
                  <a:pt x="55570" y="1802"/>
                  <a:pt x="55926" y="2515"/>
                  <a:pt x="55039" y="3053"/>
                </a:cubicBezTo>
                <a:cubicBezTo>
                  <a:pt x="54480" y="3392"/>
                  <a:pt x="54487" y="3981"/>
                  <a:pt x="54833" y="4557"/>
                </a:cubicBezTo>
                <a:cubicBezTo>
                  <a:pt x="55277" y="5303"/>
                  <a:pt x="56269" y="5698"/>
                  <a:pt x="57247" y="5698"/>
                </a:cubicBezTo>
                <a:cubicBezTo>
                  <a:pt x="58027" y="5698"/>
                  <a:pt x="58799" y="5446"/>
                  <a:pt x="59278" y="4920"/>
                </a:cubicBezTo>
                <a:cubicBezTo>
                  <a:pt x="59668" y="4489"/>
                  <a:pt x="59617" y="3810"/>
                  <a:pt x="59072" y="3221"/>
                </a:cubicBezTo>
                <a:cubicBezTo>
                  <a:pt x="58853" y="2988"/>
                  <a:pt x="58685" y="2796"/>
                  <a:pt x="58664" y="2470"/>
                </a:cubicBezTo>
                <a:cubicBezTo>
                  <a:pt x="58551" y="856"/>
                  <a:pt x="58356" y="1004"/>
                  <a:pt x="60234" y="932"/>
                </a:cubicBezTo>
                <a:cubicBezTo>
                  <a:pt x="60910" y="905"/>
                  <a:pt x="61340" y="864"/>
                  <a:pt x="61615" y="864"/>
                </a:cubicBezTo>
                <a:cubicBezTo>
                  <a:pt x="62301" y="864"/>
                  <a:pt x="62011" y="1120"/>
                  <a:pt x="62153" y="2501"/>
                </a:cubicBezTo>
                <a:cubicBezTo>
                  <a:pt x="62180" y="2785"/>
                  <a:pt x="62108" y="3012"/>
                  <a:pt x="61892" y="3210"/>
                </a:cubicBezTo>
                <a:cubicBezTo>
                  <a:pt x="61036" y="3999"/>
                  <a:pt x="61923" y="5325"/>
                  <a:pt x="62985" y="5452"/>
                </a:cubicBezTo>
                <a:cubicBezTo>
                  <a:pt x="63369" y="5495"/>
                  <a:pt x="63762" y="5535"/>
                  <a:pt x="64149" y="5535"/>
                </a:cubicBezTo>
                <a:cubicBezTo>
                  <a:pt x="64246" y="5535"/>
                  <a:pt x="64342" y="5532"/>
                  <a:pt x="64438" y="5527"/>
                </a:cubicBezTo>
                <a:cubicBezTo>
                  <a:pt x="65775" y="5452"/>
                  <a:pt x="66450" y="4578"/>
                  <a:pt x="65816" y="3563"/>
                </a:cubicBezTo>
                <a:cubicBezTo>
                  <a:pt x="65401" y="2902"/>
                  <a:pt x="65487" y="2271"/>
                  <a:pt x="65439" y="1607"/>
                </a:cubicBezTo>
                <a:cubicBezTo>
                  <a:pt x="65411" y="1206"/>
                  <a:pt x="65594" y="1070"/>
                  <a:pt x="65961" y="1070"/>
                </a:cubicBezTo>
                <a:cubicBezTo>
                  <a:pt x="66005" y="1070"/>
                  <a:pt x="66051" y="1072"/>
                  <a:pt x="66100" y="1076"/>
                </a:cubicBezTo>
                <a:cubicBezTo>
                  <a:pt x="66173" y="1080"/>
                  <a:pt x="66245" y="1082"/>
                  <a:pt x="66319" y="1082"/>
                </a:cubicBezTo>
                <a:cubicBezTo>
                  <a:pt x="66506" y="1082"/>
                  <a:pt x="66695" y="1070"/>
                  <a:pt x="66885" y="1065"/>
                </a:cubicBezTo>
                <a:cubicBezTo>
                  <a:pt x="66966" y="1064"/>
                  <a:pt x="67042" y="1063"/>
                  <a:pt x="67114" y="1063"/>
                </a:cubicBezTo>
                <a:cubicBezTo>
                  <a:pt x="68250" y="1063"/>
                  <a:pt x="68386" y="1263"/>
                  <a:pt x="68331" y="2371"/>
                </a:cubicBezTo>
                <a:cubicBezTo>
                  <a:pt x="68321" y="2559"/>
                  <a:pt x="68225" y="2662"/>
                  <a:pt x="68088" y="2775"/>
                </a:cubicBezTo>
                <a:cubicBezTo>
                  <a:pt x="67543" y="3221"/>
                  <a:pt x="67313" y="3748"/>
                  <a:pt x="67683" y="4348"/>
                </a:cubicBezTo>
                <a:cubicBezTo>
                  <a:pt x="68102" y="5033"/>
                  <a:pt x="68694" y="5609"/>
                  <a:pt x="69644" y="5650"/>
                </a:cubicBezTo>
                <a:cubicBezTo>
                  <a:pt x="69682" y="5652"/>
                  <a:pt x="69720" y="5653"/>
                  <a:pt x="69757" y="5653"/>
                </a:cubicBezTo>
                <a:cubicBezTo>
                  <a:pt x="70431" y="5653"/>
                  <a:pt x="71065" y="5396"/>
                  <a:pt x="71604" y="5023"/>
                </a:cubicBezTo>
                <a:cubicBezTo>
                  <a:pt x="72402" y="4471"/>
                  <a:pt x="72430" y="3848"/>
                  <a:pt x="71734" y="3186"/>
                </a:cubicBezTo>
                <a:cubicBezTo>
                  <a:pt x="71498" y="2964"/>
                  <a:pt x="71158" y="2864"/>
                  <a:pt x="71090" y="2457"/>
                </a:cubicBezTo>
                <a:cubicBezTo>
                  <a:pt x="70853" y="1106"/>
                  <a:pt x="70812" y="1076"/>
                  <a:pt x="72388" y="1065"/>
                </a:cubicBezTo>
                <a:cubicBezTo>
                  <a:pt x="72742" y="1063"/>
                  <a:pt x="73152" y="865"/>
                  <a:pt x="73493" y="865"/>
                </a:cubicBezTo>
                <a:cubicBezTo>
                  <a:pt x="73667" y="865"/>
                  <a:pt x="73823" y="917"/>
                  <a:pt x="73944" y="1072"/>
                </a:cubicBezTo>
                <a:cubicBezTo>
                  <a:pt x="74191" y="1387"/>
                  <a:pt x="74006" y="1949"/>
                  <a:pt x="74026" y="2402"/>
                </a:cubicBezTo>
                <a:cubicBezTo>
                  <a:pt x="74047" y="2761"/>
                  <a:pt x="73999" y="3049"/>
                  <a:pt x="73701" y="3371"/>
                </a:cubicBezTo>
                <a:cubicBezTo>
                  <a:pt x="73204" y="3906"/>
                  <a:pt x="73451" y="4667"/>
                  <a:pt x="74119" y="5068"/>
                </a:cubicBezTo>
                <a:cubicBezTo>
                  <a:pt x="74488" y="5288"/>
                  <a:pt x="74954" y="5391"/>
                  <a:pt x="75433" y="5391"/>
                </a:cubicBezTo>
                <a:cubicBezTo>
                  <a:pt x="76293" y="5391"/>
                  <a:pt x="77195" y="5058"/>
                  <a:pt x="77649" y="4475"/>
                </a:cubicBezTo>
                <a:cubicBezTo>
                  <a:pt x="77971" y="4064"/>
                  <a:pt x="77957" y="3567"/>
                  <a:pt x="77583" y="3306"/>
                </a:cubicBezTo>
                <a:cubicBezTo>
                  <a:pt x="76655" y="2662"/>
                  <a:pt x="76895" y="1812"/>
                  <a:pt x="76847" y="952"/>
                </a:cubicBezTo>
                <a:cubicBezTo>
                  <a:pt x="77155" y="895"/>
                  <a:pt x="77461" y="873"/>
                  <a:pt x="77766" y="873"/>
                </a:cubicBezTo>
                <a:cubicBezTo>
                  <a:pt x="78720" y="873"/>
                  <a:pt x="79665" y="1084"/>
                  <a:pt x="80630" y="1084"/>
                </a:cubicBezTo>
                <a:cubicBezTo>
                  <a:pt x="80895" y="1084"/>
                  <a:pt x="81163" y="1068"/>
                  <a:pt x="81432" y="1028"/>
                </a:cubicBezTo>
                <a:lnTo>
                  <a:pt x="81432" y="1028"/>
                </a:lnTo>
                <a:cubicBezTo>
                  <a:pt x="81497" y="1665"/>
                  <a:pt x="81538" y="2138"/>
                  <a:pt x="80997" y="2597"/>
                </a:cubicBezTo>
                <a:cubicBezTo>
                  <a:pt x="80445" y="3066"/>
                  <a:pt x="80465" y="3721"/>
                  <a:pt x="80788" y="4328"/>
                </a:cubicBezTo>
                <a:cubicBezTo>
                  <a:pt x="81178" y="5051"/>
                  <a:pt x="81870" y="5356"/>
                  <a:pt x="82772" y="5380"/>
                </a:cubicBezTo>
                <a:cubicBezTo>
                  <a:pt x="82813" y="5381"/>
                  <a:pt x="82853" y="5381"/>
                  <a:pt x="82893" y="5381"/>
                </a:cubicBezTo>
                <a:cubicBezTo>
                  <a:pt x="83647" y="5381"/>
                  <a:pt x="84269" y="5191"/>
                  <a:pt x="84646" y="4554"/>
                </a:cubicBezTo>
                <a:cubicBezTo>
                  <a:pt x="85047" y="3879"/>
                  <a:pt x="84985" y="3245"/>
                  <a:pt x="84468" y="2638"/>
                </a:cubicBezTo>
                <a:cubicBezTo>
                  <a:pt x="84338" y="2484"/>
                  <a:pt x="84139" y="2388"/>
                  <a:pt x="84081" y="2176"/>
                </a:cubicBezTo>
                <a:cubicBezTo>
                  <a:pt x="83882" y="1451"/>
                  <a:pt x="84145" y="1126"/>
                  <a:pt x="84939" y="1126"/>
                </a:cubicBezTo>
                <a:cubicBezTo>
                  <a:pt x="84994" y="1126"/>
                  <a:pt x="85052" y="1127"/>
                  <a:pt x="85112" y="1130"/>
                </a:cubicBezTo>
                <a:cubicBezTo>
                  <a:pt x="85784" y="1165"/>
                  <a:pt x="86459" y="1189"/>
                  <a:pt x="87131" y="1189"/>
                </a:cubicBezTo>
                <a:cubicBezTo>
                  <a:pt x="87538" y="1189"/>
                  <a:pt x="87737" y="1346"/>
                  <a:pt x="87830" y="1682"/>
                </a:cubicBezTo>
                <a:cubicBezTo>
                  <a:pt x="87939" y="2066"/>
                  <a:pt x="87953" y="2453"/>
                  <a:pt x="87950" y="2840"/>
                </a:cubicBezTo>
                <a:cubicBezTo>
                  <a:pt x="87919" y="6706"/>
                  <a:pt x="87891" y="10571"/>
                  <a:pt x="87840" y="14433"/>
                </a:cubicBezTo>
                <a:cubicBezTo>
                  <a:pt x="87761" y="20636"/>
                  <a:pt x="87833" y="26831"/>
                  <a:pt x="88104" y="33030"/>
                </a:cubicBezTo>
                <a:cubicBezTo>
                  <a:pt x="88302" y="37605"/>
                  <a:pt x="88378" y="42183"/>
                  <a:pt x="88203" y="46761"/>
                </a:cubicBezTo>
                <a:cubicBezTo>
                  <a:pt x="88159" y="47926"/>
                  <a:pt x="88039" y="49092"/>
                  <a:pt x="87761" y="50239"/>
                </a:cubicBezTo>
                <a:cubicBezTo>
                  <a:pt x="87693" y="50520"/>
                  <a:pt x="87638" y="50829"/>
                  <a:pt x="87693" y="51106"/>
                </a:cubicBezTo>
                <a:cubicBezTo>
                  <a:pt x="87867" y="51991"/>
                  <a:pt x="87593" y="52851"/>
                  <a:pt x="87573" y="53725"/>
                </a:cubicBezTo>
                <a:cubicBezTo>
                  <a:pt x="87567" y="54098"/>
                  <a:pt x="87386" y="54223"/>
                  <a:pt x="87031" y="54223"/>
                </a:cubicBezTo>
                <a:cubicBezTo>
                  <a:pt x="86976" y="54223"/>
                  <a:pt x="86916" y="54220"/>
                  <a:pt x="86853" y="54215"/>
                </a:cubicBezTo>
                <a:cubicBezTo>
                  <a:pt x="85700" y="54109"/>
                  <a:pt x="84544" y="54070"/>
                  <a:pt x="83387" y="54070"/>
                </a:cubicBezTo>
                <a:cubicBezTo>
                  <a:pt x="82447" y="54070"/>
                  <a:pt x="81507" y="54095"/>
                  <a:pt x="80568" y="54132"/>
                </a:cubicBezTo>
                <a:cubicBezTo>
                  <a:pt x="75822" y="54317"/>
                  <a:pt x="71069" y="54386"/>
                  <a:pt x="66320" y="54406"/>
                </a:cubicBezTo>
                <a:cubicBezTo>
                  <a:pt x="66249" y="54407"/>
                  <a:pt x="66178" y="54407"/>
                  <a:pt x="66108" y="54407"/>
                </a:cubicBezTo>
                <a:cubicBezTo>
                  <a:pt x="64053" y="54407"/>
                  <a:pt x="61989" y="54265"/>
                  <a:pt x="59932" y="54146"/>
                </a:cubicBezTo>
                <a:cubicBezTo>
                  <a:pt x="59306" y="54109"/>
                  <a:pt x="58680" y="54093"/>
                  <a:pt x="58053" y="54093"/>
                </a:cubicBezTo>
                <a:cubicBezTo>
                  <a:pt x="56251" y="54093"/>
                  <a:pt x="54447" y="54225"/>
                  <a:pt x="52647" y="54362"/>
                </a:cubicBezTo>
                <a:cubicBezTo>
                  <a:pt x="49869" y="54575"/>
                  <a:pt x="47093" y="54851"/>
                  <a:pt x="44303" y="54851"/>
                </a:cubicBezTo>
                <a:cubicBezTo>
                  <a:pt x="43689" y="54851"/>
                  <a:pt x="43074" y="54838"/>
                  <a:pt x="42459" y="54807"/>
                </a:cubicBezTo>
                <a:cubicBezTo>
                  <a:pt x="40667" y="54718"/>
                  <a:pt x="38878" y="54591"/>
                  <a:pt x="37093" y="54417"/>
                </a:cubicBezTo>
                <a:cubicBezTo>
                  <a:pt x="35113" y="54223"/>
                  <a:pt x="33133" y="54119"/>
                  <a:pt x="31151" y="54119"/>
                </a:cubicBezTo>
                <a:cubicBezTo>
                  <a:pt x="29810" y="54119"/>
                  <a:pt x="28467" y="54166"/>
                  <a:pt x="27124" y="54266"/>
                </a:cubicBezTo>
                <a:cubicBezTo>
                  <a:pt x="25583" y="54381"/>
                  <a:pt x="24041" y="54418"/>
                  <a:pt x="22500" y="54418"/>
                </a:cubicBezTo>
                <a:cubicBezTo>
                  <a:pt x="19777" y="54418"/>
                  <a:pt x="17054" y="54302"/>
                  <a:pt x="14332" y="54293"/>
                </a:cubicBezTo>
                <a:cubicBezTo>
                  <a:pt x="11528" y="54282"/>
                  <a:pt x="8731" y="54081"/>
                  <a:pt x="5928" y="54081"/>
                </a:cubicBezTo>
                <a:cubicBezTo>
                  <a:pt x="5363" y="54081"/>
                  <a:pt x="4798" y="54089"/>
                  <a:pt x="4233" y="54108"/>
                </a:cubicBezTo>
                <a:cubicBezTo>
                  <a:pt x="3561" y="54132"/>
                  <a:pt x="2890" y="54170"/>
                  <a:pt x="2218" y="54225"/>
                </a:cubicBezTo>
                <a:cubicBezTo>
                  <a:pt x="2183" y="54228"/>
                  <a:pt x="2149" y="54229"/>
                  <a:pt x="2118" y="54229"/>
                </a:cubicBezTo>
                <a:cubicBezTo>
                  <a:pt x="1801" y="54229"/>
                  <a:pt x="1645" y="54089"/>
                  <a:pt x="1642" y="53800"/>
                </a:cubicBezTo>
                <a:cubicBezTo>
                  <a:pt x="1632" y="52926"/>
                  <a:pt x="1324" y="52069"/>
                  <a:pt x="1516" y="51185"/>
                </a:cubicBezTo>
                <a:cubicBezTo>
                  <a:pt x="1666" y="50493"/>
                  <a:pt x="1306" y="49842"/>
                  <a:pt x="1221" y="49167"/>
                </a:cubicBezTo>
                <a:cubicBezTo>
                  <a:pt x="906" y="46580"/>
                  <a:pt x="919" y="43986"/>
                  <a:pt x="933" y="41388"/>
                </a:cubicBezTo>
                <a:cubicBezTo>
                  <a:pt x="967" y="36063"/>
                  <a:pt x="1238" y="30745"/>
                  <a:pt x="1372" y="25419"/>
                </a:cubicBezTo>
                <a:cubicBezTo>
                  <a:pt x="1478" y="21170"/>
                  <a:pt x="1361" y="16914"/>
                  <a:pt x="1334" y="12661"/>
                </a:cubicBezTo>
                <a:cubicBezTo>
                  <a:pt x="1313" y="9481"/>
                  <a:pt x="1272" y="6298"/>
                  <a:pt x="1248" y="3118"/>
                </a:cubicBezTo>
                <a:cubicBezTo>
                  <a:pt x="1245" y="2758"/>
                  <a:pt x="1248" y="2398"/>
                  <a:pt x="1296" y="2045"/>
                </a:cubicBezTo>
                <a:cubicBezTo>
                  <a:pt x="1409" y="1261"/>
                  <a:pt x="1478" y="1209"/>
                  <a:pt x="2434" y="1192"/>
                </a:cubicBezTo>
                <a:cubicBezTo>
                  <a:pt x="2763" y="1185"/>
                  <a:pt x="3093" y="1183"/>
                  <a:pt x="3423" y="1183"/>
                </a:cubicBezTo>
                <a:cubicBezTo>
                  <a:pt x="3952" y="1183"/>
                  <a:pt x="4483" y="1189"/>
                  <a:pt x="5021" y="1189"/>
                </a:cubicBezTo>
                <a:cubicBezTo>
                  <a:pt x="5213" y="1754"/>
                  <a:pt x="5165" y="2278"/>
                  <a:pt x="4627" y="2820"/>
                </a:cubicBezTo>
                <a:cubicBezTo>
                  <a:pt x="4086" y="3365"/>
                  <a:pt x="4216" y="4225"/>
                  <a:pt x="4737" y="4807"/>
                </a:cubicBezTo>
                <a:cubicBezTo>
                  <a:pt x="5079" y="5192"/>
                  <a:pt x="5699" y="5407"/>
                  <a:pt x="6350" y="5407"/>
                </a:cubicBezTo>
                <a:cubicBezTo>
                  <a:pt x="6638" y="5407"/>
                  <a:pt x="6932" y="5365"/>
                  <a:pt x="7211" y="5277"/>
                </a:cubicBezTo>
                <a:cubicBezTo>
                  <a:pt x="8537" y="4859"/>
                  <a:pt x="9102" y="3478"/>
                  <a:pt x="8201" y="2597"/>
                </a:cubicBezTo>
                <a:cubicBezTo>
                  <a:pt x="7735" y="2141"/>
                  <a:pt x="7721" y="1696"/>
                  <a:pt x="7745" y="1069"/>
                </a:cubicBezTo>
                <a:lnTo>
                  <a:pt x="7745" y="1069"/>
                </a:lnTo>
                <a:cubicBezTo>
                  <a:pt x="7955" y="1085"/>
                  <a:pt x="8163" y="1092"/>
                  <a:pt x="8368" y="1092"/>
                </a:cubicBezTo>
                <a:cubicBezTo>
                  <a:pt x="9485" y="1092"/>
                  <a:pt x="10540" y="884"/>
                  <a:pt x="11614" y="870"/>
                </a:cubicBezTo>
                <a:cubicBezTo>
                  <a:pt x="11634" y="870"/>
                  <a:pt x="11654" y="870"/>
                  <a:pt x="11673" y="870"/>
                </a:cubicBezTo>
                <a:cubicBezTo>
                  <a:pt x="12176" y="870"/>
                  <a:pt x="12428" y="962"/>
                  <a:pt x="12375" y="1497"/>
                </a:cubicBezTo>
                <a:cubicBezTo>
                  <a:pt x="12313" y="2107"/>
                  <a:pt x="12368" y="2659"/>
                  <a:pt x="11751" y="3162"/>
                </a:cubicBezTo>
                <a:cubicBezTo>
                  <a:pt x="11076" y="3714"/>
                  <a:pt x="11234" y="4334"/>
                  <a:pt x="11971" y="4821"/>
                </a:cubicBezTo>
                <a:cubicBezTo>
                  <a:pt x="12531" y="5191"/>
                  <a:pt x="13123" y="5412"/>
                  <a:pt x="13745" y="5412"/>
                </a:cubicBezTo>
                <a:cubicBezTo>
                  <a:pt x="14120" y="5412"/>
                  <a:pt x="14506" y="5332"/>
                  <a:pt x="14904" y="5157"/>
                </a:cubicBezTo>
                <a:cubicBezTo>
                  <a:pt x="15737" y="4790"/>
                  <a:pt x="16052" y="3975"/>
                  <a:pt x="15504" y="3361"/>
                </a:cubicBezTo>
                <a:cubicBezTo>
                  <a:pt x="14859" y="2638"/>
                  <a:pt x="15329" y="1864"/>
                  <a:pt x="15195" y="1127"/>
                </a:cubicBezTo>
                <a:cubicBezTo>
                  <a:pt x="15169" y="967"/>
                  <a:pt x="15352" y="907"/>
                  <a:pt x="15531" y="907"/>
                </a:cubicBezTo>
                <a:cubicBezTo>
                  <a:pt x="15559" y="907"/>
                  <a:pt x="15587" y="908"/>
                  <a:pt x="15613" y="911"/>
                </a:cubicBezTo>
                <a:cubicBezTo>
                  <a:pt x="16021" y="952"/>
                  <a:pt x="16432" y="973"/>
                  <a:pt x="16830" y="1055"/>
                </a:cubicBezTo>
                <a:cubicBezTo>
                  <a:pt x="16890" y="1068"/>
                  <a:pt x="16955" y="1072"/>
                  <a:pt x="17023" y="1072"/>
                </a:cubicBezTo>
                <a:cubicBezTo>
                  <a:pt x="17250" y="1072"/>
                  <a:pt x="17512" y="1018"/>
                  <a:pt x="17731" y="1018"/>
                </a:cubicBezTo>
                <a:cubicBezTo>
                  <a:pt x="17959" y="1018"/>
                  <a:pt x="18141" y="1078"/>
                  <a:pt x="18187" y="1322"/>
                </a:cubicBezTo>
                <a:cubicBezTo>
                  <a:pt x="18293" y="1884"/>
                  <a:pt x="18338" y="2570"/>
                  <a:pt x="17639" y="3080"/>
                </a:cubicBezTo>
                <a:cubicBezTo>
                  <a:pt x="16635" y="3820"/>
                  <a:pt x="16772" y="4602"/>
                  <a:pt x="17892" y="5198"/>
                </a:cubicBezTo>
                <a:cubicBezTo>
                  <a:pt x="18458" y="5499"/>
                  <a:pt x="18971" y="5651"/>
                  <a:pt x="19444" y="5651"/>
                </a:cubicBezTo>
                <a:cubicBezTo>
                  <a:pt x="20079" y="5651"/>
                  <a:pt x="20643" y="5378"/>
                  <a:pt x="21172" y="4828"/>
                </a:cubicBezTo>
                <a:cubicBezTo>
                  <a:pt x="21860" y="4105"/>
                  <a:pt x="21871" y="3574"/>
                  <a:pt x="21189" y="2833"/>
                </a:cubicBezTo>
                <a:cubicBezTo>
                  <a:pt x="21052" y="2690"/>
                  <a:pt x="20846" y="2604"/>
                  <a:pt x="20894" y="2357"/>
                </a:cubicBezTo>
                <a:cubicBezTo>
                  <a:pt x="20966" y="1973"/>
                  <a:pt x="20973" y="1583"/>
                  <a:pt x="21055" y="1202"/>
                </a:cubicBezTo>
                <a:cubicBezTo>
                  <a:pt x="21083" y="1082"/>
                  <a:pt x="21292" y="1062"/>
                  <a:pt x="21442" y="1062"/>
                </a:cubicBezTo>
                <a:cubicBezTo>
                  <a:pt x="21579" y="1060"/>
                  <a:pt x="21731" y="1036"/>
                  <a:pt x="21871" y="1036"/>
                </a:cubicBezTo>
                <a:cubicBezTo>
                  <a:pt x="21958" y="1036"/>
                  <a:pt x="22041" y="1045"/>
                  <a:pt x="22111" y="1076"/>
                </a:cubicBezTo>
                <a:cubicBezTo>
                  <a:pt x="22188" y="1108"/>
                  <a:pt x="22275" y="1120"/>
                  <a:pt x="22369" y="1120"/>
                </a:cubicBezTo>
                <a:cubicBezTo>
                  <a:pt x="22631" y="1120"/>
                  <a:pt x="22941" y="1025"/>
                  <a:pt x="23200" y="1025"/>
                </a:cubicBezTo>
                <a:cubicBezTo>
                  <a:pt x="23483" y="1025"/>
                  <a:pt x="23704" y="1140"/>
                  <a:pt x="23735" y="1620"/>
                </a:cubicBezTo>
                <a:cubicBezTo>
                  <a:pt x="23769" y="2172"/>
                  <a:pt x="23927" y="2727"/>
                  <a:pt x="23526" y="3310"/>
                </a:cubicBezTo>
                <a:cubicBezTo>
                  <a:pt x="22676" y="4547"/>
                  <a:pt x="23361" y="5517"/>
                  <a:pt x="25006" y="5534"/>
                </a:cubicBezTo>
                <a:cubicBezTo>
                  <a:pt x="25115" y="5535"/>
                  <a:pt x="25225" y="5537"/>
                  <a:pt x="25335" y="5537"/>
                </a:cubicBezTo>
                <a:cubicBezTo>
                  <a:pt x="25710" y="5537"/>
                  <a:pt x="26086" y="5517"/>
                  <a:pt x="26449" y="5400"/>
                </a:cubicBezTo>
                <a:cubicBezTo>
                  <a:pt x="27494" y="5061"/>
                  <a:pt x="27974" y="4074"/>
                  <a:pt x="27360" y="3293"/>
                </a:cubicBezTo>
                <a:cubicBezTo>
                  <a:pt x="26798" y="2580"/>
                  <a:pt x="27210" y="1850"/>
                  <a:pt x="27134" y="1134"/>
                </a:cubicBezTo>
                <a:cubicBezTo>
                  <a:pt x="27114" y="944"/>
                  <a:pt x="27324" y="883"/>
                  <a:pt x="27519" y="883"/>
                </a:cubicBezTo>
                <a:cubicBezTo>
                  <a:pt x="27524" y="883"/>
                  <a:pt x="27530" y="884"/>
                  <a:pt x="27535" y="884"/>
                </a:cubicBezTo>
                <a:cubicBezTo>
                  <a:pt x="28433" y="897"/>
                  <a:pt x="29331" y="897"/>
                  <a:pt x="30222" y="1028"/>
                </a:cubicBezTo>
                <a:cubicBezTo>
                  <a:pt x="30489" y="1069"/>
                  <a:pt x="30619" y="1192"/>
                  <a:pt x="30595" y="1422"/>
                </a:cubicBezTo>
                <a:cubicBezTo>
                  <a:pt x="30527" y="2073"/>
                  <a:pt x="30678" y="2717"/>
                  <a:pt x="30068" y="3323"/>
                </a:cubicBezTo>
                <a:cubicBezTo>
                  <a:pt x="29293" y="4095"/>
                  <a:pt x="29615" y="4924"/>
                  <a:pt x="30678" y="5380"/>
                </a:cubicBezTo>
                <a:cubicBezTo>
                  <a:pt x="31167" y="5590"/>
                  <a:pt x="31666" y="5693"/>
                  <a:pt x="32141" y="5693"/>
                </a:cubicBezTo>
                <a:cubicBezTo>
                  <a:pt x="32969" y="5693"/>
                  <a:pt x="33721" y="5381"/>
                  <a:pt x="34207" y="4790"/>
                </a:cubicBezTo>
                <a:cubicBezTo>
                  <a:pt x="34793" y="4074"/>
                  <a:pt x="34735" y="3498"/>
                  <a:pt x="34012" y="2892"/>
                </a:cubicBezTo>
                <a:cubicBezTo>
                  <a:pt x="33631" y="2570"/>
                  <a:pt x="33402" y="1439"/>
                  <a:pt x="33628" y="1021"/>
                </a:cubicBezTo>
                <a:cubicBezTo>
                  <a:pt x="33700" y="887"/>
                  <a:pt x="33827" y="846"/>
                  <a:pt x="33988" y="842"/>
                </a:cubicBezTo>
                <a:cubicBezTo>
                  <a:pt x="34773" y="832"/>
                  <a:pt x="35557" y="812"/>
                  <a:pt x="36345" y="808"/>
                </a:cubicBezTo>
                <a:close/>
                <a:moveTo>
                  <a:pt x="35905" y="0"/>
                </a:moveTo>
                <a:cubicBezTo>
                  <a:pt x="35311" y="0"/>
                  <a:pt x="34718" y="49"/>
                  <a:pt x="34125" y="58"/>
                </a:cubicBezTo>
                <a:cubicBezTo>
                  <a:pt x="33254" y="68"/>
                  <a:pt x="32775" y="510"/>
                  <a:pt x="32716" y="1274"/>
                </a:cubicBezTo>
                <a:cubicBezTo>
                  <a:pt x="32675" y="1792"/>
                  <a:pt x="32706" y="2313"/>
                  <a:pt x="32651" y="2830"/>
                </a:cubicBezTo>
                <a:cubicBezTo>
                  <a:pt x="32614" y="3176"/>
                  <a:pt x="32723" y="3327"/>
                  <a:pt x="33111" y="3474"/>
                </a:cubicBezTo>
                <a:cubicBezTo>
                  <a:pt x="33697" y="3700"/>
                  <a:pt x="33724" y="4040"/>
                  <a:pt x="33296" y="4458"/>
                </a:cubicBezTo>
                <a:cubicBezTo>
                  <a:pt x="32997" y="4748"/>
                  <a:pt x="32558" y="4899"/>
                  <a:pt x="32069" y="4899"/>
                </a:cubicBezTo>
                <a:cubicBezTo>
                  <a:pt x="31796" y="4899"/>
                  <a:pt x="31508" y="4852"/>
                  <a:pt x="31219" y="4756"/>
                </a:cubicBezTo>
                <a:cubicBezTo>
                  <a:pt x="30455" y="4499"/>
                  <a:pt x="30256" y="4166"/>
                  <a:pt x="30818" y="3694"/>
                </a:cubicBezTo>
                <a:cubicBezTo>
                  <a:pt x="31411" y="3197"/>
                  <a:pt x="31373" y="2628"/>
                  <a:pt x="31483" y="2045"/>
                </a:cubicBezTo>
                <a:cubicBezTo>
                  <a:pt x="31565" y="1600"/>
                  <a:pt x="31404" y="1151"/>
                  <a:pt x="31596" y="702"/>
                </a:cubicBezTo>
                <a:cubicBezTo>
                  <a:pt x="31706" y="445"/>
                  <a:pt x="31459" y="304"/>
                  <a:pt x="31157" y="263"/>
                </a:cubicBezTo>
                <a:cubicBezTo>
                  <a:pt x="30149" y="128"/>
                  <a:pt x="29131" y="67"/>
                  <a:pt x="28114" y="67"/>
                </a:cubicBezTo>
                <a:cubicBezTo>
                  <a:pt x="27897" y="67"/>
                  <a:pt x="27680" y="69"/>
                  <a:pt x="27463" y="75"/>
                </a:cubicBezTo>
                <a:cubicBezTo>
                  <a:pt x="26500" y="95"/>
                  <a:pt x="26195" y="452"/>
                  <a:pt x="26168" y="1312"/>
                </a:cubicBezTo>
                <a:cubicBezTo>
                  <a:pt x="26158" y="1699"/>
                  <a:pt x="26140" y="2090"/>
                  <a:pt x="26103" y="2477"/>
                </a:cubicBezTo>
                <a:cubicBezTo>
                  <a:pt x="26058" y="2881"/>
                  <a:pt x="26147" y="3221"/>
                  <a:pt x="26439" y="3567"/>
                </a:cubicBezTo>
                <a:cubicBezTo>
                  <a:pt x="26956" y="4173"/>
                  <a:pt x="26692" y="4656"/>
                  <a:pt x="25829" y="4759"/>
                </a:cubicBezTo>
                <a:cubicBezTo>
                  <a:pt x="25704" y="4773"/>
                  <a:pt x="25576" y="4777"/>
                  <a:pt x="25448" y="4777"/>
                </a:cubicBezTo>
                <a:cubicBezTo>
                  <a:pt x="25351" y="4777"/>
                  <a:pt x="25253" y="4774"/>
                  <a:pt x="25157" y="4773"/>
                </a:cubicBezTo>
                <a:cubicBezTo>
                  <a:pt x="24153" y="4756"/>
                  <a:pt x="23889" y="4423"/>
                  <a:pt x="24407" y="3707"/>
                </a:cubicBezTo>
                <a:cubicBezTo>
                  <a:pt x="24705" y="3289"/>
                  <a:pt x="24811" y="2888"/>
                  <a:pt x="24770" y="2426"/>
                </a:cubicBezTo>
                <a:cubicBezTo>
                  <a:pt x="24725" y="1877"/>
                  <a:pt x="24646" y="1326"/>
                  <a:pt x="24674" y="781"/>
                </a:cubicBezTo>
                <a:cubicBezTo>
                  <a:pt x="24694" y="373"/>
                  <a:pt x="24496" y="263"/>
                  <a:pt x="24098" y="253"/>
                </a:cubicBezTo>
                <a:cubicBezTo>
                  <a:pt x="23396" y="236"/>
                  <a:pt x="22694" y="191"/>
                  <a:pt x="21992" y="191"/>
                </a:cubicBezTo>
                <a:cubicBezTo>
                  <a:pt x="21871" y="191"/>
                  <a:pt x="21751" y="192"/>
                  <a:pt x="21631" y="195"/>
                </a:cubicBezTo>
                <a:cubicBezTo>
                  <a:pt x="20168" y="229"/>
                  <a:pt x="20168" y="250"/>
                  <a:pt x="20013" y="1538"/>
                </a:cubicBezTo>
                <a:cubicBezTo>
                  <a:pt x="19996" y="1699"/>
                  <a:pt x="19945" y="1857"/>
                  <a:pt x="19931" y="2018"/>
                </a:cubicBezTo>
                <a:cubicBezTo>
                  <a:pt x="19890" y="2546"/>
                  <a:pt x="19866" y="3056"/>
                  <a:pt x="20510" y="3378"/>
                </a:cubicBezTo>
                <a:cubicBezTo>
                  <a:pt x="20928" y="3587"/>
                  <a:pt x="20877" y="3899"/>
                  <a:pt x="20640" y="4214"/>
                </a:cubicBezTo>
                <a:cubicBezTo>
                  <a:pt x="20337" y="4619"/>
                  <a:pt x="19937" y="4826"/>
                  <a:pt x="19479" y="4826"/>
                </a:cubicBezTo>
                <a:cubicBezTo>
                  <a:pt x="19177" y="4826"/>
                  <a:pt x="18849" y="4736"/>
                  <a:pt x="18506" y="4554"/>
                </a:cubicBezTo>
                <a:cubicBezTo>
                  <a:pt x="17940" y="4256"/>
                  <a:pt x="17868" y="4026"/>
                  <a:pt x="18351" y="3670"/>
                </a:cubicBezTo>
                <a:cubicBezTo>
                  <a:pt x="18913" y="3252"/>
                  <a:pt x="19092" y="2724"/>
                  <a:pt x="19129" y="2128"/>
                </a:cubicBezTo>
                <a:cubicBezTo>
                  <a:pt x="19160" y="1709"/>
                  <a:pt x="19129" y="1288"/>
                  <a:pt x="19188" y="873"/>
                </a:cubicBezTo>
                <a:cubicBezTo>
                  <a:pt x="19253" y="411"/>
                  <a:pt x="18968" y="294"/>
                  <a:pt x="18536" y="294"/>
                </a:cubicBezTo>
                <a:cubicBezTo>
                  <a:pt x="17563" y="291"/>
                  <a:pt x="16600" y="246"/>
                  <a:pt x="15630" y="126"/>
                </a:cubicBezTo>
                <a:cubicBezTo>
                  <a:pt x="15560" y="118"/>
                  <a:pt x="15492" y="113"/>
                  <a:pt x="15426" y="113"/>
                </a:cubicBezTo>
                <a:cubicBezTo>
                  <a:pt x="14676" y="113"/>
                  <a:pt x="14182" y="650"/>
                  <a:pt x="14188" y="1374"/>
                </a:cubicBezTo>
                <a:cubicBezTo>
                  <a:pt x="14195" y="1795"/>
                  <a:pt x="14328" y="2234"/>
                  <a:pt x="14147" y="2628"/>
                </a:cubicBezTo>
                <a:cubicBezTo>
                  <a:pt x="13941" y="3077"/>
                  <a:pt x="14130" y="3354"/>
                  <a:pt x="14462" y="3663"/>
                </a:cubicBezTo>
                <a:cubicBezTo>
                  <a:pt x="15003" y="4160"/>
                  <a:pt x="14877" y="4465"/>
                  <a:pt x="14116" y="4622"/>
                </a:cubicBezTo>
                <a:cubicBezTo>
                  <a:pt x="14002" y="4646"/>
                  <a:pt x="13891" y="4657"/>
                  <a:pt x="13784" y="4657"/>
                </a:cubicBezTo>
                <a:cubicBezTo>
                  <a:pt x="13485" y="4657"/>
                  <a:pt x="13208" y="4573"/>
                  <a:pt x="12934" y="4444"/>
                </a:cubicBezTo>
                <a:cubicBezTo>
                  <a:pt x="12272" y="4129"/>
                  <a:pt x="12183" y="3981"/>
                  <a:pt x="12690" y="3502"/>
                </a:cubicBezTo>
                <a:cubicBezTo>
                  <a:pt x="13472" y="2758"/>
                  <a:pt x="13444" y="1908"/>
                  <a:pt x="13266" y="1041"/>
                </a:cubicBezTo>
                <a:cubicBezTo>
                  <a:pt x="13090" y="185"/>
                  <a:pt x="12995" y="43"/>
                  <a:pt x="12178" y="43"/>
                </a:cubicBezTo>
                <a:cubicBezTo>
                  <a:pt x="12087" y="43"/>
                  <a:pt x="11986" y="45"/>
                  <a:pt x="11875" y="47"/>
                </a:cubicBezTo>
                <a:cubicBezTo>
                  <a:pt x="10494" y="78"/>
                  <a:pt x="9113" y="171"/>
                  <a:pt x="7735" y="263"/>
                </a:cubicBezTo>
                <a:cubicBezTo>
                  <a:pt x="7447" y="284"/>
                  <a:pt x="7170" y="414"/>
                  <a:pt x="6889" y="503"/>
                </a:cubicBezTo>
                <a:cubicBezTo>
                  <a:pt x="6731" y="551"/>
                  <a:pt x="6604" y="681"/>
                  <a:pt x="6645" y="795"/>
                </a:cubicBezTo>
                <a:cubicBezTo>
                  <a:pt x="6899" y="1511"/>
                  <a:pt x="6320" y="2419"/>
                  <a:pt x="7406" y="2967"/>
                </a:cubicBezTo>
                <a:cubicBezTo>
                  <a:pt x="7930" y="3231"/>
                  <a:pt x="7862" y="3868"/>
                  <a:pt x="7434" y="4238"/>
                </a:cubicBezTo>
                <a:cubicBezTo>
                  <a:pt x="7182" y="4456"/>
                  <a:pt x="6778" y="4570"/>
                  <a:pt x="6395" y="4570"/>
                </a:cubicBezTo>
                <a:cubicBezTo>
                  <a:pt x="6074" y="4570"/>
                  <a:pt x="5767" y="4490"/>
                  <a:pt x="5580" y="4324"/>
                </a:cubicBezTo>
                <a:cubicBezTo>
                  <a:pt x="5162" y="3957"/>
                  <a:pt x="5134" y="3416"/>
                  <a:pt x="5662" y="3046"/>
                </a:cubicBezTo>
                <a:cubicBezTo>
                  <a:pt x="6118" y="2727"/>
                  <a:pt x="6200" y="2378"/>
                  <a:pt x="6149" y="1939"/>
                </a:cubicBezTo>
                <a:cubicBezTo>
                  <a:pt x="6111" y="1617"/>
                  <a:pt x="6053" y="1298"/>
                  <a:pt x="6015" y="976"/>
                </a:cubicBezTo>
                <a:cubicBezTo>
                  <a:pt x="5957" y="504"/>
                  <a:pt x="5677" y="306"/>
                  <a:pt x="5202" y="306"/>
                </a:cubicBezTo>
                <a:cubicBezTo>
                  <a:pt x="5143" y="306"/>
                  <a:pt x="5080" y="309"/>
                  <a:pt x="5014" y="315"/>
                </a:cubicBezTo>
                <a:cubicBezTo>
                  <a:pt x="4383" y="373"/>
                  <a:pt x="3751" y="446"/>
                  <a:pt x="3120" y="446"/>
                </a:cubicBezTo>
                <a:cubicBezTo>
                  <a:pt x="3080" y="446"/>
                  <a:pt x="3040" y="446"/>
                  <a:pt x="2999" y="445"/>
                </a:cubicBezTo>
                <a:cubicBezTo>
                  <a:pt x="2862" y="443"/>
                  <a:pt x="2731" y="441"/>
                  <a:pt x="2607" y="441"/>
                </a:cubicBezTo>
                <a:cubicBezTo>
                  <a:pt x="898" y="441"/>
                  <a:pt x="440" y="714"/>
                  <a:pt x="402" y="2720"/>
                </a:cubicBezTo>
                <a:cubicBezTo>
                  <a:pt x="364" y="4866"/>
                  <a:pt x="422" y="7007"/>
                  <a:pt x="440" y="9152"/>
                </a:cubicBezTo>
                <a:cubicBezTo>
                  <a:pt x="491" y="15482"/>
                  <a:pt x="638" y="21811"/>
                  <a:pt x="402" y="28144"/>
                </a:cubicBezTo>
                <a:cubicBezTo>
                  <a:pt x="210" y="33205"/>
                  <a:pt x="1" y="38270"/>
                  <a:pt x="63" y="43338"/>
                </a:cubicBezTo>
                <a:cubicBezTo>
                  <a:pt x="93" y="45771"/>
                  <a:pt x="63" y="48207"/>
                  <a:pt x="686" y="50603"/>
                </a:cubicBezTo>
                <a:cubicBezTo>
                  <a:pt x="710" y="50699"/>
                  <a:pt x="741" y="50808"/>
                  <a:pt x="707" y="50891"/>
                </a:cubicBezTo>
                <a:cubicBezTo>
                  <a:pt x="268" y="51987"/>
                  <a:pt x="652" y="53077"/>
                  <a:pt x="738" y="54167"/>
                </a:cubicBezTo>
                <a:cubicBezTo>
                  <a:pt x="786" y="54797"/>
                  <a:pt x="978" y="54955"/>
                  <a:pt x="1663" y="55027"/>
                </a:cubicBezTo>
                <a:cubicBezTo>
                  <a:pt x="1812" y="55040"/>
                  <a:pt x="1963" y="55046"/>
                  <a:pt x="2113" y="55046"/>
                </a:cubicBezTo>
                <a:cubicBezTo>
                  <a:pt x="2263" y="55046"/>
                  <a:pt x="2413" y="55040"/>
                  <a:pt x="2561" y="55030"/>
                </a:cubicBezTo>
                <a:cubicBezTo>
                  <a:pt x="3581" y="54954"/>
                  <a:pt x="4600" y="54927"/>
                  <a:pt x="5619" y="54927"/>
                </a:cubicBezTo>
                <a:cubicBezTo>
                  <a:pt x="7029" y="54927"/>
                  <a:pt x="8439" y="54979"/>
                  <a:pt x="9853" y="55027"/>
                </a:cubicBezTo>
                <a:cubicBezTo>
                  <a:pt x="14191" y="55171"/>
                  <a:pt x="18536" y="55201"/>
                  <a:pt x="22878" y="55225"/>
                </a:cubicBezTo>
                <a:cubicBezTo>
                  <a:pt x="22966" y="55226"/>
                  <a:pt x="23054" y="55226"/>
                  <a:pt x="23142" y="55226"/>
                </a:cubicBezTo>
                <a:cubicBezTo>
                  <a:pt x="25411" y="55226"/>
                  <a:pt x="27674" y="55020"/>
                  <a:pt x="29941" y="54944"/>
                </a:cubicBezTo>
                <a:cubicBezTo>
                  <a:pt x="30423" y="54928"/>
                  <a:pt x="30906" y="54920"/>
                  <a:pt x="31389" y="54920"/>
                </a:cubicBezTo>
                <a:cubicBezTo>
                  <a:pt x="33900" y="54920"/>
                  <a:pt x="36407" y="55128"/>
                  <a:pt x="38902" y="55369"/>
                </a:cubicBezTo>
                <a:cubicBezTo>
                  <a:pt x="40817" y="55555"/>
                  <a:pt x="42729" y="55647"/>
                  <a:pt x="44640" y="55647"/>
                </a:cubicBezTo>
                <a:cubicBezTo>
                  <a:pt x="46460" y="55647"/>
                  <a:pt x="48281" y="55564"/>
                  <a:pt x="50104" y="55400"/>
                </a:cubicBezTo>
                <a:cubicBezTo>
                  <a:pt x="52723" y="55161"/>
                  <a:pt x="55343" y="54942"/>
                  <a:pt x="57979" y="54942"/>
                </a:cubicBezTo>
                <a:cubicBezTo>
                  <a:pt x="58861" y="54942"/>
                  <a:pt x="59745" y="54967"/>
                  <a:pt x="60631" y="55023"/>
                </a:cubicBezTo>
                <a:cubicBezTo>
                  <a:pt x="62995" y="55176"/>
                  <a:pt x="65362" y="55248"/>
                  <a:pt x="67732" y="55248"/>
                </a:cubicBezTo>
                <a:cubicBezTo>
                  <a:pt x="69255" y="55248"/>
                  <a:pt x="70778" y="55218"/>
                  <a:pt x="72303" y="55160"/>
                </a:cubicBezTo>
                <a:cubicBezTo>
                  <a:pt x="74732" y="55068"/>
                  <a:pt x="77176" y="55150"/>
                  <a:pt x="79602" y="55023"/>
                </a:cubicBezTo>
                <a:cubicBezTo>
                  <a:pt x="80843" y="54958"/>
                  <a:pt x="82080" y="54916"/>
                  <a:pt x="83317" y="54916"/>
                </a:cubicBezTo>
                <a:cubicBezTo>
                  <a:pt x="84358" y="54916"/>
                  <a:pt x="85399" y="54946"/>
                  <a:pt x="86442" y="55016"/>
                </a:cubicBezTo>
                <a:cubicBezTo>
                  <a:pt x="86604" y="55028"/>
                  <a:pt x="86767" y="55033"/>
                  <a:pt x="86931" y="55033"/>
                </a:cubicBezTo>
                <a:cubicBezTo>
                  <a:pt x="87217" y="55033"/>
                  <a:pt x="87503" y="55016"/>
                  <a:pt x="87782" y="54979"/>
                </a:cubicBezTo>
                <a:cubicBezTo>
                  <a:pt x="88165" y="54931"/>
                  <a:pt x="88470" y="54763"/>
                  <a:pt x="88474" y="54341"/>
                </a:cubicBezTo>
                <a:cubicBezTo>
                  <a:pt x="88484" y="53217"/>
                  <a:pt x="88943" y="52100"/>
                  <a:pt x="88512" y="50969"/>
                </a:cubicBezTo>
                <a:cubicBezTo>
                  <a:pt x="88436" y="50781"/>
                  <a:pt x="88542" y="50589"/>
                  <a:pt x="88587" y="50397"/>
                </a:cubicBezTo>
                <a:cubicBezTo>
                  <a:pt x="88912" y="49061"/>
                  <a:pt x="89032" y="47700"/>
                  <a:pt x="89084" y="46336"/>
                </a:cubicBezTo>
                <a:cubicBezTo>
                  <a:pt x="89193" y="43413"/>
                  <a:pt x="89156" y="40490"/>
                  <a:pt x="89087" y="37571"/>
                </a:cubicBezTo>
                <a:cubicBezTo>
                  <a:pt x="88984" y="33349"/>
                  <a:pt x="88820" y="29131"/>
                  <a:pt x="88683" y="25008"/>
                </a:cubicBezTo>
                <a:cubicBezTo>
                  <a:pt x="88683" y="21924"/>
                  <a:pt x="88666" y="18936"/>
                  <a:pt x="88686" y="15951"/>
                </a:cubicBezTo>
                <a:cubicBezTo>
                  <a:pt x="88721" y="11760"/>
                  <a:pt x="88782" y="7573"/>
                  <a:pt x="88830" y="3382"/>
                </a:cubicBezTo>
                <a:cubicBezTo>
                  <a:pt x="88837" y="2734"/>
                  <a:pt x="88823" y="2083"/>
                  <a:pt x="88655" y="1446"/>
                </a:cubicBezTo>
                <a:cubicBezTo>
                  <a:pt x="88501" y="860"/>
                  <a:pt x="88097" y="520"/>
                  <a:pt x="87418" y="486"/>
                </a:cubicBezTo>
                <a:cubicBezTo>
                  <a:pt x="86298" y="431"/>
                  <a:pt x="85174" y="445"/>
                  <a:pt x="84057" y="315"/>
                </a:cubicBezTo>
                <a:cubicBezTo>
                  <a:pt x="84000" y="308"/>
                  <a:pt x="83943" y="304"/>
                  <a:pt x="83887" y="304"/>
                </a:cubicBezTo>
                <a:cubicBezTo>
                  <a:pt x="83596" y="304"/>
                  <a:pt x="83333" y="405"/>
                  <a:pt x="83279" y="712"/>
                </a:cubicBezTo>
                <a:cubicBezTo>
                  <a:pt x="83135" y="1542"/>
                  <a:pt x="82600" y="2412"/>
                  <a:pt x="83652" y="3121"/>
                </a:cubicBezTo>
                <a:cubicBezTo>
                  <a:pt x="83968" y="3334"/>
                  <a:pt x="84009" y="3680"/>
                  <a:pt x="83848" y="4012"/>
                </a:cubicBezTo>
                <a:cubicBezTo>
                  <a:pt x="83669" y="4379"/>
                  <a:pt x="83354" y="4557"/>
                  <a:pt x="82885" y="4564"/>
                </a:cubicBezTo>
                <a:cubicBezTo>
                  <a:pt x="82872" y="4564"/>
                  <a:pt x="82859" y="4564"/>
                  <a:pt x="82846" y="4564"/>
                </a:cubicBezTo>
                <a:cubicBezTo>
                  <a:pt x="82216" y="4564"/>
                  <a:pt x="81692" y="4319"/>
                  <a:pt x="81521" y="3889"/>
                </a:cubicBezTo>
                <a:cubicBezTo>
                  <a:pt x="81332" y="3426"/>
                  <a:pt x="81514" y="3066"/>
                  <a:pt x="81980" y="2803"/>
                </a:cubicBezTo>
                <a:cubicBezTo>
                  <a:pt x="82237" y="2659"/>
                  <a:pt x="82559" y="2460"/>
                  <a:pt x="82494" y="2213"/>
                </a:cubicBezTo>
                <a:cubicBezTo>
                  <a:pt x="82357" y="1685"/>
                  <a:pt x="82662" y="1185"/>
                  <a:pt x="82525" y="678"/>
                </a:cubicBezTo>
                <a:cubicBezTo>
                  <a:pt x="82487" y="541"/>
                  <a:pt x="82326" y="496"/>
                  <a:pt x="82182" y="452"/>
                </a:cubicBezTo>
                <a:cubicBezTo>
                  <a:pt x="81893" y="360"/>
                  <a:pt x="81609" y="241"/>
                  <a:pt x="81290" y="241"/>
                </a:cubicBezTo>
                <a:cubicBezTo>
                  <a:pt x="81265" y="241"/>
                  <a:pt x="81241" y="241"/>
                  <a:pt x="81216" y="243"/>
                </a:cubicBezTo>
                <a:cubicBezTo>
                  <a:pt x="81100" y="249"/>
                  <a:pt x="80984" y="252"/>
                  <a:pt x="80868" y="252"/>
                </a:cubicBezTo>
                <a:cubicBezTo>
                  <a:pt x="80271" y="252"/>
                  <a:pt x="79683" y="173"/>
                  <a:pt x="79091" y="116"/>
                </a:cubicBezTo>
                <a:cubicBezTo>
                  <a:pt x="78585" y="67"/>
                  <a:pt x="78076" y="37"/>
                  <a:pt x="77566" y="37"/>
                </a:cubicBezTo>
                <a:cubicBezTo>
                  <a:pt x="77328" y="37"/>
                  <a:pt x="77089" y="44"/>
                  <a:pt x="76850" y="58"/>
                </a:cubicBezTo>
                <a:cubicBezTo>
                  <a:pt x="76429" y="85"/>
                  <a:pt x="76179" y="198"/>
                  <a:pt x="76072" y="599"/>
                </a:cubicBezTo>
                <a:cubicBezTo>
                  <a:pt x="75781" y="1668"/>
                  <a:pt x="75582" y="2703"/>
                  <a:pt x="76617" y="3584"/>
                </a:cubicBezTo>
                <a:cubicBezTo>
                  <a:pt x="76809" y="3752"/>
                  <a:pt x="76939" y="3947"/>
                  <a:pt x="76717" y="4180"/>
                </a:cubicBezTo>
                <a:cubicBezTo>
                  <a:pt x="76440" y="4472"/>
                  <a:pt x="75878" y="4648"/>
                  <a:pt x="75375" y="4648"/>
                </a:cubicBezTo>
                <a:cubicBezTo>
                  <a:pt x="75098" y="4648"/>
                  <a:pt x="74838" y="4595"/>
                  <a:pt x="74654" y="4478"/>
                </a:cubicBezTo>
                <a:cubicBezTo>
                  <a:pt x="74400" y="4317"/>
                  <a:pt x="74170" y="4060"/>
                  <a:pt x="74517" y="3844"/>
                </a:cubicBezTo>
                <a:cubicBezTo>
                  <a:pt x="75178" y="3430"/>
                  <a:pt x="75202" y="2929"/>
                  <a:pt x="75007" y="2316"/>
                </a:cubicBezTo>
                <a:cubicBezTo>
                  <a:pt x="74921" y="2045"/>
                  <a:pt x="75007" y="1737"/>
                  <a:pt x="75013" y="1442"/>
                </a:cubicBezTo>
                <a:cubicBezTo>
                  <a:pt x="75035" y="608"/>
                  <a:pt x="74544" y="118"/>
                  <a:pt x="73680" y="118"/>
                </a:cubicBezTo>
                <a:cubicBezTo>
                  <a:pt x="73568" y="118"/>
                  <a:pt x="73449" y="126"/>
                  <a:pt x="73324" y="143"/>
                </a:cubicBezTo>
                <a:cubicBezTo>
                  <a:pt x="72769" y="219"/>
                  <a:pt x="72217" y="284"/>
                  <a:pt x="71652" y="287"/>
                </a:cubicBezTo>
                <a:cubicBezTo>
                  <a:pt x="69993" y="294"/>
                  <a:pt x="69993" y="298"/>
                  <a:pt x="70055" y="1761"/>
                </a:cubicBezTo>
                <a:cubicBezTo>
                  <a:pt x="70089" y="2511"/>
                  <a:pt x="70164" y="3238"/>
                  <a:pt x="70963" y="3745"/>
                </a:cubicBezTo>
                <a:cubicBezTo>
                  <a:pt x="71319" y="3971"/>
                  <a:pt x="71220" y="4245"/>
                  <a:pt x="70870" y="4451"/>
                </a:cubicBezTo>
                <a:cubicBezTo>
                  <a:pt x="70555" y="4636"/>
                  <a:pt x="70226" y="4776"/>
                  <a:pt x="69842" y="4814"/>
                </a:cubicBezTo>
                <a:cubicBezTo>
                  <a:pt x="69801" y="4818"/>
                  <a:pt x="69760" y="4820"/>
                  <a:pt x="69719" y="4820"/>
                </a:cubicBezTo>
                <a:cubicBezTo>
                  <a:pt x="69232" y="4820"/>
                  <a:pt x="68754" y="4545"/>
                  <a:pt x="68492" y="4115"/>
                </a:cubicBezTo>
                <a:cubicBezTo>
                  <a:pt x="68232" y="3683"/>
                  <a:pt x="68513" y="3461"/>
                  <a:pt x="68893" y="3248"/>
                </a:cubicBezTo>
                <a:cubicBezTo>
                  <a:pt x="69294" y="3022"/>
                  <a:pt x="69308" y="2645"/>
                  <a:pt x="69291" y="2289"/>
                </a:cubicBezTo>
                <a:cubicBezTo>
                  <a:pt x="69263" y="1771"/>
                  <a:pt x="69178" y="1257"/>
                  <a:pt x="69126" y="740"/>
                </a:cubicBezTo>
                <a:cubicBezTo>
                  <a:pt x="69095" y="431"/>
                  <a:pt x="68927" y="304"/>
                  <a:pt x="68561" y="263"/>
                </a:cubicBezTo>
                <a:cubicBezTo>
                  <a:pt x="68146" y="217"/>
                  <a:pt x="67732" y="202"/>
                  <a:pt x="67318" y="202"/>
                </a:cubicBezTo>
                <a:cubicBezTo>
                  <a:pt x="66537" y="202"/>
                  <a:pt x="65756" y="257"/>
                  <a:pt x="64976" y="263"/>
                </a:cubicBezTo>
                <a:cubicBezTo>
                  <a:pt x="64719" y="263"/>
                  <a:pt x="64514" y="387"/>
                  <a:pt x="64531" y="606"/>
                </a:cubicBezTo>
                <a:cubicBezTo>
                  <a:pt x="64623" y="1703"/>
                  <a:pt x="64000" y="2861"/>
                  <a:pt x="64921" y="3896"/>
                </a:cubicBezTo>
                <a:cubicBezTo>
                  <a:pt x="65127" y="4125"/>
                  <a:pt x="65151" y="4458"/>
                  <a:pt x="64795" y="4670"/>
                </a:cubicBezTo>
                <a:cubicBezTo>
                  <a:pt x="64659" y="4751"/>
                  <a:pt x="64367" y="4788"/>
                  <a:pt x="64043" y="4788"/>
                </a:cubicBezTo>
                <a:cubicBezTo>
                  <a:pt x="63530" y="4788"/>
                  <a:pt x="62936" y="4697"/>
                  <a:pt x="62745" y="4543"/>
                </a:cubicBezTo>
                <a:cubicBezTo>
                  <a:pt x="62389" y="4256"/>
                  <a:pt x="62324" y="3927"/>
                  <a:pt x="62698" y="3618"/>
                </a:cubicBezTo>
                <a:cubicBezTo>
                  <a:pt x="63126" y="3262"/>
                  <a:pt x="63160" y="2837"/>
                  <a:pt x="63092" y="2367"/>
                </a:cubicBezTo>
                <a:cubicBezTo>
                  <a:pt x="63040" y="2011"/>
                  <a:pt x="63044" y="1655"/>
                  <a:pt x="63033" y="1298"/>
                </a:cubicBezTo>
                <a:cubicBezTo>
                  <a:pt x="63006" y="431"/>
                  <a:pt x="62711" y="95"/>
                  <a:pt x="61731" y="71"/>
                </a:cubicBezTo>
                <a:cubicBezTo>
                  <a:pt x="61525" y="67"/>
                  <a:pt x="61318" y="65"/>
                  <a:pt x="61112" y="65"/>
                </a:cubicBezTo>
                <a:cubicBezTo>
                  <a:pt x="60084" y="65"/>
                  <a:pt x="59056" y="124"/>
                  <a:pt x="58037" y="263"/>
                </a:cubicBezTo>
                <a:cubicBezTo>
                  <a:pt x="57801" y="298"/>
                  <a:pt x="57523" y="387"/>
                  <a:pt x="57602" y="609"/>
                </a:cubicBezTo>
                <a:cubicBezTo>
                  <a:pt x="57979" y="1641"/>
                  <a:pt x="57293" y="2885"/>
                  <a:pt x="58462" y="3766"/>
                </a:cubicBezTo>
                <a:cubicBezTo>
                  <a:pt x="58644" y="3903"/>
                  <a:pt x="58829" y="4194"/>
                  <a:pt x="58565" y="4468"/>
                </a:cubicBezTo>
                <a:cubicBezTo>
                  <a:pt x="58283" y="4761"/>
                  <a:pt x="57790" y="4905"/>
                  <a:pt x="57287" y="4905"/>
                </a:cubicBezTo>
                <a:cubicBezTo>
                  <a:pt x="56726" y="4905"/>
                  <a:pt x="56153" y="4726"/>
                  <a:pt x="55847" y="4376"/>
                </a:cubicBezTo>
                <a:cubicBezTo>
                  <a:pt x="55488" y="3968"/>
                  <a:pt x="55532" y="3718"/>
                  <a:pt x="56091" y="3467"/>
                </a:cubicBezTo>
                <a:cubicBezTo>
                  <a:pt x="56334" y="3358"/>
                  <a:pt x="56588" y="3313"/>
                  <a:pt x="56574" y="3025"/>
                </a:cubicBezTo>
                <a:cubicBezTo>
                  <a:pt x="56546" y="2378"/>
                  <a:pt x="56536" y="1727"/>
                  <a:pt x="56471" y="1082"/>
                </a:cubicBezTo>
                <a:cubicBezTo>
                  <a:pt x="56416" y="565"/>
                  <a:pt x="55902" y="89"/>
                  <a:pt x="55313" y="68"/>
                </a:cubicBezTo>
                <a:cubicBezTo>
                  <a:pt x="54667" y="49"/>
                  <a:pt x="54020" y="5"/>
                  <a:pt x="53374" y="5"/>
                </a:cubicBezTo>
                <a:cubicBezTo>
                  <a:pt x="52975" y="5"/>
                  <a:pt x="52576" y="22"/>
                  <a:pt x="52177" y="71"/>
                </a:cubicBezTo>
                <a:cubicBezTo>
                  <a:pt x="51903" y="102"/>
                  <a:pt x="51656" y="150"/>
                  <a:pt x="51495" y="352"/>
                </a:cubicBezTo>
                <a:cubicBezTo>
                  <a:pt x="51207" y="709"/>
                  <a:pt x="51242" y="3481"/>
                  <a:pt x="51530" y="3861"/>
                </a:cubicBezTo>
                <a:cubicBezTo>
                  <a:pt x="51550" y="3885"/>
                  <a:pt x="51581" y="3906"/>
                  <a:pt x="51605" y="3933"/>
                </a:cubicBezTo>
                <a:cubicBezTo>
                  <a:pt x="52044" y="4506"/>
                  <a:pt x="51920" y="4756"/>
                  <a:pt x="51125" y="4907"/>
                </a:cubicBezTo>
                <a:cubicBezTo>
                  <a:pt x="51028" y="4925"/>
                  <a:pt x="50930" y="4934"/>
                  <a:pt x="50834" y="4934"/>
                </a:cubicBezTo>
                <a:cubicBezTo>
                  <a:pt x="50255" y="4934"/>
                  <a:pt x="49708" y="4613"/>
                  <a:pt x="49515" y="4129"/>
                </a:cubicBezTo>
                <a:cubicBezTo>
                  <a:pt x="49432" y="3923"/>
                  <a:pt x="49426" y="3704"/>
                  <a:pt x="49703" y="3649"/>
                </a:cubicBezTo>
                <a:cubicBezTo>
                  <a:pt x="50320" y="3529"/>
                  <a:pt x="50289" y="3169"/>
                  <a:pt x="50245" y="2755"/>
                </a:cubicBezTo>
                <a:cubicBezTo>
                  <a:pt x="50197" y="2302"/>
                  <a:pt x="50217" y="1843"/>
                  <a:pt x="50190" y="1391"/>
                </a:cubicBezTo>
                <a:cubicBezTo>
                  <a:pt x="50135" y="548"/>
                  <a:pt x="49885" y="328"/>
                  <a:pt x="48884" y="281"/>
                </a:cubicBezTo>
                <a:cubicBezTo>
                  <a:pt x="48288" y="250"/>
                  <a:pt x="47688" y="250"/>
                  <a:pt x="47088" y="246"/>
                </a:cubicBezTo>
                <a:cubicBezTo>
                  <a:pt x="46976" y="245"/>
                  <a:pt x="46873" y="245"/>
                  <a:pt x="46778" y="245"/>
                </a:cubicBezTo>
                <a:cubicBezTo>
                  <a:pt x="45779" y="245"/>
                  <a:pt x="45774" y="333"/>
                  <a:pt x="45718" y="1322"/>
                </a:cubicBezTo>
                <a:cubicBezTo>
                  <a:pt x="45711" y="1452"/>
                  <a:pt x="45694" y="1583"/>
                  <a:pt x="45694" y="1713"/>
                </a:cubicBezTo>
                <a:cubicBezTo>
                  <a:pt x="45694" y="2535"/>
                  <a:pt x="45413" y="3402"/>
                  <a:pt x="46252" y="4091"/>
                </a:cubicBezTo>
                <a:cubicBezTo>
                  <a:pt x="46475" y="4280"/>
                  <a:pt x="46263" y="4458"/>
                  <a:pt x="46060" y="4547"/>
                </a:cubicBezTo>
                <a:cubicBezTo>
                  <a:pt x="45576" y="4756"/>
                  <a:pt x="45089" y="4860"/>
                  <a:pt x="44602" y="4860"/>
                </a:cubicBezTo>
                <a:cubicBezTo>
                  <a:pt x="44116" y="4860"/>
                  <a:pt x="43629" y="4756"/>
                  <a:pt x="43144" y="4547"/>
                </a:cubicBezTo>
                <a:cubicBezTo>
                  <a:pt x="42867" y="4430"/>
                  <a:pt x="42747" y="4225"/>
                  <a:pt x="43014" y="4012"/>
                </a:cubicBezTo>
                <a:cubicBezTo>
                  <a:pt x="43621" y="3533"/>
                  <a:pt x="43583" y="2926"/>
                  <a:pt x="43538" y="2299"/>
                </a:cubicBezTo>
                <a:cubicBezTo>
                  <a:pt x="43497" y="1785"/>
                  <a:pt x="43473" y="1264"/>
                  <a:pt x="43514" y="753"/>
                </a:cubicBezTo>
                <a:cubicBezTo>
                  <a:pt x="43542" y="397"/>
                  <a:pt x="43367" y="260"/>
                  <a:pt x="43024" y="260"/>
                </a:cubicBezTo>
                <a:cubicBezTo>
                  <a:pt x="42713" y="260"/>
                  <a:pt x="42402" y="259"/>
                  <a:pt x="42090" y="259"/>
                </a:cubicBezTo>
                <a:cubicBezTo>
                  <a:pt x="41390" y="259"/>
                  <a:pt x="40689" y="265"/>
                  <a:pt x="39992" y="308"/>
                </a:cubicBezTo>
                <a:cubicBezTo>
                  <a:pt x="39327" y="349"/>
                  <a:pt x="39077" y="627"/>
                  <a:pt x="39029" y="1192"/>
                </a:cubicBezTo>
                <a:cubicBezTo>
                  <a:pt x="38981" y="1809"/>
                  <a:pt x="38974" y="2426"/>
                  <a:pt x="38933" y="3039"/>
                </a:cubicBezTo>
                <a:cubicBezTo>
                  <a:pt x="38916" y="3296"/>
                  <a:pt x="39022" y="3447"/>
                  <a:pt x="39275" y="3591"/>
                </a:cubicBezTo>
                <a:cubicBezTo>
                  <a:pt x="39831" y="3906"/>
                  <a:pt x="39844" y="4050"/>
                  <a:pt x="39478" y="4454"/>
                </a:cubicBezTo>
                <a:cubicBezTo>
                  <a:pt x="39183" y="4777"/>
                  <a:pt x="38801" y="4941"/>
                  <a:pt x="38386" y="4941"/>
                </a:cubicBezTo>
                <a:cubicBezTo>
                  <a:pt x="38154" y="4941"/>
                  <a:pt x="37912" y="4890"/>
                  <a:pt x="37668" y="4787"/>
                </a:cubicBezTo>
                <a:cubicBezTo>
                  <a:pt x="37274" y="4619"/>
                  <a:pt x="37209" y="4396"/>
                  <a:pt x="37463" y="4091"/>
                </a:cubicBezTo>
                <a:cubicBezTo>
                  <a:pt x="37672" y="3834"/>
                  <a:pt x="37983" y="3646"/>
                  <a:pt x="37953" y="3258"/>
                </a:cubicBezTo>
                <a:cubicBezTo>
                  <a:pt x="37891" y="2480"/>
                  <a:pt x="37912" y="1699"/>
                  <a:pt x="37850" y="921"/>
                </a:cubicBezTo>
                <a:cubicBezTo>
                  <a:pt x="37795" y="226"/>
                  <a:pt x="37702" y="178"/>
                  <a:pt x="36921" y="65"/>
                </a:cubicBezTo>
                <a:cubicBezTo>
                  <a:pt x="36582" y="16"/>
                  <a:pt x="36243" y="0"/>
                  <a:pt x="359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8" name="Google Shape;638;p43"/>
          <p:cNvGrpSpPr/>
          <p:nvPr/>
        </p:nvGrpSpPr>
        <p:grpSpPr>
          <a:xfrm>
            <a:off x="-471104" y="3424262"/>
            <a:ext cx="1881357" cy="3296071"/>
            <a:chOff x="-524778" y="2749171"/>
            <a:chExt cx="1411018" cy="2472053"/>
          </a:xfrm>
        </p:grpSpPr>
        <p:sp>
          <p:nvSpPr>
            <p:cNvPr id="639" name="Google Shape;639;p43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extrusionOk="0">
                  <a:moveTo>
                    <a:pt x="20797" y="15620"/>
                  </a:moveTo>
                  <a:lnTo>
                    <a:pt x="23207" y="39540"/>
                  </a:lnTo>
                  <a:lnTo>
                    <a:pt x="8720" y="41000"/>
                  </a:lnTo>
                  <a:lnTo>
                    <a:pt x="8720" y="41000"/>
                  </a:lnTo>
                  <a:lnTo>
                    <a:pt x="20797" y="1562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lnTo>
                    <a:pt x="23655" y="1"/>
                  </a:ln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-524778" y="2749171"/>
              <a:ext cx="1411018" cy="2472053"/>
            </a:xfrm>
            <a:custGeom>
              <a:avLst/>
              <a:gdLst/>
              <a:ahLst/>
              <a:cxnLst/>
              <a:rect l="l" t="t" r="r" b="b"/>
              <a:pathLst>
                <a:path w="28375" h="49712" fill="none" extrusionOk="0">
                  <a:moveTo>
                    <a:pt x="8720" y="41000"/>
                  </a:moveTo>
                  <a:lnTo>
                    <a:pt x="20797" y="15620"/>
                  </a:lnTo>
                  <a:lnTo>
                    <a:pt x="23207" y="39540"/>
                  </a:lnTo>
                  <a:close/>
                  <a:moveTo>
                    <a:pt x="23655" y="1"/>
                  </a:moveTo>
                  <a:lnTo>
                    <a:pt x="0" y="49712"/>
                  </a:lnTo>
                  <a:lnTo>
                    <a:pt x="28375" y="46852"/>
                  </a:ln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600903" y="2915410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6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7" y="260"/>
                  </a:cubicBezTo>
                  <a:cubicBezTo>
                    <a:pt x="13" y="321"/>
                    <a:pt x="66" y="369"/>
                    <a:pt x="126" y="369"/>
                  </a:cubicBezTo>
                  <a:cubicBezTo>
                    <a:pt x="130" y="369"/>
                    <a:pt x="134" y="369"/>
                    <a:pt x="138" y="368"/>
                  </a:cubicBezTo>
                  <a:lnTo>
                    <a:pt x="1379" y="243"/>
                  </a:ln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600903" y="2915410"/>
              <a:ext cx="68624" cy="18698"/>
            </a:xfrm>
            <a:custGeom>
              <a:avLst/>
              <a:gdLst/>
              <a:ahLst/>
              <a:cxnLst/>
              <a:rect l="l" t="t" r="r" b="b"/>
              <a:pathLst>
                <a:path w="1380" h="376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4" y="325"/>
                    <a:pt x="7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615772" y="3063051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1"/>
                  </a:cubicBezTo>
                  <a:cubicBezTo>
                    <a:pt x="14" y="324"/>
                    <a:pt x="67" y="369"/>
                    <a:pt x="126" y="369"/>
                  </a:cubicBezTo>
                  <a:cubicBezTo>
                    <a:pt x="131" y="369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615772" y="3063051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5" y="329"/>
                    <a:pt x="8" y="261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630640" y="3210890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51" y="132"/>
                    <a:pt x="0" y="188"/>
                    <a:pt x="7" y="257"/>
                  </a:cubicBezTo>
                  <a:cubicBezTo>
                    <a:pt x="14" y="321"/>
                    <a:pt x="68" y="368"/>
                    <a:pt x="129" y="368"/>
                  </a:cubicBezTo>
                  <a:cubicBezTo>
                    <a:pt x="132" y="368"/>
                    <a:pt x="136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630640" y="3210890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3"/>
                    <a:pt x="14" y="324"/>
                    <a:pt x="7" y="257"/>
                  </a:cubicBezTo>
                  <a:cubicBezTo>
                    <a:pt x="0" y="188"/>
                    <a:pt x="51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645558" y="3358531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92"/>
                    <a:pt x="6" y="257"/>
                  </a:cubicBezTo>
                  <a:cubicBezTo>
                    <a:pt x="13" y="320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645558" y="3358531"/>
              <a:ext cx="68574" cy="18648"/>
            </a:xfrm>
            <a:custGeom>
              <a:avLst/>
              <a:gdLst/>
              <a:ahLst/>
              <a:cxnLst/>
              <a:rect l="l" t="t" r="r" b="b"/>
              <a:pathLst>
                <a:path w="1379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3" y="375"/>
                    <a:pt x="13" y="324"/>
                    <a:pt x="6" y="257"/>
                  </a:cubicBezTo>
                  <a:cubicBezTo>
                    <a:pt x="0" y="192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660427" y="3506123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2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660427" y="3506123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6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675246" y="3653813"/>
              <a:ext cx="68674" cy="18300"/>
            </a:xfrm>
            <a:custGeom>
              <a:avLst/>
              <a:gdLst/>
              <a:ahLst/>
              <a:cxnLst/>
              <a:rect l="l" t="t" r="r" b="b"/>
              <a:pathLst>
                <a:path w="1381" h="368" extrusionOk="0">
                  <a:moveTo>
                    <a:pt x="1355" y="1"/>
                  </a:moveTo>
                  <a:lnTo>
                    <a:pt x="116" y="126"/>
                  </a:lnTo>
                  <a:cubicBezTo>
                    <a:pt x="51" y="131"/>
                    <a:pt x="1" y="192"/>
                    <a:pt x="8" y="260"/>
                  </a:cubicBezTo>
                  <a:cubicBezTo>
                    <a:pt x="14" y="321"/>
                    <a:pt x="68" y="368"/>
                    <a:pt x="127" y="368"/>
                  </a:cubicBezTo>
                  <a:cubicBezTo>
                    <a:pt x="131" y="368"/>
                    <a:pt x="135" y="367"/>
                    <a:pt x="140" y="367"/>
                  </a:cubicBezTo>
                  <a:lnTo>
                    <a:pt x="1381" y="242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675246" y="3653813"/>
              <a:ext cx="68674" cy="18598"/>
            </a:xfrm>
            <a:custGeom>
              <a:avLst/>
              <a:gdLst/>
              <a:ahLst/>
              <a:cxnLst/>
              <a:rect l="l" t="t" r="r" b="b"/>
              <a:pathLst>
                <a:path w="1381" h="374" fill="none" extrusionOk="0">
                  <a:moveTo>
                    <a:pt x="1381" y="242"/>
                  </a:moveTo>
                  <a:lnTo>
                    <a:pt x="140" y="367"/>
                  </a:lnTo>
                  <a:cubicBezTo>
                    <a:pt x="75" y="374"/>
                    <a:pt x="15" y="325"/>
                    <a:pt x="8" y="260"/>
                  </a:cubicBezTo>
                  <a:cubicBezTo>
                    <a:pt x="1" y="192"/>
                    <a:pt x="51" y="131"/>
                    <a:pt x="116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690164" y="3801454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50" y="133"/>
                    <a:pt x="1" y="193"/>
                    <a:pt x="8" y="260"/>
                  </a:cubicBezTo>
                  <a:cubicBezTo>
                    <a:pt x="13" y="321"/>
                    <a:pt x="68" y="369"/>
                    <a:pt x="128" y="369"/>
                  </a:cubicBezTo>
                  <a:cubicBezTo>
                    <a:pt x="132" y="369"/>
                    <a:pt x="135" y="368"/>
                    <a:pt x="138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690164" y="3801454"/>
              <a:ext cx="68624" cy="18598"/>
            </a:xfrm>
            <a:custGeom>
              <a:avLst/>
              <a:gdLst/>
              <a:ahLst/>
              <a:cxnLst/>
              <a:rect l="l" t="t" r="r" b="b"/>
              <a:pathLst>
                <a:path w="1380" h="374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4"/>
                    <a:pt x="13" y="325"/>
                    <a:pt x="8" y="260"/>
                  </a:cubicBezTo>
                  <a:cubicBezTo>
                    <a:pt x="1" y="193"/>
                    <a:pt x="50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705033" y="3949095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2"/>
                    <a:pt x="1" y="193"/>
                    <a:pt x="8" y="260"/>
                  </a:cubicBezTo>
                  <a:cubicBezTo>
                    <a:pt x="13" y="320"/>
                    <a:pt x="67" y="368"/>
                    <a:pt x="127" y="368"/>
                  </a:cubicBezTo>
                  <a:cubicBezTo>
                    <a:pt x="131" y="368"/>
                    <a:pt x="135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705033" y="3949095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5"/>
                    <a:pt x="13" y="324"/>
                    <a:pt x="8" y="260"/>
                  </a:cubicBezTo>
                  <a:cubicBezTo>
                    <a:pt x="1" y="193"/>
                    <a:pt x="50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719901" y="4096736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5" y="125"/>
                  </a:lnTo>
                  <a:cubicBezTo>
                    <a:pt x="49" y="132"/>
                    <a:pt x="0" y="192"/>
                    <a:pt x="7" y="260"/>
                  </a:cubicBezTo>
                  <a:cubicBezTo>
                    <a:pt x="14" y="324"/>
                    <a:pt x="67" y="368"/>
                    <a:pt x="126" y="368"/>
                  </a:cubicBezTo>
                  <a:cubicBezTo>
                    <a:pt x="130" y="368"/>
                    <a:pt x="135" y="368"/>
                    <a:pt x="139" y="368"/>
                  </a:cubicBezTo>
                  <a:lnTo>
                    <a:pt x="1380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719901" y="4096736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0" y="243"/>
                  </a:moveTo>
                  <a:lnTo>
                    <a:pt x="139" y="368"/>
                  </a:lnTo>
                  <a:cubicBezTo>
                    <a:pt x="75" y="375"/>
                    <a:pt x="14" y="328"/>
                    <a:pt x="7" y="260"/>
                  </a:cubicBezTo>
                  <a:cubicBezTo>
                    <a:pt x="0" y="192"/>
                    <a:pt x="49" y="132"/>
                    <a:pt x="115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734819" y="4244576"/>
              <a:ext cx="68574" cy="18300"/>
            </a:xfrm>
            <a:custGeom>
              <a:avLst/>
              <a:gdLst/>
              <a:ahLst/>
              <a:cxnLst/>
              <a:rect l="l" t="t" r="r" b="b"/>
              <a:pathLst>
                <a:path w="1379" h="368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49" y="132"/>
                    <a:pt x="0" y="188"/>
                    <a:pt x="6" y="257"/>
                  </a:cubicBezTo>
                  <a:cubicBezTo>
                    <a:pt x="13" y="320"/>
                    <a:pt x="67" y="368"/>
                    <a:pt x="129" y="368"/>
                  </a:cubicBezTo>
                  <a:cubicBezTo>
                    <a:pt x="132" y="368"/>
                    <a:pt x="136" y="368"/>
                    <a:pt x="139" y="367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734819" y="4244576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7"/>
                  </a:lnTo>
                  <a:cubicBezTo>
                    <a:pt x="73" y="373"/>
                    <a:pt x="13" y="324"/>
                    <a:pt x="6" y="257"/>
                  </a:cubicBezTo>
                  <a:cubicBezTo>
                    <a:pt x="0" y="188"/>
                    <a:pt x="49" y="132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749688" y="4392167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1"/>
                  </a:moveTo>
                  <a:lnTo>
                    <a:pt x="114" y="126"/>
                  </a:lnTo>
                  <a:cubicBezTo>
                    <a:pt x="49" y="133"/>
                    <a:pt x="0" y="193"/>
                    <a:pt x="7" y="257"/>
                  </a:cubicBezTo>
                  <a:cubicBezTo>
                    <a:pt x="14" y="320"/>
                    <a:pt x="67" y="369"/>
                    <a:pt x="127" y="369"/>
                  </a:cubicBezTo>
                  <a:cubicBezTo>
                    <a:pt x="131" y="369"/>
                    <a:pt x="135" y="369"/>
                    <a:pt x="139" y="368"/>
                  </a:cubicBezTo>
                  <a:lnTo>
                    <a:pt x="1379" y="243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749688" y="4392167"/>
              <a:ext cx="68574" cy="18698"/>
            </a:xfrm>
            <a:custGeom>
              <a:avLst/>
              <a:gdLst/>
              <a:ahLst/>
              <a:cxnLst/>
              <a:rect l="l" t="t" r="r" b="b"/>
              <a:pathLst>
                <a:path w="1379" h="376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4" y="375"/>
                    <a:pt x="14" y="325"/>
                    <a:pt x="7" y="257"/>
                  </a:cubicBezTo>
                  <a:cubicBezTo>
                    <a:pt x="0" y="193"/>
                    <a:pt x="49" y="133"/>
                    <a:pt x="114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43"/>
            <p:cNvSpPr/>
            <p:nvPr/>
          </p:nvSpPr>
          <p:spPr>
            <a:xfrm>
              <a:off x="764507" y="4539808"/>
              <a:ext cx="68674" cy="18349"/>
            </a:xfrm>
            <a:custGeom>
              <a:avLst/>
              <a:gdLst/>
              <a:ahLst/>
              <a:cxnLst/>
              <a:rect l="l" t="t" r="r" b="b"/>
              <a:pathLst>
                <a:path w="1381" h="369" extrusionOk="0">
                  <a:moveTo>
                    <a:pt x="1355" y="0"/>
                  </a:moveTo>
                  <a:lnTo>
                    <a:pt x="116" y="125"/>
                  </a:lnTo>
                  <a:cubicBezTo>
                    <a:pt x="51" y="132"/>
                    <a:pt x="1" y="193"/>
                    <a:pt x="8" y="257"/>
                  </a:cubicBezTo>
                  <a:cubicBezTo>
                    <a:pt x="14" y="321"/>
                    <a:pt x="68" y="369"/>
                    <a:pt x="127" y="369"/>
                  </a:cubicBezTo>
                  <a:cubicBezTo>
                    <a:pt x="131" y="369"/>
                    <a:pt x="135" y="368"/>
                    <a:pt x="140" y="368"/>
                  </a:cubicBezTo>
                  <a:lnTo>
                    <a:pt x="1381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43"/>
            <p:cNvSpPr/>
            <p:nvPr/>
          </p:nvSpPr>
          <p:spPr>
            <a:xfrm>
              <a:off x="764507" y="4539808"/>
              <a:ext cx="68674" cy="18648"/>
            </a:xfrm>
            <a:custGeom>
              <a:avLst/>
              <a:gdLst/>
              <a:ahLst/>
              <a:cxnLst/>
              <a:rect l="l" t="t" r="r" b="b"/>
              <a:pathLst>
                <a:path w="1381" h="375" fill="none" extrusionOk="0">
                  <a:moveTo>
                    <a:pt x="1381" y="243"/>
                  </a:moveTo>
                  <a:lnTo>
                    <a:pt x="140" y="368"/>
                  </a:lnTo>
                  <a:cubicBezTo>
                    <a:pt x="75" y="375"/>
                    <a:pt x="15" y="326"/>
                    <a:pt x="8" y="257"/>
                  </a:cubicBezTo>
                  <a:cubicBezTo>
                    <a:pt x="1" y="193"/>
                    <a:pt x="51" y="132"/>
                    <a:pt x="116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43"/>
            <p:cNvSpPr/>
            <p:nvPr/>
          </p:nvSpPr>
          <p:spPr>
            <a:xfrm>
              <a:off x="779425" y="4687449"/>
              <a:ext cx="68624" cy="18349"/>
            </a:xfrm>
            <a:custGeom>
              <a:avLst/>
              <a:gdLst/>
              <a:ahLst/>
              <a:cxnLst/>
              <a:rect l="l" t="t" r="r" b="b"/>
              <a:pathLst>
                <a:path w="1380" h="369" extrusionOk="0">
                  <a:moveTo>
                    <a:pt x="1355" y="0"/>
                  </a:moveTo>
                  <a:lnTo>
                    <a:pt x="114" y="126"/>
                  </a:lnTo>
                  <a:cubicBezTo>
                    <a:pt x="50" y="132"/>
                    <a:pt x="1" y="192"/>
                    <a:pt x="6" y="257"/>
                  </a:cubicBezTo>
                  <a:cubicBezTo>
                    <a:pt x="13" y="321"/>
                    <a:pt x="66" y="368"/>
                    <a:pt x="126" y="368"/>
                  </a:cubicBezTo>
                  <a:cubicBezTo>
                    <a:pt x="130" y="368"/>
                    <a:pt x="134" y="368"/>
                    <a:pt x="138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43"/>
            <p:cNvSpPr/>
            <p:nvPr/>
          </p:nvSpPr>
          <p:spPr>
            <a:xfrm>
              <a:off x="779425" y="4687449"/>
              <a:ext cx="68624" cy="18648"/>
            </a:xfrm>
            <a:custGeom>
              <a:avLst/>
              <a:gdLst/>
              <a:ahLst/>
              <a:cxnLst/>
              <a:rect l="l" t="t" r="r" b="b"/>
              <a:pathLst>
                <a:path w="1380" h="375" fill="none" extrusionOk="0">
                  <a:moveTo>
                    <a:pt x="1379" y="243"/>
                  </a:moveTo>
                  <a:lnTo>
                    <a:pt x="138" y="368"/>
                  </a:lnTo>
                  <a:cubicBezTo>
                    <a:pt x="74" y="375"/>
                    <a:pt x="13" y="326"/>
                    <a:pt x="6" y="257"/>
                  </a:cubicBezTo>
                  <a:cubicBezTo>
                    <a:pt x="1" y="192"/>
                    <a:pt x="50" y="132"/>
                    <a:pt x="114" y="126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794293" y="4835140"/>
              <a:ext cx="68574" cy="18349"/>
            </a:xfrm>
            <a:custGeom>
              <a:avLst/>
              <a:gdLst/>
              <a:ahLst/>
              <a:cxnLst/>
              <a:rect l="l" t="t" r="r" b="b"/>
              <a:pathLst>
                <a:path w="1379" h="369" extrusionOk="0">
                  <a:moveTo>
                    <a:pt x="1355" y="0"/>
                  </a:moveTo>
                  <a:lnTo>
                    <a:pt x="114" y="125"/>
                  </a:lnTo>
                  <a:cubicBezTo>
                    <a:pt x="50" y="131"/>
                    <a:pt x="1" y="192"/>
                    <a:pt x="8" y="260"/>
                  </a:cubicBezTo>
                  <a:cubicBezTo>
                    <a:pt x="14" y="321"/>
                    <a:pt x="69" y="368"/>
                    <a:pt x="129" y="368"/>
                  </a:cubicBezTo>
                  <a:cubicBezTo>
                    <a:pt x="133" y="368"/>
                    <a:pt x="136" y="368"/>
                    <a:pt x="139" y="368"/>
                  </a:cubicBezTo>
                  <a:lnTo>
                    <a:pt x="1379" y="243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794293" y="4835140"/>
              <a:ext cx="68574" cy="18598"/>
            </a:xfrm>
            <a:custGeom>
              <a:avLst/>
              <a:gdLst/>
              <a:ahLst/>
              <a:cxnLst/>
              <a:rect l="l" t="t" r="r" b="b"/>
              <a:pathLst>
                <a:path w="1379" h="374" fill="none" extrusionOk="0">
                  <a:moveTo>
                    <a:pt x="1379" y="243"/>
                  </a:moveTo>
                  <a:lnTo>
                    <a:pt x="139" y="368"/>
                  </a:lnTo>
                  <a:cubicBezTo>
                    <a:pt x="75" y="373"/>
                    <a:pt x="15" y="324"/>
                    <a:pt x="8" y="260"/>
                  </a:cubicBezTo>
                  <a:cubicBezTo>
                    <a:pt x="1" y="192"/>
                    <a:pt x="50" y="131"/>
                    <a:pt x="114" y="125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809162" y="4982731"/>
              <a:ext cx="68674" cy="18399"/>
            </a:xfrm>
            <a:custGeom>
              <a:avLst/>
              <a:gdLst/>
              <a:ahLst/>
              <a:cxnLst/>
              <a:rect l="l" t="t" r="r" b="b"/>
              <a:pathLst>
                <a:path w="1381" h="370" extrusionOk="0">
                  <a:moveTo>
                    <a:pt x="1355" y="1"/>
                  </a:moveTo>
                  <a:lnTo>
                    <a:pt x="115" y="126"/>
                  </a:lnTo>
                  <a:cubicBezTo>
                    <a:pt x="51" y="133"/>
                    <a:pt x="0" y="193"/>
                    <a:pt x="7" y="260"/>
                  </a:cubicBezTo>
                  <a:cubicBezTo>
                    <a:pt x="14" y="325"/>
                    <a:pt x="67" y="369"/>
                    <a:pt x="126" y="369"/>
                  </a:cubicBezTo>
                  <a:cubicBezTo>
                    <a:pt x="130" y="369"/>
                    <a:pt x="135" y="369"/>
                    <a:pt x="139" y="368"/>
                  </a:cubicBezTo>
                  <a:lnTo>
                    <a:pt x="1380" y="244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809162" y="4982731"/>
              <a:ext cx="68674" cy="18698"/>
            </a:xfrm>
            <a:custGeom>
              <a:avLst/>
              <a:gdLst/>
              <a:ahLst/>
              <a:cxnLst/>
              <a:rect l="l" t="t" r="r" b="b"/>
              <a:pathLst>
                <a:path w="1381" h="376" fill="none" extrusionOk="0">
                  <a:moveTo>
                    <a:pt x="1380" y="244"/>
                  </a:moveTo>
                  <a:lnTo>
                    <a:pt x="139" y="368"/>
                  </a:lnTo>
                  <a:cubicBezTo>
                    <a:pt x="75" y="375"/>
                    <a:pt x="14" y="329"/>
                    <a:pt x="7" y="260"/>
                  </a:cubicBezTo>
                  <a:cubicBezTo>
                    <a:pt x="0" y="193"/>
                    <a:pt x="51" y="133"/>
                    <a:pt x="115" y="126"/>
                  </a:cubicBezTo>
                  <a:lnTo>
                    <a:pt x="1355" y="1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2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" name="Google Shape;671;p43"/>
          <p:cNvGrpSpPr/>
          <p:nvPr/>
        </p:nvGrpSpPr>
        <p:grpSpPr>
          <a:xfrm rot="-633758">
            <a:off x="10592502" y="3491029"/>
            <a:ext cx="2145573" cy="3366607"/>
            <a:chOff x="7849875" y="2867799"/>
            <a:chExt cx="1609271" cy="2525096"/>
          </a:xfrm>
        </p:grpSpPr>
        <p:sp>
          <p:nvSpPr>
            <p:cNvPr id="672" name="Google Shape;672;p43"/>
            <p:cNvSpPr/>
            <p:nvPr/>
          </p:nvSpPr>
          <p:spPr>
            <a:xfrm>
              <a:off x="7849875" y="2868028"/>
              <a:ext cx="1609271" cy="2520398"/>
            </a:xfrm>
            <a:custGeom>
              <a:avLst/>
              <a:gdLst/>
              <a:ahLst/>
              <a:cxnLst/>
              <a:rect l="l" t="t" r="r" b="b"/>
              <a:pathLst>
                <a:path w="28085" h="43986" extrusionOk="0">
                  <a:moveTo>
                    <a:pt x="22952" y="1"/>
                  </a:moveTo>
                  <a:cubicBezTo>
                    <a:pt x="22902" y="1"/>
                    <a:pt x="22852" y="2"/>
                    <a:pt x="22801" y="4"/>
                  </a:cubicBezTo>
                  <a:lnTo>
                    <a:pt x="3515" y="798"/>
                  </a:lnTo>
                  <a:cubicBezTo>
                    <a:pt x="1538" y="879"/>
                    <a:pt x="1" y="2549"/>
                    <a:pt x="82" y="4526"/>
                  </a:cubicBezTo>
                  <a:lnTo>
                    <a:pt x="1564" y="40549"/>
                  </a:lnTo>
                  <a:cubicBezTo>
                    <a:pt x="1645" y="42476"/>
                    <a:pt x="3232" y="43985"/>
                    <a:pt x="5143" y="43985"/>
                  </a:cubicBezTo>
                  <a:cubicBezTo>
                    <a:pt x="5193" y="43985"/>
                    <a:pt x="5243" y="43984"/>
                    <a:pt x="5293" y="43982"/>
                  </a:cubicBezTo>
                  <a:lnTo>
                    <a:pt x="24579" y="43188"/>
                  </a:lnTo>
                  <a:cubicBezTo>
                    <a:pt x="24745" y="43181"/>
                    <a:pt x="24906" y="43164"/>
                    <a:pt x="25062" y="43134"/>
                  </a:cubicBezTo>
                  <a:cubicBezTo>
                    <a:pt x="26799" y="42826"/>
                    <a:pt x="28085" y="41273"/>
                    <a:pt x="28011" y="39459"/>
                  </a:cubicBezTo>
                  <a:lnTo>
                    <a:pt x="26527" y="3437"/>
                  </a:lnTo>
                  <a:cubicBezTo>
                    <a:pt x="26453" y="1625"/>
                    <a:pt x="25043" y="182"/>
                    <a:pt x="23286" y="18"/>
                  </a:cubicBezTo>
                  <a:cubicBezTo>
                    <a:pt x="23177" y="6"/>
                    <a:pt x="23066" y="1"/>
                    <a:pt x="22952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7849875" y="2867799"/>
              <a:ext cx="1609271" cy="2525096"/>
            </a:xfrm>
            <a:custGeom>
              <a:avLst/>
              <a:gdLst/>
              <a:ahLst/>
              <a:cxnLst/>
              <a:rect l="l" t="t" r="r" b="b"/>
              <a:pathLst>
                <a:path w="28085" h="44068" fill="none" extrusionOk="0">
                  <a:moveTo>
                    <a:pt x="26527" y="3441"/>
                  </a:moveTo>
                  <a:lnTo>
                    <a:pt x="28011" y="39463"/>
                  </a:lnTo>
                  <a:cubicBezTo>
                    <a:pt x="28085" y="41277"/>
                    <a:pt x="26799" y="42830"/>
                    <a:pt x="25062" y="43138"/>
                  </a:cubicBezTo>
                  <a:cubicBezTo>
                    <a:pt x="24906" y="43168"/>
                    <a:pt x="24745" y="43185"/>
                    <a:pt x="24579" y="43192"/>
                  </a:cubicBezTo>
                  <a:lnTo>
                    <a:pt x="5293" y="43986"/>
                  </a:lnTo>
                  <a:cubicBezTo>
                    <a:pt x="3316" y="44067"/>
                    <a:pt x="1647" y="42530"/>
                    <a:pt x="1564" y="40553"/>
                  </a:cubicBezTo>
                  <a:lnTo>
                    <a:pt x="82" y="4530"/>
                  </a:lnTo>
                  <a:cubicBezTo>
                    <a:pt x="1" y="2553"/>
                    <a:pt x="1538" y="883"/>
                    <a:pt x="3515" y="802"/>
                  </a:cubicBezTo>
                  <a:lnTo>
                    <a:pt x="22801" y="8"/>
                  </a:lnTo>
                  <a:cubicBezTo>
                    <a:pt x="22966" y="1"/>
                    <a:pt x="23129" y="5"/>
                    <a:pt x="23286" y="22"/>
                  </a:cubicBezTo>
                  <a:cubicBezTo>
                    <a:pt x="25043" y="186"/>
                    <a:pt x="26453" y="1629"/>
                    <a:pt x="26527" y="344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43"/>
            <p:cNvSpPr/>
            <p:nvPr/>
          </p:nvSpPr>
          <p:spPr>
            <a:xfrm>
              <a:off x="7905800" y="2868028"/>
              <a:ext cx="1380128" cy="2518908"/>
            </a:xfrm>
            <a:custGeom>
              <a:avLst/>
              <a:gdLst/>
              <a:ahLst/>
              <a:cxnLst/>
              <a:rect l="l" t="t" r="r" b="b"/>
              <a:pathLst>
                <a:path w="24086" h="43960" extrusionOk="0">
                  <a:moveTo>
                    <a:pt x="21976" y="1"/>
                  </a:moveTo>
                  <a:cubicBezTo>
                    <a:pt x="21926" y="1"/>
                    <a:pt x="21876" y="2"/>
                    <a:pt x="21825" y="4"/>
                  </a:cubicBezTo>
                  <a:lnTo>
                    <a:pt x="3072" y="776"/>
                  </a:lnTo>
                  <a:cubicBezTo>
                    <a:pt x="1309" y="1079"/>
                    <a:pt x="1" y="2653"/>
                    <a:pt x="77" y="4486"/>
                  </a:cubicBezTo>
                  <a:lnTo>
                    <a:pt x="1559" y="40508"/>
                  </a:lnTo>
                  <a:cubicBezTo>
                    <a:pt x="1634" y="42343"/>
                    <a:pt x="3068" y="43802"/>
                    <a:pt x="4850" y="43959"/>
                  </a:cubicBezTo>
                  <a:lnTo>
                    <a:pt x="23603" y="43188"/>
                  </a:lnTo>
                  <a:cubicBezTo>
                    <a:pt x="23769" y="43181"/>
                    <a:pt x="23930" y="43164"/>
                    <a:pt x="24086" y="43134"/>
                  </a:cubicBezTo>
                  <a:lnTo>
                    <a:pt x="24086" y="43134"/>
                  </a:lnTo>
                  <a:lnTo>
                    <a:pt x="5317" y="43906"/>
                  </a:lnTo>
                  <a:cubicBezTo>
                    <a:pt x="5267" y="43908"/>
                    <a:pt x="5217" y="43909"/>
                    <a:pt x="5168" y="43909"/>
                  </a:cubicBezTo>
                  <a:cubicBezTo>
                    <a:pt x="3277" y="43909"/>
                    <a:pt x="1703" y="42413"/>
                    <a:pt x="1625" y="40507"/>
                  </a:cubicBezTo>
                  <a:lnTo>
                    <a:pt x="141" y="4483"/>
                  </a:lnTo>
                  <a:cubicBezTo>
                    <a:pt x="61" y="2527"/>
                    <a:pt x="1585" y="872"/>
                    <a:pt x="3542" y="790"/>
                  </a:cubicBezTo>
                  <a:lnTo>
                    <a:pt x="22310" y="18"/>
                  </a:lnTo>
                  <a:cubicBezTo>
                    <a:pt x="22201" y="6"/>
                    <a:pt x="22090" y="1"/>
                    <a:pt x="21976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43"/>
            <p:cNvSpPr/>
            <p:nvPr/>
          </p:nvSpPr>
          <p:spPr>
            <a:xfrm>
              <a:off x="7905800" y="2867799"/>
              <a:ext cx="1380128" cy="2520742"/>
            </a:xfrm>
            <a:custGeom>
              <a:avLst/>
              <a:gdLst/>
              <a:ahLst/>
              <a:cxnLst/>
              <a:rect l="l" t="t" r="r" b="b"/>
              <a:pathLst>
                <a:path w="24086" h="43992" fill="none" extrusionOk="0">
                  <a:moveTo>
                    <a:pt x="1625" y="40511"/>
                  </a:moveTo>
                  <a:lnTo>
                    <a:pt x="141" y="4487"/>
                  </a:lnTo>
                  <a:cubicBezTo>
                    <a:pt x="61" y="2531"/>
                    <a:pt x="1585" y="876"/>
                    <a:pt x="3542" y="794"/>
                  </a:cubicBezTo>
                  <a:lnTo>
                    <a:pt x="22310" y="22"/>
                  </a:lnTo>
                  <a:cubicBezTo>
                    <a:pt x="22153" y="5"/>
                    <a:pt x="21990" y="1"/>
                    <a:pt x="21825" y="8"/>
                  </a:cubicBezTo>
                  <a:lnTo>
                    <a:pt x="3072" y="780"/>
                  </a:lnTo>
                  <a:cubicBezTo>
                    <a:pt x="1309" y="1083"/>
                    <a:pt x="1" y="2657"/>
                    <a:pt x="77" y="4490"/>
                  </a:cubicBezTo>
                  <a:lnTo>
                    <a:pt x="1559" y="40512"/>
                  </a:lnTo>
                  <a:cubicBezTo>
                    <a:pt x="1634" y="42347"/>
                    <a:pt x="3068" y="43806"/>
                    <a:pt x="4850" y="43963"/>
                  </a:cubicBezTo>
                  <a:lnTo>
                    <a:pt x="23603" y="43192"/>
                  </a:lnTo>
                  <a:cubicBezTo>
                    <a:pt x="23769" y="43185"/>
                    <a:pt x="23930" y="43168"/>
                    <a:pt x="24086" y="43138"/>
                  </a:cubicBezTo>
                  <a:lnTo>
                    <a:pt x="5317" y="43910"/>
                  </a:lnTo>
                  <a:cubicBezTo>
                    <a:pt x="3361" y="43992"/>
                    <a:pt x="1705" y="42467"/>
                    <a:pt x="1625" y="40511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8585772" y="3019644"/>
              <a:ext cx="240603" cy="2228282"/>
            </a:xfrm>
            <a:custGeom>
              <a:avLst/>
              <a:gdLst/>
              <a:ahLst/>
              <a:cxnLst/>
              <a:rect l="l" t="t" r="r" b="b"/>
              <a:pathLst>
                <a:path w="4199" h="38888" extrusionOk="0">
                  <a:moveTo>
                    <a:pt x="1353" y="66"/>
                  </a:moveTo>
                  <a:cubicBezTo>
                    <a:pt x="2023" y="66"/>
                    <a:pt x="2583" y="598"/>
                    <a:pt x="2611" y="1273"/>
                  </a:cubicBezTo>
                  <a:lnTo>
                    <a:pt x="4103" y="37510"/>
                  </a:lnTo>
                  <a:cubicBezTo>
                    <a:pt x="4131" y="38206"/>
                    <a:pt x="3590" y="38792"/>
                    <a:pt x="2897" y="38820"/>
                  </a:cubicBezTo>
                  <a:cubicBezTo>
                    <a:pt x="2879" y="38821"/>
                    <a:pt x="2861" y="38821"/>
                    <a:pt x="2843" y="38821"/>
                  </a:cubicBezTo>
                  <a:cubicBezTo>
                    <a:pt x="2173" y="38821"/>
                    <a:pt x="1615" y="38292"/>
                    <a:pt x="1588" y="37614"/>
                  </a:cubicBezTo>
                  <a:lnTo>
                    <a:pt x="96" y="1377"/>
                  </a:lnTo>
                  <a:cubicBezTo>
                    <a:pt x="66" y="684"/>
                    <a:pt x="609" y="95"/>
                    <a:pt x="1302" y="67"/>
                  </a:cubicBezTo>
                  <a:cubicBezTo>
                    <a:pt x="1319" y="66"/>
                    <a:pt x="1336" y="66"/>
                    <a:pt x="1353" y="66"/>
                  </a:cubicBezTo>
                  <a:close/>
                  <a:moveTo>
                    <a:pt x="1353" y="0"/>
                  </a:moveTo>
                  <a:cubicBezTo>
                    <a:pt x="1335" y="0"/>
                    <a:pt x="1317" y="0"/>
                    <a:pt x="1299" y="1"/>
                  </a:cubicBezTo>
                  <a:cubicBezTo>
                    <a:pt x="568" y="32"/>
                    <a:pt x="0" y="650"/>
                    <a:pt x="30" y="1380"/>
                  </a:cubicBezTo>
                  <a:lnTo>
                    <a:pt x="1522" y="37617"/>
                  </a:lnTo>
                  <a:cubicBezTo>
                    <a:pt x="1550" y="38328"/>
                    <a:pt x="2139" y="38887"/>
                    <a:pt x="2846" y="38887"/>
                  </a:cubicBezTo>
                  <a:cubicBezTo>
                    <a:pt x="2864" y="38887"/>
                    <a:pt x="2882" y="38887"/>
                    <a:pt x="2900" y="38886"/>
                  </a:cubicBezTo>
                  <a:cubicBezTo>
                    <a:pt x="3629" y="38855"/>
                    <a:pt x="4199" y="38238"/>
                    <a:pt x="4168" y="37508"/>
                  </a:cubicBezTo>
                  <a:lnTo>
                    <a:pt x="2676" y="1270"/>
                  </a:lnTo>
                  <a:cubicBezTo>
                    <a:pt x="2647" y="559"/>
                    <a:pt x="2058" y="0"/>
                    <a:pt x="13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8585772" y="3017982"/>
              <a:ext cx="240603" cy="2231548"/>
            </a:xfrm>
            <a:custGeom>
              <a:avLst/>
              <a:gdLst/>
              <a:ahLst/>
              <a:cxnLst/>
              <a:rect l="l" t="t" r="r" b="b"/>
              <a:pathLst>
                <a:path w="4199" h="38945" fill="none" extrusionOk="0">
                  <a:moveTo>
                    <a:pt x="4103" y="37539"/>
                  </a:moveTo>
                  <a:cubicBezTo>
                    <a:pt x="4131" y="38235"/>
                    <a:pt x="3590" y="38821"/>
                    <a:pt x="2897" y="38849"/>
                  </a:cubicBezTo>
                  <a:cubicBezTo>
                    <a:pt x="2203" y="38879"/>
                    <a:pt x="1616" y="38339"/>
                    <a:pt x="1588" y="37643"/>
                  </a:cubicBezTo>
                  <a:lnTo>
                    <a:pt x="96" y="1406"/>
                  </a:lnTo>
                  <a:cubicBezTo>
                    <a:pt x="66" y="713"/>
                    <a:pt x="609" y="124"/>
                    <a:pt x="1302" y="96"/>
                  </a:cubicBezTo>
                  <a:cubicBezTo>
                    <a:pt x="1994" y="68"/>
                    <a:pt x="2582" y="609"/>
                    <a:pt x="2611" y="1302"/>
                  </a:cubicBezTo>
                  <a:close/>
                  <a:moveTo>
                    <a:pt x="1299" y="30"/>
                  </a:moveTo>
                  <a:cubicBezTo>
                    <a:pt x="568" y="61"/>
                    <a:pt x="0" y="679"/>
                    <a:pt x="30" y="1409"/>
                  </a:cubicBezTo>
                  <a:lnTo>
                    <a:pt x="1522" y="37646"/>
                  </a:lnTo>
                  <a:cubicBezTo>
                    <a:pt x="1551" y="38375"/>
                    <a:pt x="2170" y="38945"/>
                    <a:pt x="2900" y="38915"/>
                  </a:cubicBezTo>
                  <a:cubicBezTo>
                    <a:pt x="3629" y="38884"/>
                    <a:pt x="4199" y="38267"/>
                    <a:pt x="4168" y="37537"/>
                  </a:cubicBezTo>
                  <a:lnTo>
                    <a:pt x="2676" y="1299"/>
                  </a:lnTo>
                  <a:cubicBezTo>
                    <a:pt x="2646" y="570"/>
                    <a:pt x="2028" y="1"/>
                    <a:pt x="1299" y="3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8044751" y="3074709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3"/>
                    <a:pt x="0" y="1914"/>
                    <a:pt x="89" y="4072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20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5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8044751" y="3069838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8" y="6313"/>
                    <a:pt x="89" y="4157"/>
                  </a:cubicBezTo>
                  <a:cubicBezTo>
                    <a:pt x="0" y="1999"/>
                    <a:pt x="1678" y="178"/>
                    <a:pt x="3834" y="89"/>
                  </a:cubicBezTo>
                  <a:cubicBezTo>
                    <a:pt x="5992" y="0"/>
                    <a:pt x="7813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8833019" y="3042220"/>
              <a:ext cx="457884" cy="448201"/>
            </a:xfrm>
            <a:custGeom>
              <a:avLst/>
              <a:gdLst/>
              <a:ahLst/>
              <a:cxnLst/>
              <a:rect l="l" t="t" r="r" b="b"/>
              <a:pathLst>
                <a:path w="7991" h="7822" extrusionOk="0">
                  <a:moveTo>
                    <a:pt x="3997" y="1"/>
                  </a:moveTo>
                  <a:cubicBezTo>
                    <a:pt x="3943" y="1"/>
                    <a:pt x="3889" y="2"/>
                    <a:pt x="3834" y="4"/>
                  </a:cubicBezTo>
                  <a:cubicBezTo>
                    <a:pt x="1676" y="94"/>
                    <a:pt x="0" y="1914"/>
                    <a:pt x="88" y="4072"/>
                  </a:cubicBezTo>
                  <a:cubicBezTo>
                    <a:pt x="175" y="6174"/>
                    <a:pt x="1908" y="7821"/>
                    <a:pt x="3992" y="7821"/>
                  </a:cubicBezTo>
                  <a:cubicBezTo>
                    <a:pt x="4046" y="7821"/>
                    <a:pt x="4101" y="7820"/>
                    <a:pt x="4155" y="7818"/>
                  </a:cubicBezTo>
                  <a:cubicBezTo>
                    <a:pt x="6313" y="7728"/>
                    <a:pt x="7990" y="5908"/>
                    <a:pt x="7901" y="3750"/>
                  </a:cubicBezTo>
                  <a:cubicBezTo>
                    <a:pt x="7815" y="1647"/>
                    <a:pt x="6083" y="1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8833019" y="3037349"/>
              <a:ext cx="457884" cy="457942"/>
            </a:xfrm>
            <a:custGeom>
              <a:avLst/>
              <a:gdLst/>
              <a:ahLst/>
              <a:cxnLst/>
              <a:rect l="l" t="t" r="r" b="b"/>
              <a:pathLst>
                <a:path w="7991" h="7992" fill="none" extrusionOk="0">
                  <a:moveTo>
                    <a:pt x="7901" y="3835"/>
                  </a:moveTo>
                  <a:cubicBezTo>
                    <a:pt x="7990" y="5993"/>
                    <a:pt x="6313" y="7813"/>
                    <a:pt x="4155" y="7903"/>
                  </a:cubicBezTo>
                  <a:cubicBezTo>
                    <a:pt x="1998" y="7991"/>
                    <a:pt x="177" y="6314"/>
                    <a:pt x="88" y="4157"/>
                  </a:cubicBezTo>
                  <a:cubicBezTo>
                    <a:pt x="0" y="1999"/>
                    <a:pt x="1676" y="179"/>
                    <a:pt x="3834" y="89"/>
                  </a:cubicBezTo>
                  <a:cubicBezTo>
                    <a:pt x="5992" y="1"/>
                    <a:pt x="7812" y="1678"/>
                    <a:pt x="7901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8854220" y="3558835"/>
              <a:ext cx="457999" cy="448086"/>
            </a:xfrm>
            <a:custGeom>
              <a:avLst/>
              <a:gdLst/>
              <a:ahLst/>
              <a:cxnLst/>
              <a:rect l="l" t="t" r="r" b="b"/>
              <a:pathLst>
                <a:path w="7993" h="7820" extrusionOk="0">
                  <a:moveTo>
                    <a:pt x="3998" y="0"/>
                  </a:moveTo>
                  <a:cubicBezTo>
                    <a:pt x="3944" y="0"/>
                    <a:pt x="3890" y="1"/>
                    <a:pt x="3836" y="4"/>
                  </a:cubicBezTo>
                  <a:cubicBezTo>
                    <a:pt x="1677" y="92"/>
                    <a:pt x="0" y="1913"/>
                    <a:pt x="90" y="4070"/>
                  </a:cubicBezTo>
                  <a:cubicBezTo>
                    <a:pt x="176" y="6173"/>
                    <a:pt x="1908" y="7819"/>
                    <a:pt x="3992" y="7819"/>
                  </a:cubicBezTo>
                  <a:cubicBezTo>
                    <a:pt x="4046" y="7819"/>
                    <a:pt x="4101" y="7818"/>
                    <a:pt x="4157" y="7816"/>
                  </a:cubicBezTo>
                  <a:cubicBezTo>
                    <a:pt x="6315" y="7728"/>
                    <a:pt x="7992" y="5907"/>
                    <a:pt x="7902" y="3749"/>
                  </a:cubicBezTo>
                  <a:cubicBezTo>
                    <a:pt x="7816" y="1646"/>
                    <a:pt x="6083" y="0"/>
                    <a:pt x="3998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43"/>
            <p:cNvSpPr/>
            <p:nvPr/>
          </p:nvSpPr>
          <p:spPr>
            <a:xfrm>
              <a:off x="8854220" y="3553964"/>
              <a:ext cx="457999" cy="457884"/>
            </a:xfrm>
            <a:custGeom>
              <a:avLst/>
              <a:gdLst/>
              <a:ahLst/>
              <a:cxnLst/>
              <a:rect l="l" t="t" r="r" b="b"/>
              <a:pathLst>
                <a:path w="7993" h="7991" fill="none" extrusionOk="0">
                  <a:moveTo>
                    <a:pt x="7902" y="3834"/>
                  </a:moveTo>
                  <a:cubicBezTo>
                    <a:pt x="7992" y="5992"/>
                    <a:pt x="6315" y="7813"/>
                    <a:pt x="4157" y="7901"/>
                  </a:cubicBezTo>
                  <a:cubicBezTo>
                    <a:pt x="2000" y="7991"/>
                    <a:pt x="178" y="6313"/>
                    <a:pt x="90" y="4155"/>
                  </a:cubicBezTo>
                  <a:cubicBezTo>
                    <a:pt x="0" y="1998"/>
                    <a:pt x="1677" y="177"/>
                    <a:pt x="3836" y="89"/>
                  </a:cubicBezTo>
                  <a:cubicBezTo>
                    <a:pt x="5992" y="0"/>
                    <a:pt x="7814" y="1676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43"/>
            <p:cNvSpPr/>
            <p:nvPr/>
          </p:nvSpPr>
          <p:spPr>
            <a:xfrm>
              <a:off x="8875191" y="4067715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3"/>
                  </a:cubicBezTo>
                  <a:cubicBezTo>
                    <a:pt x="1677" y="93"/>
                    <a:pt x="0" y="1913"/>
                    <a:pt x="89" y="4072"/>
                  </a:cubicBezTo>
                  <a:cubicBezTo>
                    <a:pt x="176" y="6174"/>
                    <a:pt x="1908" y="7820"/>
                    <a:pt x="3994" y="7820"/>
                  </a:cubicBezTo>
                  <a:cubicBezTo>
                    <a:pt x="4048" y="7820"/>
                    <a:pt x="4102" y="7819"/>
                    <a:pt x="4157" y="7817"/>
                  </a:cubicBezTo>
                  <a:cubicBezTo>
                    <a:pt x="6314" y="7729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43"/>
            <p:cNvSpPr/>
            <p:nvPr/>
          </p:nvSpPr>
          <p:spPr>
            <a:xfrm>
              <a:off x="8875191" y="4062844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4"/>
                    <a:pt x="4157" y="7902"/>
                  </a:cubicBezTo>
                  <a:cubicBezTo>
                    <a:pt x="1999" y="7990"/>
                    <a:pt x="178" y="6313"/>
                    <a:pt x="89" y="4157"/>
                  </a:cubicBezTo>
                  <a:cubicBezTo>
                    <a:pt x="0" y="1998"/>
                    <a:pt x="1677" y="178"/>
                    <a:pt x="3834" y="88"/>
                  </a:cubicBezTo>
                  <a:cubicBezTo>
                    <a:pt x="5992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43"/>
            <p:cNvSpPr/>
            <p:nvPr/>
          </p:nvSpPr>
          <p:spPr>
            <a:xfrm>
              <a:off x="8897653" y="4614871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9" y="1"/>
                  </a:moveTo>
                  <a:cubicBezTo>
                    <a:pt x="3945" y="1"/>
                    <a:pt x="3891" y="2"/>
                    <a:pt x="3836" y="4"/>
                  </a:cubicBezTo>
                  <a:cubicBezTo>
                    <a:pt x="1678" y="93"/>
                    <a:pt x="1" y="1914"/>
                    <a:pt x="91" y="4072"/>
                  </a:cubicBezTo>
                  <a:cubicBezTo>
                    <a:pt x="177" y="6175"/>
                    <a:pt x="1910" y="7821"/>
                    <a:pt x="3995" y="7821"/>
                  </a:cubicBezTo>
                  <a:cubicBezTo>
                    <a:pt x="4049" y="7821"/>
                    <a:pt x="4103" y="7820"/>
                    <a:pt x="4157" y="7818"/>
                  </a:cubicBezTo>
                  <a:cubicBezTo>
                    <a:pt x="6316" y="7728"/>
                    <a:pt x="7993" y="5908"/>
                    <a:pt x="7903" y="3750"/>
                  </a:cubicBezTo>
                  <a:cubicBezTo>
                    <a:pt x="7817" y="1648"/>
                    <a:pt x="6084" y="1"/>
                    <a:pt x="3999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8897653" y="4610000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3" y="3835"/>
                  </a:moveTo>
                  <a:cubicBezTo>
                    <a:pt x="7993" y="5993"/>
                    <a:pt x="6316" y="7813"/>
                    <a:pt x="4157" y="7903"/>
                  </a:cubicBezTo>
                  <a:cubicBezTo>
                    <a:pt x="2001" y="7991"/>
                    <a:pt x="179" y="6314"/>
                    <a:pt x="91" y="4157"/>
                  </a:cubicBezTo>
                  <a:cubicBezTo>
                    <a:pt x="1" y="1999"/>
                    <a:pt x="1678" y="178"/>
                    <a:pt x="3836" y="89"/>
                  </a:cubicBezTo>
                  <a:cubicBezTo>
                    <a:pt x="5993" y="1"/>
                    <a:pt x="7815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8066181" y="3595679"/>
              <a:ext cx="457942" cy="448201"/>
            </a:xfrm>
            <a:custGeom>
              <a:avLst/>
              <a:gdLst/>
              <a:ahLst/>
              <a:cxnLst/>
              <a:rect l="l" t="t" r="r" b="b"/>
              <a:pathLst>
                <a:path w="7992" h="7822" extrusionOk="0">
                  <a:moveTo>
                    <a:pt x="3998" y="1"/>
                  </a:moveTo>
                  <a:cubicBezTo>
                    <a:pt x="3944" y="1"/>
                    <a:pt x="3889" y="2"/>
                    <a:pt x="3835" y="4"/>
                  </a:cubicBezTo>
                  <a:cubicBezTo>
                    <a:pt x="1678" y="94"/>
                    <a:pt x="1" y="1914"/>
                    <a:pt x="89" y="4072"/>
                  </a:cubicBezTo>
                  <a:cubicBezTo>
                    <a:pt x="177" y="6175"/>
                    <a:pt x="1908" y="7821"/>
                    <a:pt x="3994" y="7821"/>
                  </a:cubicBezTo>
                  <a:cubicBezTo>
                    <a:pt x="4048" y="7821"/>
                    <a:pt x="4103" y="7820"/>
                    <a:pt x="4157" y="7818"/>
                  </a:cubicBezTo>
                  <a:cubicBezTo>
                    <a:pt x="6314" y="7730"/>
                    <a:pt x="7991" y="5908"/>
                    <a:pt x="7903" y="3750"/>
                  </a:cubicBezTo>
                  <a:cubicBezTo>
                    <a:pt x="7815" y="1647"/>
                    <a:pt x="6084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8066181" y="3590808"/>
              <a:ext cx="457942" cy="457942"/>
            </a:xfrm>
            <a:custGeom>
              <a:avLst/>
              <a:gdLst/>
              <a:ahLst/>
              <a:cxnLst/>
              <a:rect l="l" t="t" r="r" b="b"/>
              <a:pathLst>
                <a:path w="7992" h="7992" fill="none" extrusionOk="0">
                  <a:moveTo>
                    <a:pt x="7903" y="3835"/>
                  </a:moveTo>
                  <a:cubicBezTo>
                    <a:pt x="7991" y="5993"/>
                    <a:pt x="6314" y="7815"/>
                    <a:pt x="4157" y="7903"/>
                  </a:cubicBezTo>
                  <a:cubicBezTo>
                    <a:pt x="1999" y="7991"/>
                    <a:pt x="179" y="6314"/>
                    <a:pt x="89" y="4157"/>
                  </a:cubicBezTo>
                  <a:cubicBezTo>
                    <a:pt x="1" y="1999"/>
                    <a:pt x="1678" y="179"/>
                    <a:pt x="3835" y="89"/>
                  </a:cubicBezTo>
                  <a:cubicBezTo>
                    <a:pt x="5993" y="1"/>
                    <a:pt x="7813" y="1678"/>
                    <a:pt x="7903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8087496" y="4113268"/>
              <a:ext cx="457884" cy="448143"/>
            </a:xfrm>
            <a:custGeom>
              <a:avLst/>
              <a:gdLst/>
              <a:ahLst/>
              <a:cxnLst/>
              <a:rect l="l" t="t" r="r" b="b"/>
              <a:pathLst>
                <a:path w="7991" h="7821" extrusionOk="0">
                  <a:moveTo>
                    <a:pt x="3997" y="0"/>
                  </a:moveTo>
                  <a:cubicBezTo>
                    <a:pt x="3943" y="0"/>
                    <a:pt x="3889" y="1"/>
                    <a:pt x="3834" y="4"/>
                  </a:cubicBezTo>
                  <a:cubicBezTo>
                    <a:pt x="1678" y="92"/>
                    <a:pt x="0" y="1913"/>
                    <a:pt x="89" y="4070"/>
                  </a:cubicBezTo>
                  <a:cubicBezTo>
                    <a:pt x="176" y="6174"/>
                    <a:pt x="1908" y="7821"/>
                    <a:pt x="3994" y="7821"/>
                  </a:cubicBezTo>
                  <a:cubicBezTo>
                    <a:pt x="4048" y="7821"/>
                    <a:pt x="4102" y="7819"/>
                    <a:pt x="4157" y="7817"/>
                  </a:cubicBezTo>
                  <a:cubicBezTo>
                    <a:pt x="6314" y="7728"/>
                    <a:pt x="7991" y="5907"/>
                    <a:pt x="7902" y="3749"/>
                  </a:cubicBezTo>
                  <a:cubicBezTo>
                    <a:pt x="7816" y="1647"/>
                    <a:pt x="6083" y="0"/>
                    <a:pt x="39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8087496" y="4108397"/>
              <a:ext cx="457884" cy="457884"/>
            </a:xfrm>
            <a:custGeom>
              <a:avLst/>
              <a:gdLst/>
              <a:ahLst/>
              <a:cxnLst/>
              <a:rect l="l" t="t" r="r" b="b"/>
              <a:pathLst>
                <a:path w="7991" h="7991" fill="none" extrusionOk="0">
                  <a:moveTo>
                    <a:pt x="7902" y="3834"/>
                  </a:moveTo>
                  <a:cubicBezTo>
                    <a:pt x="7991" y="5992"/>
                    <a:pt x="6314" y="7813"/>
                    <a:pt x="4157" y="7902"/>
                  </a:cubicBezTo>
                  <a:cubicBezTo>
                    <a:pt x="1999" y="7991"/>
                    <a:pt x="179" y="6313"/>
                    <a:pt x="89" y="4155"/>
                  </a:cubicBezTo>
                  <a:cubicBezTo>
                    <a:pt x="0" y="1998"/>
                    <a:pt x="1678" y="177"/>
                    <a:pt x="3834" y="89"/>
                  </a:cubicBezTo>
                  <a:cubicBezTo>
                    <a:pt x="5993" y="0"/>
                    <a:pt x="7814" y="1677"/>
                    <a:pt x="7902" y="3834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8109843" y="4656585"/>
              <a:ext cx="457999" cy="448201"/>
            </a:xfrm>
            <a:custGeom>
              <a:avLst/>
              <a:gdLst/>
              <a:ahLst/>
              <a:cxnLst/>
              <a:rect l="l" t="t" r="r" b="b"/>
              <a:pathLst>
                <a:path w="7993" h="7822" extrusionOk="0">
                  <a:moveTo>
                    <a:pt x="3998" y="1"/>
                  </a:moveTo>
                  <a:cubicBezTo>
                    <a:pt x="3944" y="1"/>
                    <a:pt x="3890" y="2"/>
                    <a:pt x="3836" y="4"/>
                  </a:cubicBezTo>
                  <a:cubicBezTo>
                    <a:pt x="1677" y="92"/>
                    <a:pt x="0" y="1914"/>
                    <a:pt x="90" y="4071"/>
                  </a:cubicBezTo>
                  <a:cubicBezTo>
                    <a:pt x="176" y="6174"/>
                    <a:pt x="1909" y="7821"/>
                    <a:pt x="3994" y="7821"/>
                  </a:cubicBezTo>
                  <a:cubicBezTo>
                    <a:pt x="4048" y="7821"/>
                    <a:pt x="4102" y="7820"/>
                    <a:pt x="4157" y="7818"/>
                  </a:cubicBezTo>
                  <a:cubicBezTo>
                    <a:pt x="6315" y="7728"/>
                    <a:pt x="7992" y="5908"/>
                    <a:pt x="7902" y="3750"/>
                  </a:cubicBezTo>
                  <a:cubicBezTo>
                    <a:pt x="7816" y="1647"/>
                    <a:pt x="6083" y="1"/>
                    <a:pt x="3998" y="1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8109843" y="4651714"/>
              <a:ext cx="457999" cy="457942"/>
            </a:xfrm>
            <a:custGeom>
              <a:avLst/>
              <a:gdLst/>
              <a:ahLst/>
              <a:cxnLst/>
              <a:rect l="l" t="t" r="r" b="b"/>
              <a:pathLst>
                <a:path w="7993" h="7992" fill="none" extrusionOk="0">
                  <a:moveTo>
                    <a:pt x="7902" y="3835"/>
                  </a:moveTo>
                  <a:cubicBezTo>
                    <a:pt x="7992" y="5993"/>
                    <a:pt x="6315" y="7813"/>
                    <a:pt x="4157" y="7903"/>
                  </a:cubicBezTo>
                  <a:cubicBezTo>
                    <a:pt x="2000" y="7991"/>
                    <a:pt x="178" y="6314"/>
                    <a:pt x="90" y="4156"/>
                  </a:cubicBezTo>
                  <a:cubicBezTo>
                    <a:pt x="0" y="1999"/>
                    <a:pt x="1677" y="177"/>
                    <a:pt x="3836" y="89"/>
                  </a:cubicBezTo>
                  <a:cubicBezTo>
                    <a:pt x="5992" y="1"/>
                    <a:pt x="7814" y="1678"/>
                    <a:pt x="7902" y="383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4582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4"/>
          <p:cNvSpPr/>
          <p:nvPr/>
        </p:nvSpPr>
        <p:spPr>
          <a:xfrm>
            <a:off x="1583948" y="1781531"/>
            <a:ext cx="9024113" cy="3294927"/>
          </a:xfrm>
          <a:custGeom>
            <a:avLst/>
            <a:gdLst/>
            <a:ahLst/>
            <a:cxnLst/>
            <a:rect l="l" t="t" r="r" b="b"/>
            <a:pathLst>
              <a:path w="114655" h="16140" extrusionOk="0">
                <a:moveTo>
                  <a:pt x="68577" y="1"/>
                </a:moveTo>
                <a:cubicBezTo>
                  <a:pt x="68196" y="1"/>
                  <a:pt x="67815" y="1"/>
                  <a:pt x="67433" y="1"/>
                </a:cubicBezTo>
                <a:cubicBezTo>
                  <a:pt x="49144" y="1"/>
                  <a:pt x="30856" y="45"/>
                  <a:pt x="12567" y="80"/>
                </a:cubicBezTo>
                <a:cubicBezTo>
                  <a:pt x="9010" y="83"/>
                  <a:pt x="5449" y="107"/>
                  <a:pt x="1892" y="134"/>
                </a:cubicBezTo>
                <a:cubicBezTo>
                  <a:pt x="1883" y="134"/>
                  <a:pt x="1874" y="134"/>
                  <a:pt x="1865" y="134"/>
                </a:cubicBezTo>
                <a:cubicBezTo>
                  <a:pt x="1745" y="134"/>
                  <a:pt x="1620" y="130"/>
                  <a:pt x="1495" y="130"/>
                </a:cubicBezTo>
                <a:cubicBezTo>
                  <a:pt x="1087" y="130"/>
                  <a:pt x="687" y="182"/>
                  <a:pt x="501" y="631"/>
                </a:cubicBezTo>
                <a:cubicBezTo>
                  <a:pt x="254" y="1221"/>
                  <a:pt x="878" y="1375"/>
                  <a:pt x="1214" y="1670"/>
                </a:cubicBezTo>
                <a:cubicBezTo>
                  <a:pt x="3554" y="3712"/>
                  <a:pt x="5891" y="5758"/>
                  <a:pt x="8307" y="7875"/>
                </a:cubicBezTo>
                <a:cubicBezTo>
                  <a:pt x="7817" y="8307"/>
                  <a:pt x="7368" y="8715"/>
                  <a:pt x="6902" y="9106"/>
                </a:cubicBezTo>
                <a:cubicBezTo>
                  <a:pt x="5048" y="10651"/>
                  <a:pt x="3191" y="12190"/>
                  <a:pt x="1337" y="13735"/>
                </a:cubicBezTo>
                <a:cubicBezTo>
                  <a:pt x="1046" y="13979"/>
                  <a:pt x="707" y="14194"/>
                  <a:pt x="498" y="14489"/>
                </a:cubicBezTo>
                <a:cubicBezTo>
                  <a:pt x="234" y="14859"/>
                  <a:pt x="1" y="15312"/>
                  <a:pt x="203" y="15764"/>
                </a:cubicBezTo>
                <a:cubicBezTo>
                  <a:pt x="352" y="16099"/>
                  <a:pt x="658" y="16131"/>
                  <a:pt x="972" y="16131"/>
                </a:cubicBezTo>
                <a:cubicBezTo>
                  <a:pt x="1046" y="16131"/>
                  <a:pt x="1119" y="16129"/>
                  <a:pt x="1192" y="16129"/>
                </a:cubicBezTo>
                <a:cubicBezTo>
                  <a:pt x="1251" y="16129"/>
                  <a:pt x="1309" y="16130"/>
                  <a:pt x="1365" y="16134"/>
                </a:cubicBezTo>
                <a:cubicBezTo>
                  <a:pt x="1443" y="16138"/>
                  <a:pt x="1521" y="16140"/>
                  <a:pt x="1599" y="16140"/>
                </a:cubicBezTo>
                <a:cubicBezTo>
                  <a:pt x="1764" y="16140"/>
                  <a:pt x="1929" y="16133"/>
                  <a:pt x="2095" y="16131"/>
                </a:cubicBezTo>
                <a:cubicBezTo>
                  <a:pt x="19067" y="16038"/>
                  <a:pt x="36037" y="15874"/>
                  <a:pt x="53006" y="15874"/>
                </a:cubicBezTo>
                <a:cubicBezTo>
                  <a:pt x="53202" y="15874"/>
                  <a:pt x="53399" y="15874"/>
                  <a:pt x="53595" y="15874"/>
                </a:cubicBezTo>
                <a:cubicBezTo>
                  <a:pt x="71297" y="15874"/>
                  <a:pt x="88995" y="16025"/>
                  <a:pt x="106697" y="16110"/>
                </a:cubicBezTo>
                <a:cubicBezTo>
                  <a:pt x="108345" y="16118"/>
                  <a:pt x="109990" y="16133"/>
                  <a:pt x="111637" y="16133"/>
                </a:cubicBezTo>
                <a:cubicBezTo>
                  <a:pt x="112186" y="16133"/>
                  <a:pt x="112735" y="16131"/>
                  <a:pt x="113284" y="16127"/>
                </a:cubicBezTo>
                <a:cubicBezTo>
                  <a:pt x="114404" y="16120"/>
                  <a:pt x="114654" y="15706"/>
                  <a:pt x="114226" y="14750"/>
                </a:cubicBezTo>
                <a:cubicBezTo>
                  <a:pt x="114086" y="14434"/>
                  <a:pt x="113801" y="14263"/>
                  <a:pt x="113551" y="14054"/>
                </a:cubicBezTo>
                <a:cubicBezTo>
                  <a:pt x="112543" y="13197"/>
                  <a:pt x="111529" y="12344"/>
                  <a:pt x="110515" y="11494"/>
                </a:cubicBezTo>
                <a:cubicBezTo>
                  <a:pt x="109110" y="10315"/>
                  <a:pt x="107698" y="9140"/>
                  <a:pt x="106307" y="7975"/>
                </a:cubicBezTo>
                <a:cubicBezTo>
                  <a:pt x="106540" y="7478"/>
                  <a:pt x="106920" y="7262"/>
                  <a:pt x="107232" y="6995"/>
                </a:cubicBezTo>
                <a:cubicBezTo>
                  <a:pt x="109370" y="5134"/>
                  <a:pt x="111509" y="3277"/>
                  <a:pt x="113667" y="1440"/>
                </a:cubicBezTo>
                <a:cubicBezTo>
                  <a:pt x="113952" y="1197"/>
                  <a:pt x="114120" y="981"/>
                  <a:pt x="114020" y="628"/>
                </a:cubicBezTo>
                <a:cubicBezTo>
                  <a:pt x="113911" y="247"/>
                  <a:pt x="113568" y="179"/>
                  <a:pt x="113222" y="152"/>
                </a:cubicBezTo>
                <a:cubicBezTo>
                  <a:pt x="112835" y="121"/>
                  <a:pt x="112444" y="128"/>
                  <a:pt x="112053" y="124"/>
                </a:cubicBezTo>
                <a:cubicBezTo>
                  <a:pt x="110642" y="114"/>
                  <a:pt x="109226" y="93"/>
                  <a:pt x="107815" y="90"/>
                </a:cubicBezTo>
                <a:cubicBezTo>
                  <a:pt x="94735" y="57"/>
                  <a:pt x="81656" y="1"/>
                  <a:pt x="68577" y="1"/>
                </a:cubicBezTo>
                <a:close/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44"/>
          <p:cNvSpPr/>
          <p:nvPr/>
        </p:nvSpPr>
        <p:spPr>
          <a:xfrm rot="5400000">
            <a:off x="-278116" y="5223043"/>
            <a:ext cx="1653109" cy="1831524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7" name="Google Shape;697;p44"/>
          <p:cNvGrpSpPr/>
          <p:nvPr/>
        </p:nvGrpSpPr>
        <p:grpSpPr>
          <a:xfrm>
            <a:off x="9111184" y="805517"/>
            <a:ext cx="2130000" cy="584200"/>
            <a:chOff x="3292150" y="368850"/>
            <a:chExt cx="1597500" cy="438150"/>
          </a:xfrm>
        </p:grpSpPr>
        <p:sp>
          <p:nvSpPr>
            <p:cNvPr id="698" name="Google Shape;698;p44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44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44"/>
          <p:cNvGrpSpPr/>
          <p:nvPr/>
        </p:nvGrpSpPr>
        <p:grpSpPr>
          <a:xfrm rot="8528727">
            <a:off x="-3358705" y="722568"/>
            <a:ext cx="6529543" cy="2129176"/>
            <a:chOff x="4477625" y="1474000"/>
            <a:chExt cx="1382775" cy="450900"/>
          </a:xfrm>
        </p:grpSpPr>
        <p:sp>
          <p:nvSpPr>
            <p:cNvPr id="701" name="Google Shape;701;p44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extrusionOk="0">
                  <a:moveTo>
                    <a:pt x="1291" y="1"/>
                  </a:moveTo>
                  <a:lnTo>
                    <a:pt x="1" y="4711"/>
                  </a:lnTo>
                  <a:lnTo>
                    <a:pt x="48626" y="18018"/>
                  </a:lnTo>
                  <a:lnTo>
                    <a:pt x="49915" y="13307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44"/>
            <p:cNvSpPr/>
            <p:nvPr/>
          </p:nvSpPr>
          <p:spPr>
            <a:xfrm>
              <a:off x="4612525" y="1474450"/>
              <a:ext cx="1247875" cy="450450"/>
            </a:xfrm>
            <a:custGeom>
              <a:avLst/>
              <a:gdLst/>
              <a:ahLst/>
              <a:cxnLst/>
              <a:rect l="l" t="t" r="r" b="b"/>
              <a:pathLst>
                <a:path w="49915" h="18018" fill="none" extrusionOk="0">
                  <a:moveTo>
                    <a:pt x="49915" y="13307"/>
                  </a:moveTo>
                  <a:lnTo>
                    <a:pt x="48626" y="18018"/>
                  </a:lnTo>
                  <a:lnTo>
                    <a:pt x="1" y="4711"/>
                  </a:lnTo>
                  <a:lnTo>
                    <a:pt x="1291" y="1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44"/>
            <p:cNvSpPr/>
            <p:nvPr/>
          </p:nvSpPr>
          <p:spPr>
            <a:xfrm>
              <a:off x="4610925" y="1554250"/>
              <a:ext cx="1227550" cy="370650"/>
            </a:xfrm>
            <a:custGeom>
              <a:avLst/>
              <a:gdLst/>
              <a:ahLst/>
              <a:cxnLst/>
              <a:rect l="l" t="t" r="r" b="b"/>
              <a:pathLst>
                <a:path w="49102" h="14826" fill="none" extrusionOk="0">
                  <a:moveTo>
                    <a:pt x="49101" y="13324"/>
                  </a:moveTo>
                  <a:lnTo>
                    <a:pt x="48690" y="14826"/>
                  </a:lnTo>
                  <a:lnTo>
                    <a:pt x="0" y="1501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44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extrusionOk="0">
                  <a:moveTo>
                    <a:pt x="411" y="0"/>
                  </a:moveTo>
                  <a:lnTo>
                    <a:pt x="0" y="1502"/>
                  </a:lnTo>
                  <a:lnTo>
                    <a:pt x="48690" y="14826"/>
                  </a:lnTo>
                  <a:lnTo>
                    <a:pt x="49101" y="13325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44"/>
            <p:cNvSpPr/>
            <p:nvPr/>
          </p:nvSpPr>
          <p:spPr>
            <a:xfrm>
              <a:off x="4632875" y="1474000"/>
              <a:ext cx="1227525" cy="370650"/>
            </a:xfrm>
            <a:custGeom>
              <a:avLst/>
              <a:gdLst/>
              <a:ahLst/>
              <a:cxnLst/>
              <a:rect l="l" t="t" r="r" b="b"/>
              <a:pathLst>
                <a:path w="49101" h="14826" fill="none" extrusionOk="0">
                  <a:moveTo>
                    <a:pt x="49101" y="13325"/>
                  </a:moveTo>
                  <a:lnTo>
                    <a:pt x="48690" y="14826"/>
                  </a:lnTo>
                  <a:lnTo>
                    <a:pt x="0" y="1502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44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extrusionOk="0">
                  <a:moveTo>
                    <a:pt x="6618" y="0"/>
                  </a:moveTo>
                  <a:lnTo>
                    <a:pt x="1" y="633"/>
                  </a:lnTo>
                  <a:lnTo>
                    <a:pt x="5329" y="4711"/>
                  </a:lnTo>
                  <a:lnTo>
                    <a:pt x="6618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44"/>
            <p:cNvSpPr/>
            <p:nvPr/>
          </p:nvSpPr>
          <p:spPr>
            <a:xfrm>
              <a:off x="4477700" y="1474000"/>
              <a:ext cx="165475" cy="117775"/>
            </a:xfrm>
            <a:custGeom>
              <a:avLst/>
              <a:gdLst/>
              <a:ahLst/>
              <a:cxnLst/>
              <a:rect l="l" t="t" r="r" b="b"/>
              <a:pathLst>
                <a:path w="6619" h="4711" fill="none" extrusionOk="0">
                  <a:moveTo>
                    <a:pt x="5329" y="4711"/>
                  </a:moveTo>
                  <a:lnTo>
                    <a:pt x="1" y="633"/>
                  </a:lnTo>
                  <a:lnTo>
                    <a:pt x="661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44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extrusionOk="0">
                  <a:moveTo>
                    <a:pt x="6618" y="1"/>
                  </a:moveTo>
                  <a:lnTo>
                    <a:pt x="3530" y="295"/>
                  </a:lnTo>
                  <a:lnTo>
                    <a:pt x="1" y="632"/>
                  </a:lnTo>
                  <a:lnTo>
                    <a:pt x="3052" y="2969"/>
                  </a:lnTo>
                  <a:lnTo>
                    <a:pt x="5330" y="4711"/>
                  </a:lnTo>
                  <a:lnTo>
                    <a:pt x="7324" y="4387"/>
                  </a:lnTo>
                  <a:lnTo>
                    <a:pt x="5741" y="3209"/>
                  </a:lnTo>
                  <a:lnTo>
                    <a:pt x="7967" y="2812"/>
                  </a:lnTo>
                  <a:lnTo>
                    <a:pt x="6233" y="1381"/>
                  </a:lnTo>
                  <a:lnTo>
                    <a:pt x="8319" y="1128"/>
                  </a:lnTo>
                  <a:lnTo>
                    <a:pt x="6618" y="1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44"/>
            <p:cNvSpPr/>
            <p:nvPr/>
          </p:nvSpPr>
          <p:spPr>
            <a:xfrm>
              <a:off x="4477625" y="1474025"/>
              <a:ext cx="208000" cy="117800"/>
            </a:xfrm>
            <a:custGeom>
              <a:avLst/>
              <a:gdLst/>
              <a:ahLst/>
              <a:cxnLst/>
              <a:rect l="l" t="t" r="r" b="b"/>
              <a:pathLst>
                <a:path w="8320" h="4712" fill="none" extrusionOk="0">
                  <a:moveTo>
                    <a:pt x="6618" y="1"/>
                  </a:moveTo>
                  <a:lnTo>
                    <a:pt x="8319" y="1128"/>
                  </a:lnTo>
                  <a:lnTo>
                    <a:pt x="6233" y="1381"/>
                  </a:lnTo>
                  <a:lnTo>
                    <a:pt x="7967" y="2812"/>
                  </a:lnTo>
                  <a:lnTo>
                    <a:pt x="5741" y="3209"/>
                  </a:lnTo>
                  <a:lnTo>
                    <a:pt x="7324" y="4387"/>
                  </a:lnTo>
                  <a:lnTo>
                    <a:pt x="5330" y="4711"/>
                  </a:lnTo>
                  <a:lnTo>
                    <a:pt x="3052" y="2969"/>
                  </a:lnTo>
                  <a:lnTo>
                    <a:pt x="1" y="632"/>
                  </a:lnTo>
                  <a:lnTo>
                    <a:pt x="3530" y="295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44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extrusionOk="0">
                  <a:moveTo>
                    <a:pt x="3530" y="0"/>
                  </a:moveTo>
                  <a:lnTo>
                    <a:pt x="1" y="337"/>
                  </a:lnTo>
                  <a:lnTo>
                    <a:pt x="3052" y="2674"/>
                  </a:lnTo>
                  <a:cubicBezTo>
                    <a:pt x="3630" y="2188"/>
                    <a:pt x="3800" y="1327"/>
                    <a:pt x="3686" y="571"/>
                  </a:cubicBezTo>
                  <a:cubicBezTo>
                    <a:pt x="3655" y="376"/>
                    <a:pt x="3609" y="184"/>
                    <a:pt x="3530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44"/>
            <p:cNvSpPr/>
            <p:nvPr/>
          </p:nvSpPr>
          <p:spPr>
            <a:xfrm>
              <a:off x="4477625" y="1481400"/>
              <a:ext cx="95000" cy="66875"/>
            </a:xfrm>
            <a:custGeom>
              <a:avLst/>
              <a:gdLst/>
              <a:ahLst/>
              <a:cxnLst/>
              <a:rect l="l" t="t" r="r" b="b"/>
              <a:pathLst>
                <a:path w="3800" h="2675" fill="none" extrusionOk="0">
                  <a:moveTo>
                    <a:pt x="3530" y="0"/>
                  </a:moveTo>
                  <a:cubicBezTo>
                    <a:pt x="3609" y="184"/>
                    <a:pt x="3655" y="376"/>
                    <a:pt x="3686" y="571"/>
                  </a:cubicBezTo>
                  <a:cubicBezTo>
                    <a:pt x="3800" y="1327"/>
                    <a:pt x="3630" y="2188"/>
                    <a:pt x="3052" y="2674"/>
                  </a:cubicBezTo>
                  <a:lnTo>
                    <a:pt x="1" y="337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miter lim="1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34912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E15702-69AB-472E-979B-ACE5C8440E85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83395-7C78-4632-AF3B-EC349ABC8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52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79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4265" y="1289767"/>
            <a:ext cx="6679200" cy="3994400"/>
          </a:xfrm>
          <a:prstGeom prst="roundRect">
            <a:avLst>
              <a:gd name="adj" fmla="val 411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94265" y="1667188"/>
            <a:ext cx="6679200" cy="26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94268" y="4301533"/>
            <a:ext cx="6679200" cy="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13" name="Google Shape;13;p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6" name="Google Shape;16;p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1759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950967" y="482000"/>
            <a:ext cx="10290000" cy="5894000"/>
          </a:xfrm>
          <a:prstGeom prst="roundRect">
            <a:avLst>
              <a:gd name="adj" fmla="val 22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074433" y="1481867"/>
            <a:ext cx="1004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39" name="Google Shape;39;p4"/>
          <p:cNvGrpSpPr/>
          <p:nvPr/>
        </p:nvGrpSpPr>
        <p:grpSpPr>
          <a:xfrm flipH="1">
            <a:off x="11463933" y="3819334"/>
            <a:ext cx="526867" cy="545333"/>
            <a:chOff x="853575" y="798125"/>
            <a:chExt cx="395150" cy="409000"/>
          </a:xfrm>
        </p:grpSpPr>
        <p:sp>
          <p:nvSpPr>
            <p:cNvPr id="40" name="Google Shape;40;p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" name="Google Shape;42;p4"/>
          <p:cNvGrpSpPr/>
          <p:nvPr/>
        </p:nvGrpSpPr>
        <p:grpSpPr>
          <a:xfrm flipH="1">
            <a:off x="99953" y="351292"/>
            <a:ext cx="681480" cy="872328"/>
            <a:chOff x="8233200" y="3155550"/>
            <a:chExt cx="550350" cy="704475"/>
          </a:xfrm>
        </p:grpSpPr>
        <p:sp>
          <p:nvSpPr>
            <p:cNvPr id="43" name="Google Shape;43;p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4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 flipH="1">
            <a:off x="9527767" y="2447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 flipH="1">
            <a:off x="3235267" y="6341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6945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64405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/>
          <p:nvPr/>
        </p:nvSpPr>
        <p:spPr>
          <a:xfrm>
            <a:off x="14003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570900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6611099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3"/>
          </p:nvPr>
        </p:nvSpPr>
        <p:spPr>
          <a:xfrm>
            <a:off x="1570900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4"/>
          </p:nvPr>
        </p:nvSpPr>
        <p:spPr>
          <a:xfrm>
            <a:off x="6611092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56" name="Google Shape;56;p5"/>
          <p:cNvGrpSpPr/>
          <p:nvPr/>
        </p:nvGrpSpPr>
        <p:grpSpPr>
          <a:xfrm flipH="1">
            <a:off x="5690300" y="6138667"/>
            <a:ext cx="526867" cy="545333"/>
            <a:chOff x="853575" y="798125"/>
            <a:chExt cx="395150" cy="409000"/>
          </a:xfrm>
        </p:grpSpPr>
        <p:sp>
          <p:nvSpPr>
            <p:cNvPr id="57" name="Google Shape;57;p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5"/>
          <p:cNvGrpSpPr/>
          <p:nvPr/>
        </p:nvGrpSpPr>
        <p:grpSpPr>
          <a:xfrm flipH="1">
            <a:off x="93396" y="3271674"/>
            <a:ext cx="617713" cy="790703"/>
            <a:chOff x="8233200" y="3155550"/>
            <a:chExt cx="550350" cy="704475"/>
          </a:xfrm>
        </p:grpSpPr>
        <p:sp>
          <p:nvSpPr>
            <p:cNvPr id="60" name="Google Shape;60;p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5"/>
          <p:cNvSpPr/>
          <p:nvPr/>
        </p:nvSpPr>
        <p:spPr>
          <a:xfrm flipH="1">
            <a:off x="11313633" y="5596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 flipH="1">
            <a:off x="11617167" y="4560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 flipH="1">
            <a:off x="3561600" y="336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82470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flipH="1">
            <a:off x="11396433" y="2054934"/>
            <a:ext cx="526867" cy="545333"/>
            <a:chOff x="853575" y="798125"/>
            <a:chExt cx="395150" cy="409000"/>
          </a:xfrm>
        </p:grpSpPr>
        <p:sp>
          <p:nvSpPr>
            <p:cNvPr id="68" name="Google Shape;68;p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70;p6"/>
          <p:cNvGrpSpPr/>
          <p:nvPr/>
        </p:nvGrpSpPr>
        <p:grpSpPr>
          <a:xfrm flipH="1">
            <a:off x="139733" y="3283891"/>
            <a:ext cx="596507" cy="763557"/>
            <a:chOff x="8233200" y="3155550"/>
            <a:chExt cx="550350" cy="704475"/>
          </a:xfrm>
        </p:grpSpPr>
        <p:sp>
          <p:nvSpPr>
            <p:cNvPr id="71" name="Google Shape;71;p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" name="Google Shape;73;p6"/>
          <p:cNvSpPr/>
          <p:nvPr/>
        </p:nvSpPr>
        <p:spPr>
          <a:xfrm flipH="1">
            <a:off x="8524633" y="3209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 flipH="1">
            <a:off x="4570033" y="630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7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>
            <a:off x="8495009" y="5261451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>
            <a:off x="319467" y="498801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6"/>
          <p:cNvSpPr/>
          <p:nvPr/>
        </p:nvSpPr>
        <p:spPr>
          <a:xfrm>
            <a:off x="561501" y="19221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6"/>
          <p:cNvSpPr/>
          <p:nvPr/>
        </p:nvSpPr>
        <p:spPr>
          <a:xfrm>
            <a:off x="11124785" y="60297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6"/>
          <p:cNvSpPr/>
          <p:nvPr/>
        </p:nvSpPr>
        <p:spPr>
          <a:xfrm>
            <a:off x="225500" y="5532451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6"/>
          <p:cNvGrpSpPr/>
          <p:nvPr/>
        </p:nvGrpSpPr>
        <p:grpSpPr>
          <a:xfrm>
            <a:off x="11017300" y="1634134"/>
            <a:ext cx="793600" cy="736533"/>
            <a:chOff x="8321650" y="1504325"/>
            <a:chExt cx="595200" cy="552400"/>
          </a:xfrm>
        </p:grpSpPr>
        <p:sp>
          <p:nvSpPr>
            <p:cNvPr id="67" name="Google Shape;67;p6"/>
            <p:cNvSpPr/>
            <p:nvPr/>
          </p:nvSpPr>
          <p:spPr>
            <a:xfrm>
              <a:off x="8326775" y="1504325"/>
              <a:ext cx="590075" cy="552400"/>
            </a:xfrm>
            <a:custGeom>
              <a:avLst/>
              <a:gdLst/>
              <a:ahLst/>
              <a:cxnLst/>
              <a:rect l="l" t="t" r="r" b="b"/>
              <a:pathLst>
                <a:path w="23603" h="22096" extrusionOk="0">
                  <a:moveTo>
                    <a:pt x="7284" y="19999"/>
                  </a:moveTo>
                  <a:cubicBezTo>
                    <a:pt x="7291" y="20002"/>
                    <a:pt x="7298" y="20005"/>
                    <a:pt x="7305" y="20008"/>
                  </a:cubicBezTo>
                  <a:cubicBezTo>
                    <a:pt x="7295" y="20002"/>
                    <a:pt x="7288" y="20000"/>
                    <a:pt x="7284" y="19999"/>
                  </a:cubicBezTo>
                  <a:close/>
                  <a:moveTo>
                    <a:pt x="11328" y="1057"/>
                  </a:moveTo>
                  <a:cubicBezTo>
                    <a:pt x="13223" y="1057"/>
                    <a:pt x="15067" y="1619"/>
                    <a:pt x="16686" y="2569"/>
                  </a:cubicBezTo>
                  <a:cubicBezTo>
                    <a:pt x="17576" y="3094"/>
                    <a:pt x="18284" y="3642"/>
                    <a:pt x="19037" y="4395"/>
                  </a:cubicBezTo>
                  <a:cubicBezTo>
                    <a:pt x="19768" y="5126"/>
                    <a:pt x="20293" y="5810"/>
                    <a:pt x="20818" y="6723"/>
                  </a:cubicBezTo>
                  <a:cubicBezTo>
                    <a:pt x="21799" y="8435"/>
                    <a:pt x="22256" y="10307"/>
                    <a:pt x="22164" y="12293"/>
                  </a:cubicBezTo>
                  <a:cubicBezTo>
                    <a:pt x="22142" y="12544"/>
                    <a:pt x="22119" y="12795"/>
                    <a:pt x="22096" y="13046"/>
                  </a:cubicBezTo>
                  <a:cubicBezTo>
                    <a:pt x="22096" y="13069"/>
                    <a:pt x="22096" y="13069"/>
                    <a:pt x="22096" y="13092"/>
                  </a:cubicBezTo>
                  <a:cubicBezTo>
                    <a:pt x="22096" y="13092"/>
                    <a:pt x="22073" y="13114"/>
                    <a:pt x="22073" y="13137"/>
                  </a:cubicBezTo>
                  <a:cubicBezTo>
                    <a:pt x="22073" y="13183"/>
                    <a:pt x="22073" y="13251"/>
                    <a:pt x="22050" y="13320"/>
                  </a:cubicBezTo>
                  <a:cubicBezTo>
                    <a:pt x="22027" y="13434"/>
                    <a:pt x="22005" y="13548"/>
                    <a:pt x="21982" y="13685"/>
                  </a:cubicBezTo>
                  <a:cubicBezTo>
                    <a:pt x="21890" y="14164"/>
                    <a:pt x="21753" y="14644"/>
                    <a:pt x="21594" y="15100"/>
                  </a:cubicBezTo>
                  <a:cubicBezTo>
                    <a:pt x="21548" y="15237"/>
                    <a:pt x="21502" y="15351"/>
                    <a:pt x="21457" y="15465"/>
                  </a:cubicBezTo>
                  <a:cubicBezTo>
                    <a:pt x="21457" y="15511"/>
                    <a:pt x="21434" y="15557"/>
                    <a:pt x="21411" y="15602"/>
                  </a:cubicBezTo>
                  <a:cubicBezTo>
                    <a:pt x="21388" y="15625"/>
                    <a:pt x="21365" y="15694"/>
                    <a:pt x="21365" y="15694"/>
                  </a:cubicBezTo>
                  <a:cubicBezTo>
                    <a:pt x="21251" y="15922"/>
                    <a:pt x="21160" y="16150"/>
                    <a:pt x="21023" y="16356"/>
                  </a:cubicBezTo>
                  <a:cubicBezTo>
                    <a:pt x="20909" y="16584"/>
                    <a:pt x="20795" y="16789"/>
                    <a:pt x="20658" y="16995"/>
                  </a:cubicBezTo>
                  <a:cubicBezTo>
                    <a:pt x="20612" y="17063"/>
                    <a:pt x="20544" y="17154"/>
                    <a:pt x="20498" y="17246"/>
                  </a:cubicBezTo>
                  <a:cubicBezTo>
                    <a:pt x="20452" y="17291"/>
                    <a:pt x="20407" y="17337"/>
                    <a:pt x="20384" y="17383"/>
                  </a:cubicBezTo>
                  <a:cubicBezTo>
                    <a:pt x="20361" y="17406"/>
                    <a:pt x="20338" y="17428"/>
                    <a:pt x="20338" y="17451"/>
                  </a:cubicBezTo>
                  <a:cubicBezTo>
                    <a:pt x="20315" y="17451"/>
                    <a:pt x="20315" y="17474"/>
                    <a:pt x="20293" y="17497"/>
                  </a:cubicBezTo>
                  <a:cubicBezTo>
                    <a:pt x="19608" y="18341"/>
                    <a:pt x="18946" y="18912"/>
                    <a:pt x="18033" y="19414"/>
                  </a:cubicBezTo>
                  <a:cubicBezTo>
                    <a:pt x="16960" y="20008"/>
                    <a:pt x="15728" y="20350"/>
                    <a:pt x="14518" y="20578"/>
                  </a:cubicBezTo>
                  <a:cubicBezTo>
                    <a:pt x="13599" y="20769"/>
                    <a:pt x="12654" y="20854"/>
                    <a:pt x="11702" y="20854"/>
                  </a:cubicBezTo>
                  <a:cubicBezTo>
                    <a:pt x="11401" y="20854"/>
                    <a:pt x="11099" y="20846"/>
                    <a:pt x="10797" y="20829"/>
                  </a:cubicBezTo>
                  <a:cubicBezTo>
                    <a:pt x="10181" y="20784"/>
                    <a:pt x="9610" y="20692"/>
                    <a:pt x="9017" y="20555"/>
                  </a:cubicBezTo>
                  <a:cubicBezTo>
                    <a:pt x="8720" y="20487"/>
                    <a:pt x="8446" y="20418"/>
                    <a:pt x="8172" y="20327"/>
                  </a:cubicBezTo>
                  <a:cubicBezTo>
                    <a:pt x="8013" y="20282"/>
                    <a:pt x="7876" y="20236"/>
                    <a:pt x="7716" y="20167"/>
                  </a:cubicBezTo>
                  <a:cubicBezTo>
                    <a:pt x="7647" y="20145"/>
                    <a:pt x="7579" y="20122"/>
                    <a:pt x="7488" y="20076"/>
                  </a:cubicBezTo>
                  <a:cubicBezTo>
                    <a:pt x="7442" y="20076"/>
                    <a:pt x="7396" y="20053"/>
                    <a:pt x="7351" y="20030"/>
                  </a:cubicBezTo>
                  <a:cubicBezTo>
                    <a:pt x="7302" y="20014"/>
                    <a:pt x="7277" y="19998"/>
                    <a:pt x="7282" y="19998"/>
                  </a:cubicBezTo>
                  <a:cubicBezTo>
                    <a:pt x="7282" y="19998"/>
                    <a:pt x="7283" y="19998"/>
                    <a:pt x="7284" y="19999"/>
                  </a:cubicBezTo>
                  <a:lnTo>
                    <a:pt x="7284" y="19999"/>
                  </a:lnTo>
                  <a:cubicBezTo>
                    <a:pt x="2596" y="17960"/>
                    <a:pt x="300" y="12582"/>
                    <a:pt x="2032" y="7705"/>
                  </a:cubicBezTo>
                  <a:cubicBezTo>
                    <a:pt x="2694" y="5856"/>
                    <a:pt x="3995" y="4235"/>
                    <a:pt x="5548" y="3071"/>
                  </a:cubicBezTo>
                  <a:cubicBezTo>
                    <a:pt x="7122" y="1907"/>
                    <a:pt x="9063" y="1154"/>
                    <a:pt x="11003" y="1063"/>
                  </a:cubicBezTo>
                  <a:cubicBezTo>
                    <a:pt x="11111" y="1059"/>
                    <a:pt x="11220" y="1057"/>
                    <a:pt x="11328" y="1057"/>
                  </a:cubicBezTo>
                  <a:close/>
                  <a:moveTo>
                    <a:pt x="11713" y="1"/>
                  </a:moveTo>
                  <a:cubicBezTo>
                    <a:pt x="9835" y="1"/>
                    <a:pt x="7958" y="540"/>
                    <a:pt x="6324" y="1496"/>
                  </a:cubicBezTo>
                  <a:cubicBezTo>
                    <a:pt x="4498" y="2569"/>
                    <a:pt x="2923" y="4144"/>
                    <a:pt x="1941" y="6039"/>
                  </a:cubicBezTo>
                  <a:cubicBezTo>
                    <a:pt x="1462" y="6974"/>
                    <a:pt x="1119" y="8002"/>
                    <a:pt x="960" y="9029"/>
                  </a:cubicBezTo>
                  <a:cubicBezTo>
                    <a:pt x="1" y="14940"/>
                    <a:pt x="2420" y="20282"/>
                    <a:pt x="8675" y="21742"/>
                  </a:cubicBezTo>
                  <a:cubicBezTo>
                    <a:pt x="9677" y="21984"/>
                    <a:pt x="10706" y="22095"/>
                    <a:pt x="11731" y="22095"/>
                  </a:cubicBezTo>
                  <a:cubicBezTo>
                    <a:pt x="12060" y="22095"/>
                    <a:pt x="12388" y="22084"/>
                    <a:pt x="12715" y="22062"/>
                  </a:cubicBezTo>
                  <a:cubicBezTo>
                    <a:pt x="15294" y="21879"/>
                    <a:pt x="18079" y="21195"/>
                    <a:pt x="20087" y="19483"/>
                  </a:cubicBezTo>
                  <a:cubicBezTo>
                    <a:pt x="21708" y="18113"/>
                    <a:pt x="22758" y="16127"/>
                    <a:pt x="23169" y="14073"/>
                  </a:cubicBezTo>
                  <a:cubicBezTo>
                    <a:pt x="23602" y="11950"/>
                    <a:pt x="23443" y="9713"/>
                    <a:pt x="22644" y="7682"/>
                  </a:cubicBezTo>
                  <a:cubicBezTo>
                    <a:pt x="21822" y="5582"/>
                    <a:pt x="20407" y="3779"/>
                    <a:pt x="18626" y="2409"/>
                  </a:cubicBezTo>
                  <a:cubicBezTo>
                    <a:pt x="16869" y="1063"/>
                    <a:pt x="14746" y="218"/>
                    <a:pt x="12532" y="36"/>
                  </a:cubicBezTo>
                  <a:cubicBezTo>
                    <a:pt x="12260" y="12"/>
                    <a:pt x="11986" y="1"/>
                    <a:pt x="1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8321650" y="1591825"/>
              <a:ext cx="523875" cy="398450"/>
            </a:xfrm>
            <a:custGeom>
              <a:avLst/>
              <a:gdLst/>
              <a:ahLst/>
              <a:cxnLst/>
              <a:rect l="l" t="t" r="r" b="b"/>
              <a:pathLst>
                <a:path w="20955" h="15938" extrusionOk="0">
                  <a:moveTo>
                    <a:pt x="11093" y="940"/>
                  </a:moveTo>
                  <a:cubicBezTo>
                    <a:pt x="11131" y="940"/>
                    <a:pt x="11169" y="940"/>
                    <a:pt x="11208" y="941"/>
                  </a:cubicBezTo>
                  <a:cubicBezTo>
                    <a:pt x="12737" y="964"/>
                    <a:pt x="14152" y="1489"/>
                    <a:pt x="15430" y="2287"/>
                  </a:cubicBezTo>
                  <a:cubicBezTo>
                    <a:pt x="16640" y="3064"/>
                    <a:pt x="17645" y="4159"/>
                    <a:pt x="18352" y="5437"/>
                  </a:cubicBezTo>
                  <a:cubicBezTo>
                    <a:pt x="18466" y="5597"/>
                    <a:pt x="18535" y="5780"/>
                    <a:pt x="18626" y="5940"/>
                  </a:cubicBezTo>
                  <a:cubicBezTo>
                    <a:pt x="18672" y="6031"/>
                    <a:pt x="18694" y="6099"/>
                    <a:pt x="18740" y="6191"/>
                  </a:cubicBezTo>
                  <a:cubicBezTo>
                    <a:pt x="18763" y="6213"/>
                    <a:pt x="18786" y="6259"/>
                    <a:pt x="18786" y="6305"/>
                  </a:cubicBezTo>
                  <a:cubicBezTo>
                    <a:pt x="18809" y="6328"/>
                    <a:pt x="18809" y="6350"/>
                    <a:pt x="18809" y="6350"/>
                  </a:cubicBezTo>
                  <a:cubicBezTo>
                    <a:pt x="18809" y="6350"/>
                    <a:pt x="18831" y="6373"/>
                    <a:pt x="18831" y="6396"/>
                  </a:cubicBezTo>
                  <a:cubicBezTo>
                    <a:pt x="18991" y="6761"/>
                    <a:pt x="19105" y="7149"/>
                    <a:pt x="19219" y="7537"/>
                  </a:cubicBezTo>
                  <a:cubicBezTo>
                    <a:pt x="19425" y="8359"/>
                    <a:pt x="19539" y="9249"/>
                    <a:pt x="19334" y="10094"/>
                  </a:cubicBezTo>
                  <a:cubicBezTo>
                    <a:pt x="19014" y="11463"/>
                    <a:pt x="18033" y="12559"/>
                    <a:pt x="16868" y="13289"/>
                  </a:cubicBezTo>
                  <a:cubicBezTo>
                    <a:pt x="15499" y="14157"/>
                    <a:pt x="13924" y="14636"/>
                    <a:pt x="12281" y="14704"/>
                  </a:cubicBezTo>
                  <a:cubicBezTo>
                    <a:pt x="12202" y="14707"/>
                    <a:pt x="12124" y="14709"/>
                    <a:pt x="12045" y="14709"/>
                  </a:cubicBezTo>
                  <a:cubicBezTo>
                    <a:pt x="7711" y="14709"/>
                    <a:pt x="2610" y="10418"/>
                    <a:pt x="4269" y="5643"/>
                  </a:cubicBezTo>
                  <a:cubicBezTo>
                    <a:pt x="4748" y="4250"/>
                    <a:pt x="5661" y="3018"/>
                    <a:pt x="6871" y="2196"/>
                  </a:cubicBezTo>
                  <a:cubicBezTo>
                    <a:pt x="8117" y="1373"/>
                    <a:pt x="9602" y="940"/>
                    <a:pt x="11093" y="940"/>
                  </a:cubicBezTo>
                  <a:close/>
                  <a:moveTo>
                    <a:pt x="11480" y="0"/>
                  </a:moveTo>
                  <a:cubicBezTo>
                    <a:pt x="10090" y="0"/>
                    <a:pt x="8698" y="326"/>
                    <a:pt x="7487" y="941"/>
                  </a:cubicBezTo>
                  <a:cubicBezTo>
                    <a:pt x="1" y="4707"/>
                    <a:pt x="3310" y="15207"/>
                    <a:pt x="11002" y="15891"/>
                  </a:cubicBezTo>
                  <a:cubicBezTo>
                    <a:pt x="11323" y="15922"/>
                    <a:pt x="11645" y="15937"/>
                    <a:pt x="11967" y="15937"/>
                  </a:cubicBezTo>
                  <a:cubicBezTo>
                    <a:pt x="13553" y="15937"/>
                    <a:pt x="15149" y="15570"/>
                    <a:pt x="16572" y="14887"/>
                  </a:cubicBezTo>
                  <a:cubicBezTo>
                    <a:pt x="18033" y="14179"/>
                    <a:pt x="19402" y="13061"/>
                    <a:pt x="20110" y="11577"/>
                  </a:cubicBezTo>
                  <a:cubicBezTo>
                    <a:pt x="20954" y="9820"/>
                    <a:pt x="20749" y="7811"/>
                    <a:pt x="20018" y="6031"/>
                  </a:cubicBezTo>
                  <a:cubicBezTo>
                    <a:pt x="19379" y="4479"/>
                    <a:pt x="18375" y="3064"/>
                    <a:pt x="17074" y="1991"/>
                  </a:cubicBezTo>
                  <a:cubicBezTo>
                    <a:pt x="16412" y="1443"/>
                    <a:pt x="15682" y="986"/>
                    <a:pt x="14905" y="644"/>
                  </a:cubicBezTo>
                  <a:cubicBezTo>
                    <a:pt x="14517" y="484"/>
                    <a:pt x="14129" y="347"/>
                    <a:pt x="13719" y="256"/>
                  </a:cubicBezTo>
                  <a:cubicBezTo>
                    <a:pt x="13308" y="142"/>
                    <a:pt x="12851" y="96"/>
                    <a:pt x="12418" y="51"/>
                  </a:cubicBezTo>
                  <a:cubicBezTo>
                    <a:pt x="12107" y="17"/>
                    <a:pt x="11793" y="0"/>
                    <a:pt x="1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" name="Google Shape;69;p6"/>
          <p:cNvSpPr/>
          <p:nvPr/>
        </p:nvSpPr>
        <p:spPr>
          <a:xfrm>
            <a:off x="5623818" y="280651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3526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/>
          <p:nvPr/>
        </p:nvSpPr>
        <p:spPr>
          <a:xfrm>
            <a:off x="1928600" y="482000"/>
            <a:ext cx="8334800" cy="5894000"/>
          </a:xfrm>
          <a:prstGeom prst="roundRect">
            <a:avLst>
              <a:gd name="adj" fmla="val 277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2380000" y="2294667"/>
            <a:ext cx="7432000" cy="2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79" name="Google Shape;79;p7"/>
          <p:cNvGrpSpPr/>
          <p:nvPr/>
        </p:nvGrpSpPr>
        <p:grpSpPr>
          <a:xfrm>
            <a:off x="687533" y="3367800"/>
            <a:ext cx="526867" cy="545333"/>
            <a:chOff x="853575" y="798125"/>
            <a:chExt cx="395150" cy="409000"/>
          </a:xfrm>
        </p:grpSpPr>
        <p:sp>
          <p:nvSpPr>
            <p:cNvPr id="80" name="Google Shape;80;p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" name="Google Shape;82;p7"/>
          <p:cNvGrpSpPr/>
          <p:nvPr/>
        </p:nvGrpSpPr>
        <p:grpSpPr>
          <a:xfrm>
            <a:off x="10924633" y="1762534"/>
            <a:ext cx="733800" cy="939300"/>
            <a:chOff x="8233200" y="3155550"/>
            <a:chExt cx="550350" cy="704475"/>
          </a:xfrm>
        </p:grpSpPr>
        <p:sp>
          <p:nvSpPr>
            <p:cNvPr id="83" name="Google Shape;83;p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7"/>
          <p:cNvSpPr/>
          <p:nvPr/>
        </p:nvSpPr>
        <p:spPr>
          <a:xfrm>
            <a:off x="1070433" y="59316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7"/>
          <p:cNvSpPr/>
          <p:nvPr/>
        </p:nvSpPr>
        <p:spPr>
          <a:xfrm>
            <a:off x="10886700" y="56304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7"/>
          <p:cNvSpPr/>
          <p:nvPr/>
        </p:nvSpPr>
        <p:spPr>
          <a:xfrm>
            <a:off x="4686300" y="2114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32042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2730267" y="1456200"/>
            <a:ext cx="6731600" cy="394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3559800" y="2020867"/>
            <a:ext cx="5072400" cy="28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91" name="Google Shape;91;p8"/>
          <p:cNvGrpSpPr/>
          <p:nvPr/>
        </p:nvGrpSpPr>
        <p:grpSpPr>
          <a:xfrm>
            <a:off x="687533" y="800767"/>
            <a:ext cx="526867" cy="545333"/>
            <a:chOff x="853575" y="798125"/>
            <a:chExt cx="395150" cy="409000"/>
          </a:xfrm>
        </p:grpSpPr>
        <p:sp>
          <p:nvSpPr>
            <p:cNvPr id="92" name="Google Shape;92;p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" name="Google Shape;94;p8"/>
          <p:cNvGrpSpPr/>
          <p:nvPr/>
        </p:nvGrpSpPr>
        <p:grpSpPr>
          <a:xfrm>
            <a:off x="11241033" y="5245701"/>
            <a:ext cx="733800" cy="939300"/>
            <a:chOff x="8233200" y="3155550"/>
            <a:chExt cx="550350" cy="704475"/>
          </a:xfrm>
        </p:grpSpPr>
        <p:sp>
          <p:nvSpPr>
            <p:cNvPr id="95" name="Google Shape;95;p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8"/>
          <p:cNvSpPr/>
          <p:nvPr/>
        </p:nvSpPr>
        <p:spPr>
          <a:xfrm>
            <a:off x="7381200" y="305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8"/>
          <p:cNvSpPr/>
          <p:nvPr/>
        </p:nvSpPr>
        <p:spPr>
          <a:xfrm>
            <a:off x="3386700" y="6222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8"/>
          <p:cNvSpPr/>
          <p:nvPr/>
        </p:nvSpPr>
        <p:spPr>
          <a:xfrm>
            <a:off x="7870033" y="63919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49120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1928667" y="1704633"/>
            <a:ext cx="8334800" cy="339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209433" y="1858000"/>
            <a:ext cx="77732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209433" y="3007200"/>
            <a:ext cx="7773200" cy="1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 flipH="1">
            <a:off x="592900" y="2329500"/>
            <a:ext cx="526867" cy="545333"/>
            <a:chOff x="853575" y="798125"/>
            <a:chExt cx="395150" cy="409000"/>
          </a:xfrm>
        </p:grpSpPr>
        <p:sp>
          <p:nvSpPr>
            <p:cNvPr id="105" name="Google Shape;105;p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" name="Google Shape;107;p9"/>
          <p:cNvGrpSpPr/>
          <p:nvPr/>
        </p:nvGrpSpPr>
        <p:grpSpPr>
          <a:xfrm flipH="1">
            <a:off x="10874133" y="1486351"/>
            <a:ext cx="733800" cy="939300"/>
            <a:chOff x="8233200" y="3155550"/>
            <a:chExt cx="550350" cy="704475"/>
          </a:xfrm>
        </p:grpSpPr>
        <p:sp>
          <p:nvSpPr>
            <p:cNvPr id="108" name="Google Shape;108;p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9"/>
          <p:cNvSpPr/>
          <p:nvPr/>
        </p:nvSpPr>
        <p:spPr>
          <a:xfrm flipH="1">
            <a:off x="7456067" y="6251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9"/>
          <p:cNvSpPr/>
          <p:nvPr/>
        </p:nvSpPr>
        <p:spPr>
          <a:xfrm flipH="1">
            <a:off x="4934267" y="511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9"/>
          <p:cNvSpPr/>
          <p:nvPr/>
        </p:nvSpPr>
        <p:spPr>
          <a:xfrm flipH="1">
            <a:off x="2520333" y="6025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5630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6761433" y="719333"/>
            <a:ext cx="4479600" cy="165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6912600" y="844767"/>
            <a:ext cx="4177200" cy="1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5166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1026033" y="841033"/>
            <a:ext cx="7743600" cy="3719200"/>
            <a:chOff x="769525" y="630775"/>
            <a:chExt cx="5807700" cy="2789400"/>
          </a:xfrm>
        </p:grpSpPr>
        <p:sp>
          <p:nvSpPr>
            <p:cNvPr id="118" name="Google Shape;118;p11"/>
            <p:cNvSpPr/>
            <p:nvPr/>
          </p:nvSpPr>
          <p:spPr>
            <a:xfrm>
              <a:off x="769525" y="630775"/>
              <a:ext cx="5807700" cy="27894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1"/>
            <p:cNvSpPr/>
            <p:nvPr/>
          </p:nvSpPr>
          <p:spPr>
            <a:xfrm rot="10800000">
              <a:off x="802236" y="3256524"/>
              <a:ext cx="5742300" cy="125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5137831" y="3148217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293833" y="958167"/>
            <a:ext cx="72080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293833" y="3366800"/>
            <a:ext cx="72080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3" name="Google Shape;123;p11"/>
          <p:cNvGrpSpPr/>
          <p:nvPr/>
        </p:nvGrpSpPr>
        <p:grpSpPr>
          <a:xfrm>
            <a:off x="648933" y="5071700"/>
            <a:ext cx="526867" cy="545333"/>
            <a:chOff x="853575" y="798125"/>
            <a:chExt cx="395150" cy="409000"/>
          </a:xfrm>
        </p:grpSpPr>
        <p:sp>
          <p:nvSpPr>
            <p:cNvPr id="124" name="Google Shape;124;p1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11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27" name="Google Shape;127;p1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" name="Google Shape;129;p11"/>
          <p:cNvSpPr/>
          <p:nvPr/>
        </p:nvSpPr>
        <p:spPr>
          <a:xfrm>
            <a:off x="9285133" y="208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1"/>
          <p:cNvSpPr/>
          <p:nvPr/>
        </p:nvSpPr>
        <p:spPr>
          <a:xfrm>
            <a:off x="5493867" y="5988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1"/>
          <p:cNvSpPr/>
          <p:nvPr/>
        </p:nvSpPr>
        <p:spPr>
          <a:xfrm>
            <a:off x="476200" y="36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4412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7549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/>
          <p:nvPr/>
        </p:nvSpPr>
        <p:spPr>
          <a:xfrm>
            <a:off x="71074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3"/>
          <p:cNvSpPr/>
          <p:nvPr/>
        </p:nvSpPr>
        <p:spPr>
          <a:xfrm>
            <a:off x="10122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3"/>
          <p:cNvSpPr/>
          <p:nvPr/>
        </p:nvSpPr>
        <p:spPr>
          <a:xfrm>
            <a:off x="10122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3"/>
          <p:cNvSpPr/>
          <p:nvPr/>
        </p:nvSpPr>
        <p:spPr>
          <a:xfrm>
            <a:off x="71074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/>
          </p:nvPr>
        </p:nvSpPr>
        <p:spPr>
          <a:xfrm>
            <a:off x="1059033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1059033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3" hasCustomPrompt="1"/>
          </p:nvPr>
        </p:nvSpPr>
        <p:spPr>
          <a:xfrm>
            <a:off x="3964533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4"/>
          </p:nvPr>
        </p:nvSpPr>
        <p:spPr>
          <a:xfrm>
            <a:off x="1059033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5"/>
          </p:nvPr>
        </p:nvSpPr>
        <p:spPr>
          <a:xfrm>
            <a:off x="1059033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6" hasCustomPrompt="1"/>
          </p:nvPr>
        </p:nvSpPr>
        <p:spPr>
          <a:xfrm>
            <a:off x="3964533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7"/>
          </p:nvPr>
        </p:nvSpPr>
        <p:spPr>
          <a:xfrm flipH="1">
            <a:off x="8227467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8"/>
          </p:nvPr>
        </p:nvSpPr>
        <p:spPr>
          <a:xfrm flipH="1">
            <a:off x="8227467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107467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3"/>
          </p:nvPr>
        </p:nvSpPr>
        <p:spPr>
          <a:xfrm flipH="1">
            <a:off x="8227467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4"/>
          </p:nvPr>
        </p:nvSpPr>
        <p:spPr>
          <a:xfrm flipH="1">
            <a:off x="8227467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7107467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51" name="Google Shape;151;p13"/>
          <p:cNvGrpSpPr/>
          <p:nvPr/>
        </p:nvGrpSpPr>
        <p:grpSpPr>
          <a:xfrm>
            <a:off x="11410967" y="876034"/>
            <a:ext cx="526867" cy="545333"/>
            <a:chOff x="853575" y="798125"/>
            <a:chExt cx="395150" cy="409000"/>
          </a:xfrm>
        </p:grpSpPr>
        <p:sp>
          <p:nvSpPr>
            <p:cNvPr id="152" name="Google Shape;152;p1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3"/>
          <p:cNvSpPr/>
          <p:nvPr/>
        </p:nvSpPr>
        <p:spPr>
          <a:xfrm>
            <a:off x="177833" y="2843333"/>
            <a:ext cx="414000" cy="41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3"/>
          <p:cNvSpPr/>
          <p:nvPr/>
        </p:nvSpPr>
        <p:spPr>
          <a:xfrm>
            <a:off x="4421467" y="183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3"/>
          <p:cNvSpPr/>
          <p:nvPr/>
        </p:nvSpPr>
        <p:spPr>
          <a:xfrm>
            <a:off x="7257233" y="6237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3"/>
          <p:cNvSpPr/>
          <p:nvPr/>
        </p:nvSpPr>
        <p:spPr>
          <a:xfrm>
            <a:off x="3207967" y="6181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27015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/>
          <p:nvPr/>
        </p:nvSpPr>
        <p:spPr>
          <a:xfrm>
            <a:off x="6831367" y="3775377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4"/>
          <p:cNvSpPr/>
          <p:nvPr/>
        </p:nvSpPr>
        <p:spPr>
          <a:xfrm>
            <a:off x="1974833" y="3762633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2"/>
          </p:nvPr>
        </p:nvSpPr>
        <p:spPr>
          <a:xfrm>
            <a:off x="2179033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2179033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title" idx="3" hasCustomPrompt="1"/>
          </p:nvPr>
        </p:nvSpPr>
        <p:spPr>
          <a:xfrm>
            <a:off x="2179033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 idx="4"/>
          </p:nvPr>
        </p:nvSpPr>
        <p:spPr>
          <a:xfrm>
            <a:off x="7035551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5"/>
          </p:nvPr>
        </p:nvSpPr>
        <p:spPr>
          <a:xfrm>
            <a:off x="7035567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 idx="6" hasCustomPrompt="1"/>
          </p:nvPr>
        </p:nvSpPr>
        <p:spPr>
          <a:xfrm>
            <a:off x="7035567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0626333" y="117667"/>
            <a:ext cx="526867" cy="545333"/>
            <a:chOff x="853575" y="798125"/>
            <a:chExt cx="395150" cy="409000"/>
          </a:xfrm>
        </p:grpSpPr>
        <p:sp>
          <p:nvSpPr>
            <p:cNvPr id="169" name="Google Shape;169;p1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4"/>
          <p:cNvSpPr/>
          <p:nvPr/>
        </p:nvSpPr>
        <p:spPr>
          <a:xfrm>
            <a:off x="320167" y="55626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4"/>
          <p:cNvSpPr/>
          <p:nvPr/>
        </p:nvSpPr>
        <p:spPr>
          <a:xfrm>
            <a:off x="508567" y="418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4"/>
          <p:cNvSpPr/>
          <p:nvPr/>
        </p:nvSpPr>
        <p:spPr>
          <a:xfrm>
            <a:off x="11681067" y="34621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4" name="Google Shape;174;p14"/>
          <p:cNvGrpSpPr/>
          <p:nvPr/>
        </p:nvGrpSpPr>
        <p:grpSpPr>
          <a:xfrm>
            <a:off x="5708584" y="6027449"/>
            <a:ext cx="602817" cy="771635"/>
            <a:chOff x="8233200" y="3155550"/>
            <a:chExt cx="550350" cy="704475"/>
          </a:xfrm>
        </p:grpSpPr>
        <p:sp>
          <p:nvSpPr>
            <p:cNvPr id="175" name="Google Shape;175;p1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63062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1876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5"/>
          <p:cNvSpPr/>
          <p:nvPr/>
        </p:nvSpPr>
        <p:spPr>
          <a:xfrm>
            <a:off x="6679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 idx="2"/>
          </p:nvPr>
        </p:nvSpPr>
        <p:spPr>
          <a:xfrm>
            <a:off x="2013284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1"/>
          </p:nvPr>
        </p:nvSpPr>
        <p:spPr>
          <a:xfrm>
            <a:off x="2013300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title" idx="3"/>
          </p:nvPr>
        </p:nvSpPr>
        <p:spPr>
          <a:xfrm>
            <a:off x="6816307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4"/>
          </p:nvPr>
        </p:nvSpPr>
        <p:spPr>
          <a:xfrm>
            <a:off x="6816329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3275000" y="6125067"/>
            <a:ext cx="526867" cy="545333"/>
            <a:chOff x="853575" y="798125"/>
            <a:chExt cx="395150" cy="409000"/>
          </a:xfrm>
        </p:grpSpPr>
        <p:sp>
          <p:nvSpPr>
            <p:cNvPr id="186" name="Google Shape;186;p1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11241033" y="4684185"/>
            <a:ext cx="733800" cy="939300"/>
            <a:chOff x="8233200" y="3155550"/>
            <a:chExt cx="550350" cy="704475"/>
          </a:xfrm>
        </p:grpSpPr>
        <p:sp>
          <p:nvSpPr>
            <p:cNvPr id="189" name="Google Shape;189;p1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" name="Google Shape;191;p15"/>
          <p:cNvSpPr/>
          <p:nvPr/>
        </p:nvSpPr>
        <p:spPr>
          <a:xfrm>
            <a:off x="9953100" y="301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5"/>
          <p:cNvSpPr/>
          <p:nvPr/>
        </p:nvSpPr>
        <p:spPr>
          <a:xfrm>
            <a:off x="8962533" y="62565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5"/>
          <p:cNvSpPr/>
          <p:nvPr/>
        </p:nvSpPr>
        <p:spPr>
          <a:xfrm>
            <a:off x="230367" y="17252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770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>
            <a:off x="5634000" y="18866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6"/>
          <p:cNvSpPr/>
          <p:nvPr/>
        </p:nvSpPr>
        <p:spPr>
          <a:xfrm>
            <a:off x="5634000" y="41030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title" idx="2"/>
          </p:nvPr>
        </p:nvSpPr>
        <p:spPr>
          <a:xfrm>
            <a:off x="5862832" y="1974267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1"/>
          </p:nvPr>
        </p:nvSpPr>
        <p:spPr>
          <a:xfrm>
            <a:off x="5862833" y="2439965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3"/>
          </p:nvPr>
        </p:nvSpPr>
        <p:spPr>
          <a:xfrm>
            <a:off x="5862883" y="4190633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4"/>
          </p:nvPr>
        </p:nvSpPr>
        <p:spPr>
          <a:xfrm>
            <a:off x="5862933" y="4656332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flipH="1">
            <a:off x="178067" y="5093200"/>
            <a:ext cx="526867" cy="545333"/>
            <a:chOff x="853575" y="798125"/>
            <a:chExt cx="395150" cy="409000"/>
          </a:xfrm>
        </p:grpSpPr>
        <p:sp>
          <p:nvSpPr>
            <p:cNvPr id="203" name="Google Shape;203;p1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5" name="Google Shape;205;p16"/>
          <p:cNvGrpSpPr/>
          <p:nvPr/>
        </p:nvGrpSpPr>
        <p:grpSpPr>
          <a:xfrm flipH="1">
            <a:off x="11241033" y="1103201"/>
            <a:ext cx="733800" cy="939300"/>
            <a:chOff x="8233200" y="3155550"/>
            <a:chExt cx="550350" cy="704475"/>
          </a:xfrm>
        </p:grpSpPr>
        <p:sp>
          <p:nvSpPr>
            <p:cNvPr id="206" name="Google Shape;206;p1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" name="Google Shape;208;p16"/>
          <p:cNvSpPr/>
          <p:nvPr/>
        </p:nvSpPr>
        <p:spPr>
          <a:xfrm flipH="1">
            <a:off x="2184933" y="295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6"/>
          <p:cNvSpPr/>
          <p:nvPr/>
        </p:nvSpPr>
        <p:spPr>
          <a:xfrm flipH="1">
            <a:off x="9453300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6"/>
          <p:cNvSpPr/>
          <p:nvPr/>
        </p:nvSpPr>
        <p:spPr>
          <a:xfrm flipH="1">
            <a:off x="5302467" y="63194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475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1468000" y="2844800"/>
            <a:ext cx="5664400" cy="30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6569200" cy="14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9798234" y="0"/>
            <a:ext cx="2393767" cy="1769493"/>
          </a:xfrm>
          <a:custGeom>
            <a:avLst/>
            <a:gdLst/>
            <a:ahLst/>
            <a:cxnLst/>
            <a:rect l="l" t="t" r="r" b="b"/>
            <a:pathLst>
              <a:path w="42233" h="31219" extrusionOk="0">
                <a:moveTo>
                  <a:pt x="41608" y="0"/>
                </a:moveTo>
                <a:cubicBezTo>
                  <a:pt x="41546" y="0"/>
                  <a:pt x="41483" y="10"/>
                  <a:pt x="41421" y="32"/>
                </a:cubicBezTo>
                <a:cubicBezTo>
                  <a:pt x="38728" y="950"/>
                  <a:pt x="36280" y="2261"/>
                  <a:pt x="33913" y="3529"/>
                </a:cubicBezTo>
                <a:lnTo>
                  <a:pt x="21112" y="10383"/>
                </a:lnTo>
                <a:cubicBezTo>
                  <a:pt x="22740" y="9267"/>
                  <a:pt x="24332" y="8121"/>
                  <a:pt x="25872" y="6937"/>
                </a:cubicBezTo>
                <a:cubicBezTo>
                  <a:pt x="26106" y="6757"/>
                  <a:pt x="26168" y="6429"/>
                  <a:pt x="26013" y="6176"/>
                </a:cubicBezTo>
                <a:cubicBezTo>
                  <a:pt x="25907" y="6000"/>
                  <a:pt x="25717" y="5900"/>
                  <a:pt x="25520" y="5900"/>
                </a:cubicBezTo>
                <a:cubicBezTo>
                  <a:pt x="25438" y="5900"/>
                  <a:pt x="25354" y="5918"/>
                  <a:pt x="25274" y="5955"/>
                </a:cubicBezTo>
                <a:lnTo>
                  <a:pt x="5938" y="15109"/>
                </a:lnTo>
                <a:lnTo>
                  <a:pt x="22631" y="2933"/>
                </a:lnTo>
                <a:cubicBezTo>
                  <a:pt x="22868" y="2760"/>
                  <a:pt x="22938" y="2435"/>
                  <a:pt x="22794" y="2180"/>
                </a:cubicBezTo>
                <a:cubicBezTo>
                  <a:pt x="22690" y="1995"/>
                  <a:pt x="22494" y="1888"/>
                  <a:pt x="22291" y="1888"/>
                </a:cubicBezTo>
                <a:cubicBezTo>
                  <a:pt x="22215" y="1888"/>
                  <a:pt x="22138" y="1903"/>
                  <a:pt x="22065" y="1934"/>
                </a:cubicBezTo>
                <a:lnTo>
                  <a:pt x="5336" y="9116"/>
                </a:lnTo>
                <a:lnTo>
                  <a:pt x="9128" y="5301"/>
                </a:lnTo>
                <a:cubicBezTo>
                  <a:pt x="9323" y="5105"/>
                  <a:pt x="9353" y="4798"/>
                  <a:pt x="9197" y="4569"/>
                </a:cubicBezTo>
                <a:cubicBezTo>
                  <a:pt x="9088" y="4407"/>
                  <a:pt x="8906" y="4315"/>
                  <a:pt x="8719" y="4315"/>
                </a:cubicBezTo>
                <a:cubicBezTo>
                  <a:pt x="8643" y="4315"/>
                  <a:pt x="8566" y="4330"/>
                  <a:pt x="8493" y="4362"/>
                </a:cubicBezTo>
                <a:lnTo>
                  <a:pt x="5098" y="5816"/>
                </a:lnTo>
                <a:cubicBezTo>
                  <a:pt x="4805" y="5942"/>
                  <a:pt x="4667" y="6282"/>
                  <a:pt x="4792" y="6576"/>
                </a:cubicBezTo>
                <a:cubicBezTo>
                  <a:pt x="4886" y="6795"/>
                  <a:pt x="5099" y="6926"/>
                  <a:pt x="5323" y="6926"/>
                </a:cubicBezTo>
                <a:cubicBezTo>
                  <a:pt x="5399" y="6926"/>
                  <a:pt x="5476" y="6911"/>
                  <a:pt x="5551" y="6879"/>
                </a:cubicBezTo>
                <a:lnTo>
                  <a:pt x="6211" y="6596"/>
                </a:lnTo>
                <a:lnTo>
                  <a:pt x="6211" y="6596"/>
                </a:lnTo>
                <a:lnTo>
                  <a:pt x="2415" y="10414"/>
                </a:lnTo>
                <a:cubicBezTo>
                  <a:pt x="2219" y="10611"/>
                  <a:pt x="2191" y="10918"/>
                  <a:pt x="2345" y="11146"/>
                </a:cubicBezTo>
                <a:cubicBezTo>
                  <a:pt x="2455" y="11309"/>
                  <a:pt x="2635" y="11400"/>
                  <a:pt x="2822" y="11400"/>
                </a:cubicBezTo>
                <a:cubicBezTo>
                  <a:pt x="2898" y="11400"/>
                  <a:pt x="2976" y="11384"/>
                  <a:pt x="3051" y="11352"/>
                </a:cubicBezTo>
                <a:lnTo>
                  <a:pt x="17816" y="5015"/>
                </a:lnTo>
                <a:lnTo>
                  <a:pt x="309" y="17785"/>
                </a:lnTo>
                <a:cubicBezTo>
                  <a:pt x="68" y="17960"/>
                  <a:pt x="0" y="18291"/>
                  <a:pt x="152" y="18548"/>
                </a:cubicBezTo>
                <a:cubicBezTo>
                  <a:pt x="259" y="18728"/>
                  <a:pt x="450" y="18830"/>
                  <a:pt x="649" y="18830"/>
                </a:cubicBezTo>
                <a:cubicBezTo>
                  <a:pt x="731" y="18830"/>
                  <a:pt x="815" y="18812"/>
                  <a:pt x="895" y="18775"/>
                </a:cubicBezTo>
                <a:lnTo>
                  <a:pt x="20068" y="9699"/>
                </a:lnTo>
                <a:lnTo>
                  <a:pt x="20068" y="9699"/>
                </a:lnTo>
                <a:cubicBezTo>
                  <a:pt x="14904" y="13209"/>
                  <a:pt x="9371" y="16426"/>
                  <a:pt x="3973" y="19564"/>
                </a:cubicBezTo>
                <a:cubicBezTo>
                  <a:pt x="3700" y="19723"/>
                  <a:pt x="3604" y="20071"/>
                  <a:pt x="3757" y="20346"/>
                </a:cubicBezTo>
                <a:cubicBezTo>
                  <a:pt x="3863" y="20536"/>
                  <a:pt x="4059" y="20643"/>
                  <a:pt x="4261" y="20643"/>
                </a:cubicBezTo>
                <a:cubicBezTo>
                  <a:pt x="4354" y="20643"/>
                  <a:pt x="4447" y="20621"/>
                  <a:pt x="4534" y="20574"/>
                </a:cubicBezTo>
                <a:lnTo>
                  <a:pt x="34457" y="4548"/>
                </a:lnTo>
                <a:cubicBezTo>
                  <a:pt x="35994" y="3725"/>
                  <a:pt x="37566" y="2884"/>
                  <a:pt x="39206" y="2150"/>
                </a:cubicBezTo>
                <a:lnTo>
                  <a:pt x="39206" y="2150"/>
                </a:lnTo>
                <a:cubicBezTo>
                  <a:pt x="37114" y="3997"/>
                  <a:pt x="34635" y="5604"/>
                  <a:pt x="32217" y="7174"/>
                </a:cubicBezTo>
                <a:lnTo>
                  <a:pt x="3360" y="25899"/>
                </a:lnTo>
                <a:cubicBezTo>
                  <a:pt x="3109" y="26061"/>
                  <a:pt x="3024" y="26390"/>
                  <a:pt x="3164" y="26655"/>
                </a:cubicBezTo>
                <a:cubicBezTo>
                  <a:pt x="3265" y="26849"/>
                  <a:pt x="3465" y="26962"/>
                  <a:pt x="3674" y="26962"/>
                </a:cubicBezTo>
                <a:cubicBezTo>
                  <a:pt x="3749" y="26962"/>
                  <a:pt x="3825" y="26947"/>
                  <a:pt x="3898" y="26917"/>
                </a:cubicBezTo>
                <a:cubicBezTo>
                  <a:pt x="14993" y="22234"/>
                  <a:pt x="25567" y="16629"/>
                  <a:pt x="35814" y="11052"/>
                </a:cubicBezTo>
                <a:lnTo>
                  <a:pt x="35814" y="11052"/>
                </a:lnTo>
                <a:cubicBezTo>
                  <a:pt x="29205" y="16509"/>
                  <a:pt x="21347" y="21065"/>
                  <a:pt x="13704" y="25496"/>
                </a:cubicBezTo>
                <a:cubicBezTo>
                  <a:pt x="13436" y="25652"/>
                  <a:pt x="13337" y="25991"/>
                  <a:pt x="13481" y="26266"/>
                </a:cubicBezTo>
                <a:cubicBezTo>
                  <a:pt x="13584" y="26463"/>
                  <a:pt x="13785" y="26575"/>
                  <a:pt x="13992" y="26575"/>
                </a:cubicBezTo>
                <a:cubicBezTo>
                  <a:pt x="14075" y="26575"/>
                  <a:pt x="14159" y="26557"/>
                  <a:pt x="14238" y="26520"/>
                </a:cubicBezTo>
                <a:lnTo>
                  <a:pt x="35926" y="16303"/>
                </a:lnTo>
                <a:lnTo>
                  <a:pt x="18490" y="30187"/>
                </a:lnTo>
                <a:cubicBezTo>
                  <a:pt x="18274" y="30359"/>
                  <a:pt x="18210" y="30660"/>
                  <a:pt x="18336" y="30905"/>
                </a:cubicBezTo>
                <a:cubicBezTo>
                  <a:pt x="18436" y="31101"/>
                  <a:pt x="18637" y="31219"/>
                  <a:pt x="18850" y="31219"/>
                </a:cubicBezTo>
                <a:cubicBezTo>
                  <a:pt x="18902" y="31219"/>
                  <a:pt x="18955" y="31212"/>
                  <a:pt x="19007" y="31197"/>
                </a:cubicBezTo>
                <a:cubicBezTo>
                  <a:pt x="27170" y="28855"/>
                  <a:pt x="34218" y="24733"/>
                  <a:pt x="41036" y="20747"/>
                </a:cubicBezTo>
                <a:cubicBezTo>
                  <a:pt x="41311" y="20587"/>
                  <a:pt x="41405" y="20232"/>
                  <a:pt x="41244" y="19956"/>
                </a:cubicBezTo>
                <a:cubicBezTo>
                  <a:pt x="41138" y="19770"/>
                  <a:pt x="40945" y="19669"/>
                  <a:pt x="40747" y="19669"/>
                </a:cubicBezTo>
                <a:cubicBezTo>
                  <a:pt x="40648" y="19669"/>
                  <a:pt x="40547" y="19695"/>
                  <a:pt x="40454" y="19748"/>
                </a:cubicBezTo>
                <a:cubicBezTo>
                  <a:pt x="34547" y="23203"/>
                  <a:pt x="28463" y="26761"/>
                  <a:pt x="21662" y="29138"/>
                </a:cubicBezTo>
                <a:lnTo>
                  <a:pt x="40519" y="14122"/>
                </a:lnTo>
                <a:cubicBezTo>
                  <a:pt x="40748" y="13940"/>
                  <a:pt x="40805" y="13613"/>
                  <a:pt x="40651" y="13365"/>
                </a:cubicBezTo>
                <a:cubicBezTo>
                  <a:pt x="40542" y="13190"/>
                  <a:pt x="40355" y="13091"/>
                  <a:pt x="40161" y="13091"/>
                </a:cubicBezTo>
                <a:cubicBezTo>
                  <a:pt x="40078" y="13091"/>
                  <a:pt x="39994" y="13109"/>
                  <a:pt x="39915" y="13147"/>
                </a:cubicBezTo>
                <a:lnTo>
                  <a:pt x="24636" y="20344"/>
                </a:lnTo>
                <a:cubicBezTo>
                  <a:pt x="30324" y="16798"/>
                  <a:pt x="35772" y="12976"/>
                  <a:pt x="40370" y="8541"/>
                </a:cubicBezTo>
                <a:cubicBezTo>
                  <a:pt x="40579" y="8339"/>
                  <a:pt x="40607" y="8015"/>
                  <a:pt x="40436" y="7782"/>
                </a:cubicBezTo>
                <a:cubicBezTo>
                  <a:pt x="40323" y="7628"/>
                  <a:pt x="40150" y="7545"/>
                  <a:pt x="39972" y="7545"/>
                </a:cubicBezTo>
                <a:cubicBezTo>
                  <a:pt x="39878" y="7545"/>
                  <a:pt x="39782" y="7568"/>
                  <a:pt x="39694" y="7617"/>
                </a:cubicBezTo>
                <a:cubicBezTo>
                  <a:pt x="30126" y="12846"/>
                  <a:pt x="20292" y="18222"/>
                  <a:pt x="10044" y="22940"/>
                </a:cubicBezTo>
                <a:lnTo>
                  <a:pt x="32844" y="8144"/>
                </a:lnTo>
                <a:cubicBezTo>
                  <a:pt x="36142" y="6004"/>
                  <a:pt x="39551" y="3791"/>
                  <a:pt x="42040" y="960"/>
                </a:cubicBezTo>
                <a:cubicBezTo>
                  <a:pt x="42213" y="764"/>
                  <a:pt x="42233" y="475"/>
                  <a:pt x="42087" y="257"/>
                </a:cubicBezTo>
                <a:cubicBezTo>
                  <a:pt x="42040" y="187"/>
                  <a:pt x="41980" y="128"/>
                  <a:pt x="41911" y="86"/>
                </a:cubicBezTo>
                <a:cubicBezTo>
                  <a:pt x="41820" y="30"/>
                  <a:pt x="41715" y="0"/>
                  <a:pt x="416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7"/>
          <p:cNvSpPr/>
          <p:nvPr/>
        </p:nvSpPr>
        <p:spPr>
          <a:xfrm>
            <a:off x="553985" y="2031918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7"/>
          <p:cNvSpPr/>
          <p:nvPr/>
        </p:nvSpPr>
        <p:spPr>
          <a:xfrm>
            <a:off x="7223751" y="444552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7"/>
          <p:cNvSpPr/>
          <p:nvPr/>
        </p:nvSpPr>
        <p:spPr>
          <a:xfrm>
            <a:off x="11551601" y="239558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48057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/>
          <p:nvPr/>
        </p:nvSpPr>
        <p:spPr>
          <a:xfrm>
            <a:off x="7920133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7"/>
          <p:cNvSpPr/>
          <p:nvPr/>
        </p:nvSpPr>
        <p:spPr>
          <a:xfrm>
            <a:off x="4491200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7"/>
          <p:cNvSpPr/>
          <p:nvPr/>
        </p:nvSpPr>
        <p:spPr>
          <a:xfrm>
            <a:off x="1062267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title" idx="2"/>
          </p:nvPr>
        </p:nvSpPr>
        <p:spPr>
          <a:xfrm>
            <a:off x="1129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1"/>
          </p:nvPr>
        </p:nvSpPr>
        <p:spPr>
          <a:xfrm>
            <a:off x="1129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title" idx="3"/>
          </p:nvPr>
        </p:nvSpPr>
        <p:spPr>
          <a:xfrm>
            <a:off x="4558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subTitle" idx="4"/>
          </p:nvPr>
        </p:nvSpPr>
        <p:spPr>
          <a:xfrm>
            <a:off x="4558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 idx="5"/>
          </p:nvPr>
        </p:nvSpPr>
        <p:spPr>
          <a:xfrm>
            <a:off x="7987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ubTitle" idx="6"/>
          </p:nvPr>
        </p:nvSpPr>
        <p:spPr>
          <a:xfrm>
            <a:off x="7987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5832584" y="6138667"/>
            <a:ext cx="526867" cy="545333"/>
            <a:chOff x="853575" y="798125"/>
            <a:chExt cx="395150" cy="409000"/>
          </a:xfrm>
        </p:grpSpPr>
        <p:sp>
          <p:nvSpPr>
            <p:cNvPr id="223" name="Google Shape;223;p1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4800" y="1065234"/>
            <a:ext cx="733800" cy="939300"/>
            <a:chOff x="8233200" y="3155550"/>
            <a:chExt cx="550350" cy="704475"/>
          </a:xfrm>
        </p:grpSpPr>
        <p:sp>
          <p:nvSpPr>
            <p:cNvPr id="226" name="Google Shape;226;p1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1062267" y="6204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7"/>
          <p:cNvSpPr/>
          <p:nvPr/>
        </p:nvSpPr>
        <p:spPr>
          <a:xfrm>
            <a:off x="11711400" y="1727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7"/>
          <p:cNvSpPr/>
          <p:nvPr/>
        </p:nvSpPr>
        <p:spPr>
          <a:xfrm>
            <a:off x="9845200" y="1764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1981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/>
          <p:nvPr/>
        </p:nvSpPr>
        <p:spPr>
          <a:xfrm>
            <a:off x="2908617" y="4701200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8"/>
          <p:cNvSpPr/>
          <p:nvPr/>
        </p:nvSpPr>
        <p:spPr>
          <a:xfrm>
            <a:off x="2908617" y="31915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8"/>
          <p:cNvSpPr/>
          <p:nvPr/>
        </p:nvSpPr>
        <p:spPr>
          <a:xfrm>
            <a:off x="2908617" y="16876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 idx="2"/>
          </p:nvPr>
        </p:nvSpPr>
        <p:spPr>
          <a:xfrm>
            <a:off x="3002917" y="168766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1"/>
          </p:nvPr>
        </p:nvSpPr>
        <p:spPr>
          <a:xfrm>
            <a:off x="3002911" y="22098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 idx="3"/>
          </p:nvPr>
        </p:nvSpPr>
        <p:spPr>
          <a:xfrm>
            <a:off x="3002917" y="319025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ubTitle" idx="4"/>
          </p:nvPr>
        </p:nvSpPr>
        <p:spPr>
          <a:xfrm>
            <a:off x="3002911" y="3712403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title" idx="5"/>
          </p:nvPr>
        </p:nvSpPr>
        <p:spPr>
          <a:xfrm>
            <a:off x="3002917" y="4695464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subTitle" idx="6"/>
          </p:nvPr>
        </p:nvSpPr>
        <p:spPr>
          <a:xfrm>
            <a:off x="3002911" y="52176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42" name="Google Shape;242;p18"/>
          <p:cNvGrpSpPr/>
          <p:nvPr/>
        </p:nvGrpSpPr>
        <p:grpSpPr>
          <a:xfrm flipH="1">
            <a:off x="11316800" y="2109200"/>
            <a:ext cx="526867" cy="545333"/>
            <a:chOff x="853575" y="798125"/>
            <a:chExt cx="395150" cy="409000"/>
          </a:xfrm>
        </p:grpSpPr>
        <p:sp>
          <p:nvSpPr>
            <p:cNvPr id="243" name="Google Shape;243;p1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18"/>
          <p:cNvGrpSpPr/>
          <p:nvPr/>
        </p:nvGrpSpPr>
        <p:grpSpPr>
          <a:xfrm flipH="1">
            <a:off x="311500" y="2959334"/>
            <a:ext cx="733800" cy="939300"/>
            <a:chOff x="8233200" y="3155550"/>
            <a:chExt cx="550350" cy="704475"/>
          </a:xfrm>
        </p:grpSpPr>
        <p:sp>
          <p:nvSpPr>
            <p:cNvPr id="246" name="Google Shape;246;p1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18"/>
          <p:cNvSpPr/>
          <p:nvPr/>
        </p:nvSpPr>
        <p:spPr>
          <a:xfrm flipH="1">
            <a:off x="1568933" y="62001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8"/>
          <p:cNvSpPr/>
          <p:nvPr/>
        </p:nvSpPr>
        <p:spPr>
          <a:xfrm flipH="1">
            <a:off x="9175333" y="6294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8"/>
          <p:cNvSpPr/>
          <p:nvPr/>
        </p:nvSpPr>
        <p:spPr>
          <a:xfrm flipH="1">
            <a:off x="5146100" y="317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8258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/>
          <p:nvPr/>
        </p:nvSpPr>
        <p:spPr>
          <a:xfrm>
            <a:off x="61572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9"/>
          <p:cNvSpPr/>
          <p:nvPr/>
        </p:nvSpPr>
        <p:spPr>
          <a:xfrm>
            <a:off x="24487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9"/>
          <p:cNvSpPr/>
          <p:nvPr/>
        </p:nvSpPr>
        <p:spPr>
          <a:xfrm>
            <a:off x="24488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9"/>
          <p:cNvSpPr/>
          <p:nvPr/>
        </p:nvSpPr>
        <p:spPr>
          <a:xfrm>
            <a:off x="61573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 idx="2"/>
          </p:nvPr>
        </p:nvSpPr>
        <p:spPr>
          <a:xfrm>
            <a:off x="2525484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2525484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idx="3"/>
          </p:nvPr>
        </p:nvSpPr>
        <p:spPr>
          <a:xfrm>
            <a:off x="6233843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4"/>
          </p:nvPr>
        </p:nvSpPr>
        <p:spPr>
          <a:xfrm>
            <a:off x="6233848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 idx="5"/>
          </p:nvPr>
        </p:nvSpPr>
        <p:spPr>
          <a:xfrm>
            <a:off x="2525484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6"/>
          </p:nvPr>
        </p:nvSpPr>
        <p:spPr>
          <a:xfrm>
            <a:off x="2525484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 idx="7"/>
          </p:nvPr>
        </p:nvSpPr>
        <p:spPr>
          <a:xfrm>
            <a:off x="6233843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8"/>
          </p:nvPr>
        </p:nvSpPr>
        <p:spPr>
          <a:xfrm>
            <a:off x="6233845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65" name="Google Shape;265;p19"/>
          <p:cNvGrpSpPr/>
          <p:nvPr/>
        </p:nvGrpSpPr>
        <p:grpSpPr>
          <a:xfrm>
            <a:off x="158367" y="2890100"/>
            <a:ext cx="526867" cy="545333"/>
            <a:chOff x="853575" y="798125"/>
            <a:chExt cx="395150" cy="409000"/>
          </a:xfrm>
        </p:grpSpPr>
        <p:sp>
          <p:nvSpPr>
            <p:cNvPr id="266" name="Google Shape;266;p1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11355467" y="1564801"/>
            <a:ext cx="733800" cy="939300"/>
            <a:chOff x="8233200" y="3155550"/>
            <a:chExt cx="550350" cy="704475"/>
          </a:xfrm>
        </p:grpSpPr>
        <p:sp>
          <p:nvSpPr>
            <p:cNvPr id="269" name="Google Shape;269;p1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19"/>
          <p:cNvSpPr/>
          <p:nvPr/>
        </p:nvSpPr>
        <p:spPr>
          <a:xfrm>
            <a:off x="4730667" y="229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9"/>
          <p:cNvSpPr/>
          <p:nvPr/>
        </p:nvSpPr>
        <p:spPr>
          <a:xfrm>
            <a:off x="2359067" y="6212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9"/>
          <p:cNvSpPr/>
          <p:nvPr/>
        </p:nvSpPr>
        <p:spPr>
          <a:xfrm>
            <a:off x="8772867" y="6352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92267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/>
          <p:nvPr/>
        </p:nvSpPr>
        <p:spPr>
          <a:xfrm>
            <a:off x="13888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0"/>
          <p:cNvSpPr/>
          <p:nvPr/>
        </p:nvSpPr>
        <p:spPr>
          <a:xfrm>
            <a:off x="7728301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0"/>
          <p:cNvSpPr/>
          <p:nvPr/>
        </p:nvSpPr>
        <p:spPr>
          <a:xfrm>
            <a:off x="7728301" y="38764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0"/>
          <p:cNvSpPr/>
          <p:nvPr/>
        </p:nvSpPr>
        <p:spPr>
          <a:xfrm>
            <a:off x="45585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0"/>
          <p:cNvSpPr/>
          <p:nvPr/>
        </p:nvSpPr>
        <p:spPr>
          <a:xfrm>
            <a:off x="45585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0"/>
          <p:cNvSpPr/>
          <p:nvPr/>
        </p:nvSpPr>
        <p:spPr>
          <a:xfrm>
            <a:off x="13888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 idx="2"/>
          </p:nvPr>
        </p:nvSpPr>
        <p:spPr>
          <a:xfrm>
            <a:off x="13888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13888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title" idx="3"/>
          </p:nvPr>
        </p:nvSpPr>
        <p:spPr>
          <a:xfrm>
            <a:off x="45585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subTitle" idx="4"/>
          </p:nvPr>
        </p:nvSpPr>
        <p:spPr>
          <a:xfrm>
            <a:off x="45585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6" name="Google Shape;286;p20"/>
          <p:cNvSpPr txBox="1">
            <a:spLocks noGrp="1"/>
          </p:cNvSpPr>
          <p:nvPr>
            <p:ph type="title" idx="5"/>
          </p:nvPr>
        </p:nvSpPr>
        <p:spPr>
          <a:xfrm>
            <a:off x="13888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6"/>
          </p:nvPr>
        </p:nvSpPr>
        <p:spPr>
          <a:xfrm>
            <a:off x="13888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7"/>
          </p:nvPr>
        </p:nvSpPr>
        <p:spPr>
          <a:xfrm>
            <a:off x="45585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8"/>
          </p:nvPr>
        </p:nvSpPr>
        <p:spPr>
          <a:xfrm>
            <a:off x="45585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title" idx="9"/>
          </p:nvPr>
        </p:nvSpPr>
        <p:spPr>
          <a:xfrm>
            <a:off x="7728301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3"/>
          </p:nvPr>
        </p:nvSpPr>
        <p:spPr>
          <a:xfrm>
            <a:off x="7728301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 idx="14"/>
          </p:nvPr>
        </p:nvSpPr>
        <p:spPr>
          <a:xfrm>
            <a:off x="7728301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15"/>
          </p:nvPr>
        </p:nvSpPr>
        <p:spPr>
          <a:xfrm>
            <a:off x="7728301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94" name="Google Shape;294;p20"/>
          <p:cNvGrpSpPr/>
          <p:nvPr/>
        </p:nvGrpSpPr>
        <p:grpSpPr>
          <a:xfrm>
            <a:off x="131933" y="1962667"/>
            <a:ext cx="526867" cy="545333"/>
            <a:chOff x="853575" y="798125"/>
            <a:chExt cx="395150" cy="409000"/>
          </a:xfrm>
        </p:grpSpPr>
        <p:sp>
          <p:nvSpPr>
            <p:cNvPr id="295" name="Google Shape;295;p2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11372133" y="3950734"/>
            <a:ext cx="733800" cy="939300"/>
            <a:chOff x="8233200" y="3155550"/>
            <a:chExt cx="550350" cy="704475"/>
          </a:xfrm>
        </p:grpSpPr>
        <p:sp>
          <p:nvSpPr>
            <p:cNvPr id="298" name="Google Shape;298;p2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20"/>
          <p:cNvSpPr/>
          <p:nvPr/>
        </p:nvSpPr>
        <p:spPr>
          <a:xfrm>
            <a:off x="2910900" y="209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0"/>
          <p:cNvSpPr/>
          <p:nvPr/>
        </p:nvSpPr>
        <p:spPr>
          <a:xfrm>
            <a:off x="5209933" y="627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20"/>
          <p:cNvSpPr/>
          <p:nvPr/>
        </p:nvSpPr>
        <p:spPr>
          <a:xfrm>
            <a:off x="11372133" y="494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2387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/>
          <p:nvPr/>
        </p:nvSpPr>
        <p:spPr>
          <a:xfrm>
            <a:off x="1112567" y="2163700"/>
            <a:ext cx="8482800" cy="24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1768701" y="3752833"/>
            <a:ext cx="687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6" name="Google Shape;306;p21"/>
          <p:cNvSpPr txBox="1">
            <a:spLocks noGrp="1"/>
          </p:cNvSpPr>
          <p:nvPr>
            <p:ph type="subTitle" idx="1"/>
          </p:nvPr>
        </p:nvSpPr>
        <p:spPr>
          <a:xfrm>
            <a:off x="1768601" y="2341567"/>
            <a:ext cx="6870800" cy="1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07" name="Google Shape;307;p21"/>
          <p:cNvGrpSpPr/>
          <p:nvPr/>
        </p:nvGrpSpPr>
        <p:grpSpPr>
          <a:xfrm>
            <a:off x="585700" y="5702034"/>
            <a:ext cx="526867" cy="545333"/>
            <a:chOff x="853575" y="798125"/>
            <a:chExt cx="395150" cy="409000"/>
          </a:xfrm>
        </p:grpSpPr>
        <p:sp>
          <p:nvSpPr>
            <p:cNvPr id="308" name="Google Shape;308;p2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2717900" y="510267"/>
            <a:ext cx="733800" cy="939300"/>
            <a:chOff x="8233200" y="3155550"/>
            <a:chExt cx="550350" cy="704475"/>
          </a:xfrm>
        </p:grpSpPr>
        <p:sp>
          <p:nvSpPr>
            <p:cNvPr id="311" name="Google Shape;311;p2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3" name="Google Shape;313;p21"/>
          <p:cNvSpPr/>
          <p:nvPr/>
        </p:nvSpPr>
        <p:spPr>
          <a:xfrm>
            <a:off x="11464033" y="34532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1"/>
          <p:cNvSpPr/>
          <p:nvPr/>
        </p:nvSpPr>
        <p:spPr>
          <a:xfrm>
            <a:off x="6208900" y="54104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1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5487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/>
          <p:nvPr/>
        </p:nvSpPr>
        <p:spPr>
          <a:xfrm>
            <a:off x="1426267" y="1790000"/>
            <a:ext cx="5390400" cy="3278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1542756" y="1931433"/>
            <a:ext cx="5157200" cy="15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1"/>
          </p:nvPr>
        </p:nvSpPr>
        <p:spPr>
          <a:xfrm>
            <a:off x="1781667" y="3481833"/>
            <a:ext cx="46792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20" name="Google Shape;320;p22"/>
          <p:cNvGrpSpPr/>
          <p:nvPr/>
        </p:nvGrpSpPr>
        <p:grpSpPr>
          <a:xfrm>
            <a:off x="171767" y="4968267"/>
            <a:ext cx="526867" cy="545333"/>
            <a:chOff x="853575" y="798125"/>
            <a:chExt cx="395150" cy="409000"/>
          </a:xfrm>
        </p:grpSpPr>
        <p:sp>
          <p:nvSpPr>
            <p:cNvPr id="321" name="Google Shape;321;p2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3" name="Google Shape;323;p22"/>
          <p:cNvSpPr/>
          <p:nvPr/>
        </p:nvSpPr>
        <p:spPr>
          <a:xfrm>
            <a:off x="28787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2"/>
          <p:cNvSpPr/>
          <p:nvPr/>
        </p:nvSpPr>
        <p:spPr>
          <a:xfrm>
            <a:off x="8617333" y="6209900"/>
            <a:ext cx="376000" cy="37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11071700" y="719334"/>
            <a:ext cx="733800" cy="939300"/>
            <a:chOff x="8233200" y="3155550"/>
            <a:chExt cx="550350" cy="704475"/>
          </a:xfrm>
        </p:grpSpPr>
        <p:sp>
          <p:nvSpPr>
            <p:cNvPr id="326" name="Google Shape;326;p2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82189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/>
          <p:nvPr/>
        </p:nvSpPr>
        <p:spPr>
          <a:xfrm>
            <a:off x="1333131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1" name="Google Shape;331;p23"/>
          <p:cNvSpPr txBox="1">
            <a:spLocks noGrp="1"/>
          </p:cNvSpPr>
          <p:nvPr>
            <p:ph type="subTitle" idx="1"/>
          </p:nvPr>
        </p:nvSpPr>
        <p:spPr>
          <a:xfrm>
            <a:off x="1539564" y="3125833"/>
            <a:ext cx="453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32" name="Google Shape;332;p23"/>
          <p:cNvGrpSpPr/>
          <p:nvPr/>
        </p:nvGrpSpPr>
        <p:grpSpPr>
          <a:xfrm>
            <a:off x="266633" y="3200100"/>
            <a:ext cx="526867" cy="545333"/>
            <a:chOff x="853575" y="798125"/>
            <a:chExt cx="395150" cy="409000"/>
          </a:xfrm>
        </p:grpSpPr>
        <p:sp>
          <p:nvSpPr>
            <p:cNvPr id="333" name="Google Shape;333;p2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23"/>
          <p:cNvGrpSpPr/>
          <p:nvPr/>
        </p:nvGrpSpPr>
        <p:grpSpPr>
          <a:xfrm>
            <a:off x="11357133" y="5582767"/>
            <a:ext cx="733800" cy="939300"/>
            <a:chOff x="8233200" y="3155550"/>
            <a:chExt cx="550350" cy="704475"/>
          </a:xfrm>
        </p:grpSpPr>
        <p:sp>
          <p:nvSpPr>
            <p:cNvPr id="336" name="Google Shape;336;p2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8" name="Google Shape;338;p23"/>
          <p:cNvSpPr/>
          <p:nvPr/>
        </p:nvSpPr>
        <p:spPr>
          <a:xfrm>
            <a:off x="8872833" y="2490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3"/>
          <p:cNvSpPr/>
          <p:nvPr/>
        </p:nvSpPr>
        <p:spPr>
          <a:xfrm>
            <a:off x="1711867" y="249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3"/>
          <p:cNvSpPr/>
          <p:nvPr/>
        </p:nvSpPr>
        <p:spPr>
          <a:xfrm>
            <a:off x="2616500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71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/>
          <p:nvPr/>
        </p:nvSpPr>
        <p:spPr>
          <a:xfrm>
            <a:off x="57024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1"/>
          </p:nvPr>
        </p:nvSpPr>
        <p:spPr>
          <a:xfrm>
            <a:off x="5910203" y="3123108"/>
            <a:ext cx="45356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45" name="Google Shape;345;p24"/>
          <p:cNvGrpSpPr/>
          <p:nvPr/>
        </p:nvGrpSpPr>
        <p:grpSpPr>
          <a:xfrm>
            <a:off x="154362" y="3113710"/>
            <a:ext cx="659980" cy="844807"/>
            <a:chOff x="8233200" y="3155550"/>
            <a:chExt cx="550350" cy="704475"/>
          </a:xfrm>
        </p:grpSpPr>
        <p:sp>
          <p:nvSpPr>
            <p:cNvPr id="346" name="Google Shape;346;p2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" name="Google Shape;348;p24"/>
          <p:cNvSpPr/>
          <p:nvPr/>
        </p:nvSpPr>
        <p:spPr>
          <a:xfrm>
            <a:off x="4227367" y="6352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4"/>
          <p:cNvSpPr/>
          <p:nvPr/>
        </p:nvSpPr>
        <p:spPr>
          <a:xfrm>
            <a:off x="8344333" y="1533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0" name="Google Shape;350;p24"/>
          <p:cNvGrpSpPr/>
          <p:nvPr/>
        </p:nvGrpSpPr>
        <p:grpSpPr>
          <a:xfrm>
            <a:off x="11392933" y="1151834"/>
            <a:ext cx="526867" cy="545333"/>
            <a:chOff x="853575" y="798125"/>
            <a:chExt cx="395150" cy="409000"/>
          </a:xfrm>
        </p:grpSpPr>
        <p:sp>
          <p:nvSpPr>
            <p:cNvPr id="351" name="Google Shape;351;p2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24"/>
          <p:cNvSpPr/>
          <p:nvPr/>
        </p:nvSpPr>
        <p:spPr>
          <a:xfrm>
            <a:off x="11505800" y="5137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1526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/>
          <p:nvPr/>
        </p:nvSpPr>
        <p:spPr>
          <a:xfrm>
            <a:off x="2537600" y="3095200"/>
            <a:ext cx="4951200" cy="1495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57" name="Google Shape;357;p25"/>
          <p:cNvSpPr txBox="1">
            <a:spLocks noGrp="1"/>
          </p:cNvSpPr>
          <p:nvPr>
            <p:ph type="subTitle" idx="1"/>
          </p:nvPr>
        </p:nvSpPr>
        <p:spPr>
          <a:xfrm>
            <a:off x="2745065" y="3123108"/>
            <a:ext cx="4608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58" name="Google Shape;358;p25"/>
          <p:cNvGrpSpPr/>
          <p:nvPr/>
        </p:nvGrpSpPr>
        <p:grpSpPr>
          <a:xfrm>
            <a:off x="352533" y="3976834"/>
            <a:ext cx="526867" cy="545333"/>
            <a:chOff x="853575" y="798125"/>
            <a:chExt cx="395150" cy="409000"/>
          </a:xfrm>
        </p:grpSpPr>
        <p:sp>
          <p:nvSpPr>
            <p:cNvPr id="359" name="Google Shape;359;p2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5"/>
          <p:cNvGrpSpPr/>
          <p:nvPr/>
        </p:nvGrpSpPr>
        <p:grpSpPr>
          <a:xfrm>
            <a:off x="11240967" y="2274434"/>
            <a:ext cx="733800" cy="939300"/>
            <a:chOff x="8233200" y="3155550"/>
            <a:chExt cx="550350" cy="704475"/>
          </a:xfrm>
        </p:grpSpPr>
        <p:sp>
          <p:nvSpPr>
            <p:cNvPr id="362" name="Google Shape;362;p2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4" name="Google Shape;364;p25"/>
          <p:cNvSpPr/>
          <p:nvPr/>
        </p:nvSpPr>
        <p:spPr>
          <a:xfrm>
            <a:off x="2394333" y="134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5"/>
          <p:cNvSpPr/>
          <p:nvPr/>
        </p:nvSpPr>
        <p:spPr>
          <a:xfrm>
            <a:off x="2861033" y="6220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5"/>
          <p:cNvSpPr/>
          <p:nvPr/>
        </p:nvSpPr>
        <p:spPr>
          <a:xfrm>
            <a:off x="9392600" y="6220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56381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/>
          <p:nvPr/>
        </p:nvSpPr>
        <p:spPr>
          <a:xfrm>
            <a:off x="4355033" y="2089000"/>
            <a:ext cx="6886000" cy="268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6"/>
          <p:cNvSpPr txBox="1">
            <a:spLocks noGrp="1"/>
          </p:cNvSpPr>
          <p:nvPr>
            <p:ph type="title"/>
          </p:nvPr>
        </p:nvSpPr>
        <p:spPr>
          <a:xfrm>
            <a:off x="5827623" y="2211300"/>
            <a:ext cx="3940400" cy="1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subTitle" idx="1"/>
          </p:nvPr>
        </p:nvSpPr>
        <p:spPr>
          <a:xfrm>
            <a:off x="4433300" y="3687700"/>
            <a:ext cx="6729200" cy="1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371" name="Google Shape;371;p26"/>
          <p:cNvGrpSpPr/>
          <p:nvPr/>
        </p:nvGrpSpPr>
        <p:grpSpPr>
          <a:xfrm>
            <a:off x="10529233" y="5953934"/>
            <a:ext cx="526867" cy="545333"/>
            <a:chOff x="853575" y="798125"/>
            <a:chExt cx="395150" cy="409000"/>
          </a:xfrm>
        </p:grpSpPr>
        <p:sp>
          <p:nvSpPr>
            <p:cNvPr id="372" name="Google Shape;372;p2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4" name="Google Shape;374;p26"/>
          <p:cNvSpPr/>
          <p:nvPr/>
        </p:nvSpPr>
        <p:spPr>
          <a:xfrm>
            <a:off x="9218300" y="130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6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6"/>
          <p:cNvSpPr/>
          <p:nvPr/>
        </p:nvSpPr>
        <p:spPr>
          <a:xfrm>
            <a:off x="4849533" y="7193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7" name="Google Shape;377;p26"/>
          <p:cNvGrpSpPr/>
          <p:nvPr/>
        </p:nvGrpSpPr>
        <p:grpSpPr>
          <a:xfrm>
            <a:off x="509667" y="5082401"/>
            <a:ext cx="733800" cy="939300"/>
            <a:chOff x="8233200" y="3155550"/>
            <a:chExt cx="550350" cy="704475"/>
          </a:xfrm>
        </p:grpSpPr>
        <p:sp>
          <p:nvSpPr>
            <p:cNvPr id="378" name="Google Shape;378;p2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791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995451" y="1269400"/>
            <a:ext cx="8201200" cy="4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>
            <a:off x="5031067" y="485717"/>
            <a:ext cx="2130000" cy="584200"/>
            <a:chOff x="3292150" y="368850"/>
            <a:chExt cx="1597500" cy="438150"/>
          </a:xfrm>
        </p:grpSpPr>
        <p:sp>
          <p:nvSpPr>
            <p:cNvPr id="80" name="Google Shape;80;p8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/>
          <p:nvPr/>
        </p:nvSpPr>
        <p:spPr>
          <a:xfrm>
            <a:off x="4781175" y="5995133"/>
            <a:ext cx="2629791" cy="250299"/>
          </a:xfrm>
          <a:custGeom>
            <a:avLst/>
            <a:gdLst/>
            <a:ahLst/>
            <a:cxnLst/>
            <a:rect l="l" t="t" r="r" b="b"/>
            <a:pathLst>
              <a:path w="52659" h="5012" extrusionOk="0">
                <a:moveTo>
                  <a:pt x="50888" y="1005"/>
                </a:moveTo>
                <a:cubicBezTo>
                  <a:pt x="51166" y="1005"/>
                  <a:pt x="51346" y="1189"/>
                  <a:pt x="51449" y="1567"/>
                </a:cubicBezTo>
                <a:cubicBezTo>
                  <a:pt x="51655" y="2298"/>
                  <a:pt x="51495" y="2777"/>
                  <a:pt x="50879" y="3233"/>
                </a:cubicBezTo>
                <a:cubicBezTo>
                  <a:pt x="50730" y="3336"/>
                  <a:pt x="50610" y="3393"/>
                  <a:pt x="50496" y="3393"/>
                </a:cubicBezTo>
                <a:cubicBezTo>
                  <a:pt x="50382" y="3393"/>
                  <a:pt x="50274" y="3336"/>
                  <a:pt x="50148" y="3211"/>
                </a:cubicBezTo>
                <a:cubicBezTo>
                  <a:pt x="49851" y="2914"/>
                  <a:pt x="49600" y="2572"/>
                  <a:pt x="49349" y="2252"/>
                </a:cubicBezTo>
                <a:cubicBezTo>
                  <a:pt x="49144" y="1978"/>
                  <a:pt x="49235" y="1681"/>
                  <a:pt x="49349" y="1430"/>
                </a:cubicBezTo>
                <a:cubicBezTo>
                  <a:pt x="49829" y="1293"/>
                  <a:pt x="50194" y="1179"/>
                  <a:pt x="50582" y="1065"/>
                </a:cubicBezTo>
                <a:cubicBezTo>
                  <a:pt x="50695" y="1025"/>
                  <a:pt x="50797" y="1005"/>
                  <a:pt x="50888" y="1005"/>
                </a:cubicBezTo>
                <a:close/>
                <a:moveTo>
                  <a:pt x="2374" y="1240"/>
                </a:moveTo>
                <a:cubicBezTo>
                  <a:pt x="2452" y="1240"/>
                  <a:pt x="2536" y="1250"/>
                  <a:pt x="2626" y="1270"/>
                </a:cubicBezTo>
                <a:cubicBezTo>
                  <a:pt x="3265" y="1385"/>
                  <a:pt x="3585" y="1681"/>
                  <a:pt x="3653" y="2320"/>
                </a:cubicBezTo>
                <a:cubicBezTo>
                  <a:pt x="3699" y="2823"/>
                  <a:pt x="3288" y="3576"/>
                  <a:pt x="2831" y="3804"/>
                </a:cubicBezTo>
                <a:cubicBezTo>
                  <a:pt x="2694" y="3873"/>
                  <a:pt x="2535" y="3895"/>
                  <a:pt x="2466" y="3918"/>
                </a:cubicBezTo>
                <a:cubicBezTo>
                  <a:pt x="1530" y="3918"/>
                  <a:pt x="1051" y="3279"/>
                  <a:pt x="1302" y="2480"/>
                </a:cubicBezTo>
                <a:cubicBezTo>
                  <a:pt x="1393" y="2183"/>
                  <a:pt x="1576" y="1910"/>
                  <a:pt x="1736" y="1636"/>
                </a:cubicBezTo>
                <a:cubicBezTo>
                  <a:pt x="1896" y="1368"/>
                  <a:pt x="2098" y="1240"/>
                  <a:pt x="2374" y="1240"/>
                </a:cubicBezTo>
                <a:close/>
                <a:moveTo>
                  <a:pt x="50846" y="1"/>
                </a:moveTo>
                <a:cubicBezTo>
                  <a:pt x="50725" y="1"/>
                  <a:pt x="50598" y="13"/>
                  <a:pt x="50468" y="38"/>
                </a:cubicBezTo>
                <a:cubicBezTo>
                  <a:pt x="50331" y="61"/>
                  <a:pt x="50194" y="84"/>
                  <a:pt x="50057" y="84"/>
                </a:cubicBezTo>
                <a:cubicBezTo>
                  <a:pt x="50031" y="83"/>
                  <a:pt x="50005" y="82"/>
                  <a:pt x="49980" y="82"/>
                </a:cubicBezTo>
                <a:cubicBezTo>
                  <a:pt x="49397" y="82"/>
                  <a:pt x="48900" y="332"/>
                  <a:pt x="48550" y="791"/>
                </a:cubicBezTo>
                <a:cubicBezTo>
                  <a:pt x="48368" y="1042"/>
                  <a:pt x="48185" y="1179"/>
                  <a:pt x="47866" y="1202"/>
                </a:cubicBezTo>
                <a:cubicBezTo>
                  <a:pt x="45446" y="1385"/>
                  <a:pt x="43049" y="1658"/>
                  <a:pt x="40630" y="1773"/>
                </a:cubicBezTo>
                <a:cubicBezTo>
                  <a:pt x="36773" y="1955"/>
                  <a:pt x="32938" y="2047"/>
                  <a:pt x="29080" y="2138"/>
                </a:cubicBezTo>
                <a:cubicBezTo>
                  <a:pt x="28270" y="2155"/>
                  <a:pt x="27455" y="2163"/>
                  <a:pt x="26639" y="2163"/>
                </a:cubicBezTo>
                <a:cubicBezTo>
                  <a:pt x="25319" y="2163"/>
                  <a:pt x="23993" y="2143"/>
                  <a:pt x="22666" y="2115"/>
                </a:cubicBezTo>
                <a:cubicBezTo>
                  <a:pt x="19311" y="2069"/>
                  <a:pt x="15979" y="1955"/>
                  <a:pt x="12623" y="1887"/>
                </a:cubicBezTo>
                <a:cubicBezTo>
                  <a:pt x="12200" y="1882"/>
                  <a:pt x="11778" y="1881"/>
                  <a:pt x="11357" y="1881"/>
                </a:cubicBezTo>
                <a:cubicBezTo>
                  <a:pt x="9571" y="1881"/>
                  <a:pt x="7795" y="1914"/>
                  <a:pt x="6004" y="1932"/>
                </a:cubicBezTo>
                <a:cubicBezTo>
                  <a:pt x="5570" y="1955"/>
                  <a:pt x="5137" y="2047"/>
                  <a:pt x="4703" y="2092"/>
                </a:cubicBezTo>
                <a:cubicBezTo>
                  <a:pt x="4498" y="1658"/>
                  <a:pt x="4383" y="1179"/>
                  <a:pt x="4087" y="905"/>
                </a:cubicBezTo>
                <a:cubicBezTo>
                  <a:pt x="3767" y="609"/>
                  <a:pt x="3288" y="494"/>
                  <a:pt x="2854" y="312"/>
                </a:cubicBezTo>
                <a:cubicBezTo>
                  <a:pt x="2854" y="312"/>
                  <a:pt x="2831" y="289"/>
                  <a:pt x="2808" y="289"/>
                </a:cubicBezTo>
                <a:cubicBezTo>
                  <a:pt x="2634" y="202"/>
                  <a:pt x="2463" y="160"/>
                  <a:pt x="2295" y="160"/>
                </a:cubicBezTo>
                <a:cubicBezTo>
                  <a:pt x="2067" y="160"/>
                  <a:pt x="1844" y="236"/>
                  <a:pt x="1622" y="380"/>
                </a:cubicBezTo>
                <a:cubicBezTo>
                  <a:pt x="868" y="860"/>
                  <a:pt x="457" y="1567"/>
                  <a:pt x="229" y="2412"/>
                </a:cubicBezTo>
                <a:cubicBezTo>
                  <a:pt x="1" y="3188"/>
                  <a:pt x="184" y="3850"/>
                  <a:pt x="777" y="4375"/>
                </a:cubicBezTo>
                <a:cubicBezTo>
                  <a:pt x="1222" y="4770"/>
                  <a:pt x="1727" y="5011"/>
                  <a:pt x="2283" y="5011"/>
                </a:cubicBezTo>
                <a:cubicBezTo>
                  <a:pt x="2496" y="5011"/>
                  <a:pt x="2717" y="4976"/>
                  <a:pt x="2945" y="4900"/>
                </a:cubicBezTo>
                <a:cubicBezTo>
                  <a:pt x="3767" y="4626"/>
                  <a:pt x="4361" y="4078"/>
                  <a:pt x="4543" y="3074"/>
                </a:cubicBezTo>
                <a:cubicBezTo>
                  <a:pt x="5274" y="3028"/>
                  <a:pt x="5981" y="2914"/>
                  <a:pt x="6666" y="2914"/>
                </a:cubicBezTo>
                <a:cubicBezTo>
                  <a:pt x="9222" y="2937"/>
                  <a:pt x="11756" y="2982"/>
                  <a:pt x="14312" y="3051"/>
                </a:cubicBezTo>
                <a:cubicBezTo>
                  <a:pt x="18031" y="3140"/>
                  <a:pt x="21758" y="3200"/>
                  <a:pt x="25490" y="3200"/>
                </a:cubicBezTo>
                <a:cubicBezTo>
                  <a:pt x="27508" y="3200"/>
                  <a:pt x="29527" y="3182"/>
                  <a:pt x="31546" y="3142"/>
                </a:cubicBezTo>
                <a:cubicBezTo>
                  <a:pt x="36590" y="3051"/>
                  <a:pt x="41611" y="2937"/>
                  <a:pt x="46610" y="2320"/>
                </a:cubicBezTo>
                <a:cubicBezTo>
                  <a:pt x="47135" y="2275"/>
                  <a:pt x="47637" y="2252"/>
                  <a:pt x="48025" y="2206"/>
                </a:cubicBezTo>
                <a:cubicBezTo>
                  <a:pt x="48528" y="2823"/>
                  <a:pt x="48916" y="3393"/>
                  <a:pt x="49372" y="3895"/>
                </a:cubicBezTo>
                <a:cubicBezTo>
                  <a:pt x="49706" y="4252"/>
                  <a:pt x="50069" y="4423"/>
                  <a:pt x="50440" y="4423"/>
                </a:cubicBezTo>
                <a:cubicBezTo>
                  <a:pt x="50805" y="4423"/>
                  <a:pt x="51178" y="4258"/>
                  <a:pt x="51540" y="3941"/>
                </a:cubicBezTo>
                <a:cubicBezTo>
                  <a:pt x="52362" y="3233"/>
                  <a:pt x="52659" y="2389"/>
                  <a:pt x="52385" y="1316"/>
                </a:cubicBezTo>
                <a:cubicBezTo>
                  <a:pt x="52168" y="488"/>
                  <a:pt x="51611" y="1"/>
                  <a:pt x="508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8"/>
          <p:cNvSpPr/>
          <p:nvPr/>
        </p:nvSpPr>
        <p:spPr>
          <a:xfrm>
            <a:off x="11110301" y="5818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8"/>
          <p:cNvSpPr/>
          <p:nvPr/>
        </p:nvSpPr>
        <p:spPr>
          <a:xfrm>
            <a:off x="689051" y="3153601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8"/>
          <p:cNvSpPr/>
          <p:nvPr/>
        </p:nvSpPr>
        <p:spPr>
          <a:xfrm>
            <a:off x="1279168" y="610118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8"/>
          <p:cNvSpPr/>
          <p:nvPr/>
        </p:nvSpPr>
        <p:spPr>
          <a:xfrm>
            <a:off x="7905034" y="330485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8"/>
          <p:cNvSpPr/>
          <p:nvPr/>
        </p:nvSpPr>
        <p:spPr>
          <a:xfrm>
            <a:off x="3279201" y="361234"/>
            <a:ext cx="232833" cy="218133"/>
          </a:xfrm>
          <a:custGeom>
            <a:avLst/>
            <a:gdLst/>
            <a:ahLst/>
            <a:cxnLst/>
            <a:rect l="l" t="t" r="r" b="b"/>
            <a:pathLst>
              <a:path w="6985" h="6544" extrusionOk="0">
                <a:moveTo>
                  <a:pt x="3721" y="965"/>
                </a:moveTo>
                <a:cubicBezTo>
                  <a:pt x="4246" y="987"/>
                  <a:pt x="4816" y="1193"/>
                  <a:pt x="5159" y="1604"/>
                </a:cubicBezTo>
                <a:cubicBezTo>
                  <a:pt x="5524" y="2037"/>
                  <a:pt x="5615" y="2722"/>
                  <a:pt x="5524" y="3270"/>
                </a:cubicBezTo>
                <a:cubicBezTo>
                  <a:pt x="5315" y="4463"/>
                  <a:pt x="4098" y="5173"/>
                  <a:pt x="3002" y="5173"/>
                </a:cubicBezTo>
                <a:cubicBezTo>
                  <a:pt x="2065" y="5173"/>
                  <a:pt x="1217" y="4654"/>
                  <a:pt x="1164" y="3475"/>
                </a:cubicBezTo>
                <a:cubicBezTo>
                  <a:pt x="1119" y="2311"/>
                  <a:pt x="1986" y="1010"/>
                  <a:pt x="3287" y="1010"/>
                </a:cubicBezTo>
                <a:lnTo>
                  <a:pt x="3470" y="1010"/>
                </a:lnTo>
                <a:cubicBezTo>
                  <a:pt x="3538" y="1010"/>
                  <a:pt x="3584" y="987"/>
                  <a:pt x="3629" y="965"/>
                </a:cubicBezTo>
                <a:close/>
                <a:moveTo>
                  <a:pt x="3732" y="1"/>
                </a:moveTo>
                <a:cubicBezTo>
                  <a:pt x="2807" y="1"/>
                  <a:pt x="1909" y="388"/>
                  <a:pt x="1233" y="1010"/>
                </a:cubicBezTo>
                <a:cubicBezTo>
                  <a:pt x="708" y="1467"/>
                  <a:pt x="297" y="2083"/>
                  <a:pt x="160" y="2722"/>
                </a:cubicBezTo>
                <a:cubicBezTo>
                  <a:pt x="0" y="3521"/>
                  <a:pt x="137" y="4343"/>
                  <a:pt x="548" y="5027"/>
                </a:cubicBezTo>
                <a:cubicBezTo>
                  <a:pt x="1005" y="5758"/>
                  <a:pt x="1689" y="6260"/>
                  <a:pt x="2534" y="6465"/>
                </a:cubicBezTo>
                <a:cubicBezTo>
                  <a:pt x="2771" y="6519"/>
                  <a:pt x="3009" y="6544"/>
                  <a:pt x="3244" y="6544"/>
                </a:cubicBezTo>
                <a:cubicBezTo>
                  <a:pt x="4723" y="6544"/>
                  <a:pt x="6091" y="5539"/>
                  <a:pt x="6642" y="4160"/>
                </a:cubicBezTo>
                <a:cubicBezTo>
                  <a:pt x="6985" y="3293"/>
                  <a:pt x="6985" y="2220"/>
                  <a:pt x="6437" y="1444"/>
                </a:cubicBezTo>
                <a:cubicBezTo>
                  <a:pt x="5980" y="782"/>
                  <a:pt x="5273" y="303"/>
                  <a:pt x="4520" y="97"/>
                </a:cubicBezTo>
                <a:cubicBezTo>
                  <a:pt x="4258" y="32"/>
                  <a:pt x="3994" y="1"/>
                  <a:pt x="3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10354151" y="6001485"/>
            <a:ext cx="261767" cy="274633"/>
          </a:xfrm>
          <a:custGeom>
            <a:avLst/>
            <a:gdLst/>
            <a:ahLst/>
            <a:cxnLst/>
            <a:rect l="l" t="t" r="r" b="b"/>
            <a:pathLst>
              <a:path w="7853" h="8239" extrusionOk="0">
                <a:moveTo>
                  <a:pt x="3212" y="1"/>
                </a:moveTo>
                <a:cubicBezTo>
                  <a:pt x="3169" y="1"/>
                  <a:pt x="3125" y="2"/>
                  <a:pt x="3082" y="4"/>
                </a:cubicBezTo>
                <a:cubicBezTo>
                  <a:pt x="1963" y="49"/>
                  <a:pt x="868" y="574"/>
                  <a:pt x="320" y="1579"/>
                </a:cubicBezTo>
                <a:cubicBezTo>
                  <a:pt x="211" y="1797"/>
                  <a:pt x="390" y="1995"/>
                  <a:pt x="580" y="1995"/>
                </a:cubicBezTo>
                <a:cubicBezTo>
                  <a:pt x="668" y="1995"/>
                  <a:pt x="758" y="1953"/>
                  <a:pt x="822" y="1852"/>
                </a:cubicBezTo>
                <a:cubicBezTo>
                  <a:pt x="1256" y="1236"/>
                  <a:pt x="1986" y="825"/>
                  <a:pt x="2740" y="757"/>
                </a:cubicBezTo>
                <a:cubicBezTo>
                  <a:pt x="2834" y="745"/>
                  <a:pt x="2927" y="739"/>
                  <a:pt x="3020" y="739"/>
                </a:cubicBezTo>
                <a:cubicBezTo>
                  <a:pt x="3645" y="739"/>
                  <a:pt x="4228" y="998"/>
                  <a:pt x="4725" y="1396"/>
                </a:cubicBezTo>
                <a:cubicBezTo>
                  <a:pt x="5844" y="2286"/>
                  <a:pt x="6346" y="3998"/>
                  <a:pt x="5889" y="5345"/>
                </a:cubicBezTo>
                <a:cubicBezTo>
                  <a:pt x="5560" y="6259"/>
                  <a:pt x="4631" y="6938"/>
                  <a:pt x="3664" y="6938"/>
                </a:cubicBezTo>
                <a:cubicBezTo>
                  <a:pt x="3424" y="6938"/>
                  <a:pt x="3181" y="6896"/>
                  <a:pt x="2945" y="6806"/>
                </a:cubicBezTo>
                <a:cubicBezTo>
                  <a:pt x="1941" y="6418"/>
                  <a:pt x="1621" y="5094"/>
                  <a:pt x="2169" y="4272"/>
                </a:cubicBezTo>
                <a:cubicBezTo>
                  <a:pt x="2356" y="3975"/>
                  <a:pt x="2757" y="3732"/>
                  <a:pt x="3145" y="3732"/>
                </a:cubicBezTo>
                <a:cubicBezTo>
                  <a:pt x="3324" y="3732"/>
                  <a:pt x="3501" y="3784"/>
                  <a:pt x="3653" y="3907"/>
                </a:cubicBezTo>
                <a:cubicBezTo>
                  <a:pt x="3835" y="4067"/>
                  <a:pt x="3858" y="4249"/>
                  <a:pt x="3790" y="4455"/>
                </a:cubicBezTo>
                <a:cubicBezTo>
                  <a:pt x="3767" y="4523"/>
                  <a:pt x="3721" y="4637"/>
                  <a:pt x="3675" y="4706"/>
                </a:cubicBezTo>
                <a:cubicBezTo>
                  <a:pt x="3607" y="4774"/>
                  <a:pt x="3584" y="4797"/>
                  <a:pt x="3493" y="4797"/>
                </a:cubicBezTo>
                <a:cubicBezTo>
                  <a:pt x="2708" y="4819"/>
                  <a:pt x="2694" y="6008"/>
                  <a:pt x="3450" y="6008"/>
                </a:cubicBezTo>
                <a:cubicBezTo>
                  <a:pt x="3464" y="6008"/>
                  <a:pt x="3478" y="6007"/>
                  <a:pt x="3493" y="6007"/>
                </a:cubicBezTo>
                <a:cubicBezTo>
                  <a:pt x="4451" y="5984"/>
                  <a:pt x="5091" y="5071"/>
                  <a:pt x="5022" y="4135"/>
                </a:cubicBezTo>
                <a:cubicBezTo>
                  <a:pt x="4935" y="3138"/>
                  <a:pt x="4026" y="2532"/>
                  <a:pt x="3074" y="2532"/>
                </a:cubicBezTo>
                <a:cubicBezTo>
                  <a:pt x="3024" y="2532"/>
                  <a:pt x="2973" y="2534"/>
                  <a:pt x="2922" y="2537"/>
                </a:cubicBezTo>
                <a:cubicBezTo>
                  <a:pt x="777" y="2720"/>
                  <a:pt x="1" y="5253"/>
                  <a:pt x="1073" y="6920"/>
                </a:cubicBezTo>
                <a:cubicBezTo>
                  <a:pt x="1672" y="7824"/>
                  <a:pt x="2652" y="8239"/>
                  <a:pt x="3655" y="8239"/>
                </a:cubicBezTo>
                <a:cubicBezTo>
                  <a:pt x="4601" y="8239"/>
                  <a:pt x="5568" y="7870"/>
                  <a:pt x="6255" y="7194"/>
                </a:cubicBezTo>
                <a:cubicBezTo>
                  <a:pt x="7852" y="5596"/>
                  <a:pt x="7624" y="2857"/>
                  <a:pt x="6095" y="1305"/>
                </a:cubicBezTo>
                <a:cubicBezTo>
                  <a:pt x="5349" y="537"/>
                  <a:pt x="4287" y="1"/>
                  <a:pt x="3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1139534" y="5980452"/>
            <a:ext cx="512100" cy="279633"/>
          </a:xfrm>
          <a:custGeom>
            <a:avLst/>
            <a:gdLst/>
            <a:ahLst/>
            <a:cxnLst/>
            <a:rect l="l" t="t" r="r" b="b"/>
            <a:pathLst>
              <a:path w="15363" h="8389" extrusionOk="0">
                <a:moveTo>
                  <a:pt x="7687" y="772"/>
                </a:moveTo>
                <a:cubicBezTo>
                  <a:pt x="8810" y="772"/>
                  <a:pt x="9935" y="1109"/>
                  <a:pt x="10843" y="1812"/>
                </a:cubicBezTo>
                <a:cubicBezTo>
                  <a:pt x="11459" y="2291"/>
                  <a:pt x="11961" y="3022"/>
                  <a:pt x="12167" y="3821"/>
                </a:cubicBezTo>
                <a:cubicBezTo>
                  <a:pt x="10638" y="3980"/>
                  <a:pt x="9108" y="4117"/>
                  <a:pt x="7556" y="4231"/>
                </a:cubicBezTo>
                <a:cubicBezTo>
                  <a:pt x="6346" y="4323"/>
                  <a:pt x="5137" y="4414"/>
                  <a:pt x="3904" y="4460"/>
                </a:cubicBezTo>
                <a:cubicBezTo>
                  <a:pt x="3562" y="4482"/>
                  <a:pt x="3219" y="4505"/>
                  <a:pt x="2877" y="4528"/>
                </a:cubicBezTo>
                <a:cubicBezTo>
                  <a:pt x="2831" y="2862"/>
                  <a:pt x="4315" y="1584"/>
                  <a:pt x="5844" y="1082"/>
                </a:cubicBezTo>
                <a:cubicBezTo>
                  <a:pt x="6433" y="877"/>
                  <a:pt x="7060" y="772"/>
                  <a:pt x="7687" y="772"/>
                </a:cubicBezTo>
                <a:close/>
                <a:moveTo>
                  <a:pt x="12258" y="4734"/>
                </a:moveTo>
                <a:cubicBezTo>
                  <a:pt x="12258" y="5076"/>
                  <a:pt x="12167" y="5395"/>
                  <a:pt x="12030" y="5715"/>
                </a:cubicBezTo>
                <a:cubicBezTo>
                  <a:pt x="11642" y="6491"/>
                  <a:pt x="10843" y="6879"/>
                  <a:pt x="10044" y="7130"/>
                </a:cubicBezTo>
                <a:cubicBezTo>
                  <a:pt x="9380" y="7345"/>
                  <a:pt x="8683" y="7460"/>
                  <a:pt x="7966" y="7460"/>
                </a:cubicBezTo>
                <a:cubicBezTo>
                  <a:pt x="7845" y="7460"/>
                  <a:pt x="7724" y="7456"/>
                  <a:pt x="7602" y="7450"/>
                </a:cubicBezTo>
                <a:cubicBezTo>
                  <a:pt x="6689" y="7427"/>
                  <a:pt x="5776" y="7222"/>
                  <a:pt x="4954" y="6788"/>
                </a:cubicBezTo>
                <a:cubicBezTo>
                  <a:pt x="4338" y="6491"/>
                  <a:pt x="3607" y="6057"/>
                  <a:pt x="3265" y="5418"/>
                </a:cubicBezTo>
                <a:cubicBezTo>
                  <a:pt x="3516" y="5418"/>
                  <a:pt x="3790" y="5395"/>
                  <a:pt x="4041" y="5395"/>
                </a:cubicBezTo>
                <a:cubicBezTo>
                  <a:pt x="5228" y="5327"/>
                  <a:pt x="6438" y="5259"/>
                  <a:pt x="7625" y="5167"/>
                </a:cubicBezTo>
                <a:cubicBezTo>
                  <a:pt x="9177" y="5053"/>
                  <a:pt x="10729" y="4916"/>
                  <a:pt x="12258" y="4734"/>
                </a:cubicBezTo>
                <a:close/>
                <a:moveTo>
                  <a:pt x="8118" y="0"/>
                </a:moveTo>
                <a:cubicBezTo>
                  <a:pt x="7489" y="0"/>
                  <a:pt x="6851" y="97"/>
                  <a:pt x="6232" y="283"/>
                </a:cubicBezTo>
                <a:cubicBezTo>
                  <a:pt x="4383" y="853"/>
                  <a:pt x="2169" y="2451"/>
                  <a:pt x="2398" y="4574"/>
                </a:cubicBezTo>
                <a:cubicBezTo>
                  <a:pt x="1690" y="4642"/>
                  <a:pt x="982" y="4734"/>
                  <a:pt x="252" y="4825"/>
                </a:cubicBezTo>
                <a:cubicBezTo>
                  <a:pt x="1" y="4871"/>
                  <a:pt x="92" y="5259"/>
                  <a:pt x="320" y="5281"/>
                </a:cubicBezTo>
                <a:cubicBezTo>
                  <a:pt x="1051" y="5350"/>
                  <a:pt x="1781" y="5395"/>
                  <a:pt x="2489" y="5418"/>
                </a:cubicBezTo>
                <a:cubicBezTo>
                  <a:pt x="2763" y="7130"/>
                  <a:pt x="5137" y="8066"/>
                  <a:pt x="6620" y="8294"/>
                </a:cubicBezTo>
                <a:cubicBezTo>
                  <a:pt x="7038" y="8358"/>
                  <a:pt x="7452" y="8389"/>
                  <a:pt x="7864" y="8389"/>
                </a:cubicBezTo>
                <a:cubicBezTo>
                  <a:pt x="8487" y="8389"/>
                  <a:pt x="9106" y="8318"/>
                  <a:pt x="9725" y="8180"/>
                </a:cubicBezTo>
                <a:cubicBezTo>
                  <a:pt x="10729" y="7952"/>
                  <a:pt x="11802" y="7541"/>
                  <a:pt x="12464" y="6742"/>
                </a:cubicBezTo>
                <a:cubicBezTo>
                  <a:pt x="12966" y="6126"/>
                  <a:pt x="13171" y="5395"/>
                  <a:pt x="13194" y="4642"/>
                </a:cubicBezTo>
                <a:cubicBezTo>
                  <a:pt x="13765" y="4574"/>
                  <a:pt x="14335" y="4505"/>
                  <a:pt x="14883" y="4437"/>
                </a:cubicBezTo>
                <a:cubicBezTo>
                  <a:pt x="15134" y="4391"/>
                  <a:pt x="15362" y="4231"/>
                  <a:pt x="15362" y="3958"/>
                </a:cubicBezTo>
                <a:cubicBezTo>
                  <a:pt x="15362" y="3738"/>
                  <a:pt x="15152" y="3477"/>
                  <a:pt x="14913" y="3477"/>
                </a:cubicBezTo>
                <a:cubicBezTo>
                  <a:pt x="14903" y="3477"/>
                  <a:pt x="14893" y="3477"/>
                  <a:pt x="14883" y="3478"/>
                </a:cubicBezTo>
                <a:cubicBezTo>
                  <a:pt x="14290" y="3569"/>
                  <a:pt x="13696" y="3638"/>
                  <a:pt x="13080" y="3706"/>
                </a:cubicBezTo>
                <a:cubicBezTo>
                  <a:pt x="12920" y="2953"/>
                  <a:pt x="12555" y="2223"/>
                  <a:pt x="12030" y="1652"/>
                </a:cubicBezTo>
                <a:cubicBezTo>
                  <a:pt x="10993" y="520"/>
                  <a:pt x="9578" y="0"/>
                  <a:pt x="8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63805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/>
          <p:nvPr/>
        </p:nvSpPr>
        <p:spPr>
          <a:xfrm>
            <a:off x="2915833" y="44603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7"/>
          <p:cNvSpPr/>
          <p:nvPr/>
        </p:nvSpPr>
        <p:spPr>
          <a:xfrm>
            <a:off x="2915833" y="2650867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7"/>
          <p:cNvSpPr/>
          <p:nvPr/>
        </p:nvSpPr>
        <p:spPr>
          <a:xfrm>
            <a:off x="2915833" y="838433"/>
            <a:ext cx="6360400" cy="1526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1"/>
          </p:nvPr>
        </p:nvSpPr>
        <p:spPr>
          <a:xfrm>
            <a:off x="3058377" y="175973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title" hasCustomPrompt="1"/>
          </p:nvPr>
        </p:nvSpPr>
        <p:spPr>
          <a:xfrm>
            <a:off x="3058507" y="102406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2"/>
          </p:nvPr>
        </p:nvSpPr>
        <p:spPr>
          <a:xfrm>
            <a:off x="3058377" y="3573761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87" name="Google Shape;387;p27"/>
          <p:cNvSpPr txBox="1">
            <a:spLocks noGrp="1"/>
          </p:cNvSpPr>
          <p:nvPr>
            <p:ph type="title" idx="3" hasCustomPrompt="1"/>
          </p:nvPr>
        </p:nvSpPr>
        <p:spPr>
          <a:xfrm>
            <a:off x="3058507" y="2838096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8" name="Google Shape;388;p27"/>
          <p:cNvSpPr txBox="1">
            <a:spLocks noGrp="1"/>
          </p:cNvSpPr>
          <p:nvPr>
            <p:ph type="subTitle" idx="4"/>
          </p:nvPr>
        </p:nvSpPr>
        <p:spPr>
          <a:xfrm>
            <a:off x="3058211" y="5387792"/>
            <a:ext cx="6075200" cy="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89" name="Google Shape;389;p27"/>
          <p:cNvSpPr txBox="1">
            <a:spLocks noGrp="1"/>
          </p:cNvSpPr>
          <p:nvPr>
            <p:ph type="title" idx="5" hasCustomPrompt="1"/>
          </p:nvPr>
        </p:nvSpPr>
        <p:spPr>
          <a:xfrm>
            <a:off x="3058340" y="4652127"/>
            <a:ext cx="60752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90" name="Google Shape;390;p27"/>
          <p:cNvGrpSpPr/>
          <p:nvPr/>
        </p:nvGrpSpPr>
        <p:grpSpPr>
          <a:xfrm>
            <a:off x="10808900" y="5702034"/>
            <a:ext cx="526867" cy="545333"/>
            <a:chOff x="853575" y="798125"/>
            <a:chExt cx="395150" cy="409000"/>
          </a:xfrm>
        </p:grpSpPr>
        <p:sp>
          <p:nvSpPr>
            <p:cNvPr id="391" name="Google Shape;391;p2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3" name="Google Shape;393;p27"/>
          <p:cNvGrpSpPr/>
          <p:nvPr/>
        </p:nvGrpSpPr>
        <p:grpSpPr>
          <a:xfrm>
            <a:off x="2094267" y="162201"/>
            <a:ext cx="733800" cy="939300"/>
            <a:chOff x="8233200" y="3155550"/>
            <a:chExt cx="550350" cy="704475"/>
          </a:xfrm>
        </p:grpSpPr>
        <p:sp>
          <p:nvSpPr>
            <p:cNvPr id="394" name="Google Shape;394;p2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27"/>
          <p:cNvSpPr/>
          <p:nvPr/>
        </p:nvSpPr>
        <p:spPr>
          <a:xfrm>
            <a:off x="7102733" y="6332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7"/>
          <p:cNvSpPr/>
          <p:nvPr/>
        </p:nvSpPr>
        <p:spPr>
          <a:xfrm>
            <a:off x="9133700" y="2112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7"/>
          <p:cNvSpPr/>
          <p:nvPr/>
        </p:nvSpPr>
        <p:spPr>
          <a:xfrm>
            <a:off x="158367" y="56421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4030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2323767" y="2085600"/>
            <a:ext cx="7544800" cy="2686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28"/>
          <p:cNvSpPr txBox="1">
            <a:spLocks noGrp="1"/>
          </p:cNvSpPr>
          <p:nvPr>
            <p:ph type="title"/>
          </p:nvPr>
        </p:nvSpPr>
        <p:spPr>
          <a:xfrm flipH="1">
            <a:off x="2497600" y="22219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1"/>
          </p:nvPr>
        </p:nvSpPr>
        <p:spPr>
          <a:xfrm flipH="1">
            <a:off x="3060000" y="3764667"/>
            <a:ext cx="43952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455200" y="22217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04" name="Google Shape;404;p28"/>
          <p:cNvGrpSpPr/>
          <p:nvPr/>
        </p:nvGrpSpPr>
        <p:grpSpPr>
          <a:xfrm flipH="1">
            <a:off x="11131467" y="3432800"/>
            <a:ext cx="526867" cy="545333"/>
            <a:chOff x="853575" y="798125"/>
            <a:chExt cx="395150" cy="409000"/>
          </a:xfrm>
        </p:grpSpPr>
        <p:sp>
          <p:nvSpPr>
            <p:cNvPr id="405" name="Google Shape;405;p2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7" name="Google Shape;407;p28"/>
          <p:cNvGrpSpPr/>
          <p:nvPr/>
        </p:nvGrpSpPr>
        <p:grpSpPr>
          <a:xfrm flipH="1">
            <a:off x="950800" y="719334"/>
            <a:ext cx="733800" cy="939300"/>
            <a:chOff x="8233200" y="3155550"/>
            <a:chExt cx="550350" cy="704475"/>
          </a:xfrm>
        </p:grpSpPr>
        <p:sp>
          <p:nvSpPr>
            <p:cNvPr id="408" name="Google Shape;408;p2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0" name="Google Shape;410;p28"/>
          <p:cNvSpPr/>
          <p:nvPr/>
        </p:nvSpPr>
        <p:spPr>
          <a:xfrm flipH="1">
            <a:off x="7332500" y="53940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8"/>
          <p:cNvSpPr/>
          <p:nvPr/>
        </p:nvSpPr>
        <p:spPr>
          <a:xfrm flipH="1">
            <a:off x="2184933" y="57062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8"/>
          <p:cNvSpPr/>
          <p:nvPr/>
        </p:nvSpPr>
        <p:spPr>
          <a:xfrm flipH="1">
            <a:off x="8941367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71052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/>
          <p:nvPr/>
        </p:nvSpPr>
        <p:spPr>
          <a:xfrm>
            <a:off x="1797200" y="1391800"/>
            <a:ext cx="8598000" cy="407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9"/>
          <p:cNvSpPr txBox="1">
            <a:spLocks noGrp="1"/>
          </p:cNvSpPr>
          <p:nvPr>
            <p:ph type="title"/>
          </p:nvPr>
        </p:nvSpPr>
        <p:spPr>
          <a:xfrm flipH="1">
            <a:off x="1979967" y="3386133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subTitle" idx="1"/>
          </p:nvPr>
        </p:nvSpPr>
        <p:spPr>
          <a:xfrm flipH="1">
            <a:off x="1979967" y="4735036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17" name="Google Shape;417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1652163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18" name="Google Shape;418;p29"/>
          <p:cNvGrpSpPr/>
          <p:nvPr/>
        </p:nvGrpSpPr>
        <p:grpSpPr>
          <a:xfrm flipH="1">
            <a:off x="455500" y="4033534"/>
            <a:ext cx="733800" cy="939300"/>
            <a:chOff x="8233200" y="3155550"/>
            <a:chExt cx="550350" cy="704475"/>
          </a:xfrm>
        </p:grpSpPr>
        <p:sp>
          <p:nvSpPr>
            <p:cNvPr id="419" name="Google Shape;419;p2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9"/>
          <p:cNvSpPr/>
          <p:nvPr/>
        </p:nvSpPr>
        <p:spPr>
          <a:xfrm flipH="1">
            <a:off x="5576067" y="60207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2" name="Google Shape;422;p29"/>
          <p:cNvGrpSpPr/>
          <p:nvPr/>
        </p:nvGrpSpPr>
        <p:grpSpPr>
          <a:xfrm flipH="1">
            <a:off x="11299133" y="608367"/>
            <a:ext cx="526867" cy="545333"/>
            <a:chOff x="853575" y="798125"/>
            <a:chExt cx="395150" cy="409000"/>
          </a:xfrm>
        </p:grpSpPr>
        <p:sp>
          <p:nvSpPr>
            <p:cNvPr id="423" name="Google Shape;423;p2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5" name="Google Shape;425;p29"/>
          <p:cNvSpPr/>
          <p:nvPr/>
        </p:nvSpPr>
        <p:spPr>
          <a:xfrm flipH="1">
            <a:off x="4188500" y="6630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9"/>
          <p:cNvSpPr/>
          <p:nvPr/>
        </p:nvSpPr>
        <p:spPr>
          <a:xfrm flipH="1">
            <a:off x="8853133" y="5687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47309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/>
          <p:nvPr/>
        </p:nvSpPr>
        <p:spPr>
          <a:xfrm>
            <a:off x="1797200" y="1378800"/>
            <a:ext cx="8598000" cy="4100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 flipH="1">
            <a:off x="1979967" y="1542996"/>
            <a:ext cx="82320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1979967" y="2891899"/>
            <a:ext cx="8232000" cy="5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6400" y="3518637"/>
            <a:ext cx="2239200" cy="19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432" name="Google Shape;432;p30"/>
          <p:cNvGrpSpPr/>
          <p:nvPr/>
        </p:nvGrpSpPr>
        <p:grpSpPr>
          <a:xfrm flipH="1">
            <a:off x="637033" y="4871467"/>
            <a:ext cx="526867" cy="545333"/>
            <a:chOff x="853575" y="798125"/>
            <a:chExt cx="395150" cy="409000"/>
          </a:xfrm>
        </p:grpSpPr>
        <p:sp>
          <p:nvSpPr>
            <p:cNvPr id="433" name="Google Shape;433;p3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" name="Google Shape;435;p30"/>
          <p:cNvGrpSpPr/>
          <p:nvPr/>
        </p:nvGrpSpPr>
        <p:grpSpPr>
          <a:xfrm flipH="1">
            <a:off x="10963767" y="2241767"/>
            <a:ext cx="733800" cy="939300"/>
            <a:chOff x="8233200" y="3155550"/>
            <a:chExt cx="550350" cy="704475"/>
          </a:xfrm>
        </p:grpSpPr>
        <p:sp>
          <p:nvSpPr>
            <p:cNvPr id="436" name="Google Shape;436;p3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8" name="Google Shape;438;p30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30"/>
          <p:cNvSpPr/>
          <p:nvPr/>
        </p:nvSpPr>
        <p:spPr>
          <a:xfrm flipH="1">
            <a:off x="8023467" y="634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30"/>
          <p:cNvSpPr/>
          <p:nvPr/>
        </p:nvSpPr>
        <p:spPr>
          <a:xfrm flipH="1">
            <a:off x="3817800" y="5517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167659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31"/>
          <p:cNvGrpSpPr/>
          <p:nvPr/>
        </p:nvGrpSpPr>
        <p:grpSpPr>
          <a:xfrm>
            <a:off x="3748267" y="719333"/>
            <a:ext cx="6679200" cy="3062800"/>
            <a:chOff x="2811200" y="539500"/>
            <a:chExt cx="5009400" cy="2297100"/>
          </a:xfrm>
        </p:grpSpPr>
        <p:sp>
          <p:nvSpPr>
            <p:cNvPr id="443" name="Google Shape;443;p31"/>
            <p:cNvSpPr/>
            <p:nvPr/>
          </p:nvSpPr>
          <p:spPr>
            <a:xfrm>
              <a:off x="2811200" y="539500"/>
              <a:ext cx="5009400" cy="22971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1"/>
            <p:cNvSpPr/>
            <p:nvPr/>
          </p:nvSpPr>
          <p:spPr>
            <a:xfrm rot="10800000">
              <a:off x="2847481" y="2692084"/>
              <a:ext cx="4937700" cy="1083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6780381" y="2588012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6" name="Google Shape;446;p31"/>
          <p:cNvSpPr txBox="1">
            <a:spLocks noGrp="1"/>
          </p:cNvSpPr>
          <p:nvPr>
            <p:ph type="ctrTitle"/>
          </p:nvPr>
        </p:nvSpPr>
        <p:spPr>
          <a:xfrm>
            <a:off x="4608400" y="805881"/>
            <a:ext cx="4958800" cy="12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47" name="Google Shape;447;p31"/>
          <p:cNvSpPr txBox="1">
            <a:spLocks noGrp="1"/>
          </p:cNvSpPr>
          <p:nvPr>
            <p:ph type="subTitle" idx="1"/>
          </p:nvPr>
        </p:nvSpPr>
        <p:spPr>
          <a:xfrm>
            <a:off x="4608400" y="2015081"/>
            <a:ext cx="4958800" cy="15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448" name="Google Shape;448;p31"/>
          <p:cNvGrpSpPr/>
          <p:nvPr/>
        </p:nvGrpSpPr>
        <p:grpSpPr>
          <a:xfrm flipH="1">
            <a:off x="11184533" y="1064167"/>
            <a:ext cx="526867" cy="545333"/>
            <a:chOff x="853575" y="798125"/>
            <a:chExt cx="395150" cy="409000"/>
          </a:xfrm>
        </p:grpSpPr>
        <p:sp>
          <p:nvSpPr>
            <p:cNvPr id="449" name="Google Shape;449;p3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1" name="Google Shape;451;p31"/>
          <p:cNvGrpSpPr/>
          <p:nvPr/>
        </p:nvGrpSpPr>
        <p:grpSpPr>
          <a:xfrm flipH="1">
            <a:off x="950967" y="4154434"/>
            <a:ext cx="733800" cy="939300"/>
            <a:chOff x="8233200" y="3155550"/>
            <a:chExt cx="550350" cy="704475"/>
          </a:xfrm>
        </p:grpSpPr>
        <p:sp>
          <p:nvSpPr>
            <p:cNvPr id="452" name="Google Shape;452;p3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4" name="Google Shape;454;p31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31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31"/>
          <p:cNvSpPr/>
          <p:nvPr/>
        </p:nvSpPr>
        <p:spPr>
          <a:xfrm flipH="1">
            <a:off x="4229933" y="63887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31"/>
          <p:cNvSpPr txBox="1"/>
          <p:nvPr/>
        </p:nvSpPr>
        <p:spPr>
          <a:xfrm>
            <a:off x="4693867" y="4597004"/>
            <a:ext cx="4788000" cy="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CRÉDITOS</a:t>
            </a:r>
            <a:r>
              <a:rPr lang="pt-BR" sz="16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: este modelo de apresentação foi criado pelo </a:t>
            </a:r>
            <a:r>
              <a:rPr lang="pt-BR" sz="1600" b="1">
                <a:solidFill>
                  <a:schemeClr val="accent5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6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, que inclui ícones da </a:t>
            </a:r>
            <a:r>
              <a:rPr lang="pt-BR" sz="1600" b="1">
                <a:solidFill>
                  <a:schemeClr val="accent5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6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 e infográficos e imagens da </a:t>
            </a:r>
            <a:r>
              <a:rPr lang="pt-BR" sz="1600" b="1">
                <a:solidFill>
                  <a:schemeClr val="accent5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99080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044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/>
          <p:nvPr/>
        </p:nvSpPr>
        <p:spPr>
          <a:xfrm flipH="1">
            <a:off x="7443400" y="6296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33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33"/>
          <p:cNvSpPr/>
          <p:nvPr/>
        </p:nvSpPr>
        <p:spPr>
          <a:xfrm flipH="1">
            <a:off x="11718200" y="2999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33"/>
          <p:cNvSpPr/>
          <p:nvPr/>
        </p:nvSpPr>
        <p:spPr>
          <a:xfrm flipH="1">
            <a:off x="436800" y="4753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7563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4"/>
          <p:cNvGrpSpPr/>
          <p:nvPr/>
        </p:nvGrpSpPr>
        <p:grpSpPr>
          <a:xfrm flipH="1">
            <a:off x="11310233" y="1047300"/>
            <a:ext cx="526867" cy="545333"/>
            <a:chOff x="853575" y="798125"/>
            <a:chExt cx="395150" cy="409000"/>
          </a:xfrm>
        </p:grpSpPr>
        <p:sp>
          <p:nvSpPr>
            <p:cNvPr id="466" name="Google Shape;466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8" name="Google Shape;468;p34"/>
          <p:cNvGrpSpPr/>
          <p:nvPr/>
        </p:nvGrpSpPr>
        <p:grpSpPr>
          <a:xfrm flipH="1">
            <a:off x="216929" y="4044933"/>
            <a:ext cx="621015" cy="794929"/>
            <a:chOff x="8233200" y="3155550"/>
            <a:chExt cx="550350" cy="704475"/>
          </a:xfrm>
        </p:grpSpPr>
        <p:sp>
          <p:nvSpPr>
            <p:cNvPr id="469" name="Google Shape;469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34"/>
          <p:cNvGrpSpPr/>
          <p:nvPr/>
        </p:nvGrpSpPr>
        <p:grpSpPr>
          <a:xfrm>
            <a:off x="3055767" y="174000"/>
            <a:ext cx="526867" cy="545333"/>
            <a:chOff x="853575" y="798125"/>
            <a:chExt cx="395150" cy="409000"/>
          </a:xfrm>
        </p:grpSpPr>
        <p:sp>
          <p:nvSpPr>
            <p:cNvPr id="472" name="Google Shape;472;p3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11241029" y="5528900"/>
            <a:ext cx="621015" cy="794929"/>
            <a:chOff x="8233200" y="3155550"/>
            <a:chExt cx="550350" cy="704475"/>
          </a:xfrm>
        </p:grpSpPr>
        <p:sp>
          <p:nvSpPr>
            <p:cNvPr id="475" name="Google Shape;475;p3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41475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5"/>
          <p:cNvSpPr/>
          <p:nvPr/>
        </p:nvSpPr>
        <p:spPr>
          <a:xfrm flipH="1">
            <a:off x="11423100" y="5588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35"/>
          <p:cNvSpPr/>
          <p:nvPr/>
        </p:nvSpPr>
        <p:spPr>
          <a:xfrm flipH="1">
            <a:off x="5078867" y="1548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35"/>
          <p:cNvSpPr/>
          <p:nvPr/>
        </p:nvSpPr>
        <p:spPr>
          <a:xfrm flipH="1">
            <a:off x="273633" y="3022300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35"/>
          <p:cNvSpPr/>
          <p:nvPr/>
        </p:nvSpPr>
        <p:spPr>
          <a:xfrm flipH="1">
            <a:off x="1992900" y="64026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35"/>
          <p:cNvSpPr/>
          <p:nvPr/>
        </p:nvSpPr>
        <p:spPr>
          <a:xfrm flipH="1">
            <a:off x="11423100" y="2187567"/>
            <a:ext cx="266000" cy="266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35"/>
          <p:cNvSpPr/>
          <p:nvPr/>
        </p:nvSpPr>
        <p:spPr>
          <a:xfrm flipH="1">
            <a:off x="1355833" y="1548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88619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59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960133" y="719200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2024967" y="2472867"/>
            <a:ext cx="4630400" cy="32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93" name="Google Shape;93;p9"/>
          <p:cNvSpPr/>
          <p:nvPr/>
        </p:nvSpPr>
        <p:spPr>
          <a:xfrm rot="5400000">
            <a:off x="10898786" y="5073701"/>
            <a:ext cx="1764116" cy="1954511"/>
          </a:xfrm>
          <a:custGeom>
            <a:avLst/>
            <a:gdLst/>
            <a:ahLst/>
            <a:cxnLst/>
            <a:rect l="l" t="t" r="r" b="b"/>
            <a:pathLst>
              <a:path w="31299" h="34677" extrusionOk="0">
                <a:moveTo>
                  <a:pt x="23401" y="1"/>
                </a:moveTo>
                <a:cubicBezTo>
                  <a:pt x="23254" y="1"/>
                  <a:pt x="23110" y="69"/>
                  <a:pt x="23019" y="196"/>
                </a:cubicBezTo>
                <a:cubicBezTo>
                  <a:pt x="17385" y="8101"/>
                  <a:pt x="12498" y="16420"/>
                  <a:pt x="7825" y="24580"/>
                </a:cubicBezTo>
                <a:cubicBezTo>
                  <a:pt x="10049" y="18042"/>
                  <a:pt x="13514" y="11593"/>
                  <a:pt x="16885" y="5320"/>
                </a:cubicBezTo>
                <a:cubicBezTo>
                  <a:pt x="17002" y="5100"/>
                  <a:pt x="16927" y="4827"/>
                  <a:pt x="16711" y="4699"/>
                </a:cubicBezTo>
                <a:cubicBezTo>
                  <a:pt x="16637" y="4655"/>
                  <a:pt x="16555" y="4634"/>
                  <a:pt x="16474" y="4634"/>
                </a:cubicBezTo>
                <a:cubicBezTo>
                  <a:pt x="16321" y="4634"/>
                  <a:pt x="16172" y="4709"/>
                  <a:pt x="16083" y="4845"/>
                </a:cubicBezTo>
                <a:lnTo>
                  <a:pt x="5518" y="21029"/>
                </a:lnTo>
                <a:lnTo>
                  <a:pt x="11606" y="4133"/>
                </a:lnTo>
                <a:cubicBezTo>
                  <a:pt x="11681" y="3922"/>
                  <a:pt x="11597" y="3689"/>
                  <a:pt x="11408" y="3574"/>
                </a:cubicBezTo>
                <a:cubicBezTo>
                  <a:pt x="11333" y="3530"/>
                  <a:pt x="11250" y="3508"/>
                  <a:pt x="11167" y="3508"/>
                </a:cubicBezTo>
                <a:cubicBezTo>
                  <a:pt x="11039" y="3508"/>
                  <a:pt x="10913" y="3560"/>
                  <a:pt x="10822" y="3660"/>
                </a:cubicBezTo>
                <a:cubicBezTo>
                  <a:pt x="6207" y="8720"/>
                  <a:pt x="3113" y="14528"/>
                  <a:pt x="122" y="20146"/>
                </a:cubicBezTo>
                <a:cubicBezTo>
                  <a:pt x="0" y="20373"/>
                  <a:pt x="87" y="20656"/>
                  <a:pt x="314" y="20777"/>
                </a:cubicBezTo>
                <a:cubicBezTo>
                  <a:pt x="384" y="20815"/>
                  <a:pt x="459" y="20832"/>
                  <a:pt x="533" y="20832"/>
                </a:cubicBezTo>
                <a:cubicBezTo>
                  <a:pt x="700" y="20832"/>
                  <a:pt x="862" y="20741"/>
                  <a:pt x="945" y="20585"/>
                </a:cubicBezTo>
                <a:cubicBezTo>
                  <a:pt x="3538" y="15716"/>
                  <a:pt x="6208" y="10702"/>
                  <a:pt x="9872" y="6194"/>
                </a:cubicBezTo>
                <a:lnTo>
                  <a:pt x="9872" y="6194"/>
                </a:lnTo>
                <a:lnTo>
                  <a:pt x="3289" y="24468"/>
                </a:lnTo>
                <a:cubicBezTo>
                  <a:pt x="3209" y="24689"/>
                  <a:pt x="3308" y="24937"/>
                  <a:pt x="3520" y="25043"/>
                </a:cubicBezTo>
                <a:cubicBezTo>
                  <a:pt x="3587" y="25076"/>
                  <a:pt x="3658" y="25092"/>
                  <a:pt x="3728" y="25092"/>
                </a:cubicBezTo>
                <a:cubicBezTo>
                  <a:pt x="3881" y="25092"/>
                  <a:pt x="4030" y="25016"/>
                  <a:pt x="4119" y="24880"/>
                </a:cubicBezTo>
                <a:lnTo>
                  <a:pt x="11559" y="13480"/>
                </a:lnTo>
                <a:lnTo>
                  <a:pt x="11559" y="13480"/>
                </a:lnTo>
                <a:cubicBezTo>
                  <a:pt x="9157" y="18318"/>
                  <a:pt x="7037" y="23243"/>
                  <a:pt x="5759" y="28230"/>
                </a:cubicBezTo>
                <a:cubicBezTo>
                  <a:pt x="5702" y="28456"/>
                  <a:pt x="5820" y="28690"/>
                  <a:pt x="6036" y="28778"/>
                </a:cubicBezTo>
                <a:cubicBezTo>
                  <a:pt x="6093" y="28801"/>
                  <a:pt x="6153" y="28812"/>
                  <a:pt x="6211" y="28812"/>
                </a:cubicBezTo>
                <a:cubicBezTo>
                  <a:pt x="6375" y="28812"/>
                  <a:pt x="6531" y="28726"/>
                  <a:pt x="6616" y="28576"/>
                </a:cubicBezTo>
                <a:cubicBezTo>
                  <a:pt x="10970" y="20944"/>
                  <a:pt x="15445" y="13095"/>
                  <a:pt x="20485" y="5524"/>
                </a:cubicBezTo>
                <a:lnTo>
                  <a:pt x="20485" y="5524"/>
                </a:lnTo>
                <a:lnTo>
                  <a:pt x="11099" y="25316"/>
                </a:lnTo>
                <a:cubicBezTo>
                  <a:pt x="9742" y="28178"/>
                  <a:pt x="8337" y="31138"/>
                  <a:pt x="7829" y="34132"/>
                </a:cubicBezTo>
                <a:cubicBezTo>
                  <a:pt x="7794" y="34340"/>
                  <a:pt x="7902" y="34546"/>
                  <a:pt x="8096" y="34634"/>
                </a:cubicBezTo>
                <a:cubicBezTo>
                  <a:pt x="8157" y="34662"/>
                  <a:pt x="8223" y="34677"/>
                  <a:pt x="8289" y="34677"/>
                </a:cubicBezTo>
                <a:cubicBezTo>
                  <a:pt x="8425" y="34677"/>
                  <a:pt x="8557" y="34616"/>
                  <a:pt x="8648" y="34507"/>
                </a:cubicBezTo>
                <a:cubicBezTo>
                  <a:pt x="10109" y="32737"/>
                  <a:pt x="11234" y="30802"/>
                  <a:pt x="12322" y="28931"/>
                </a:cubicBezTo>
                <a:lnTo>
                  <a:pt x="18208" y="18813"/>
                </a:lnTo>
                <a:lnTo>
                  <a:pt x="18208" y="18813"/>
                </a:lnTo>
                <a:cubicBezTo>
                  <a:pt x="17563" y="20269"/>
                  <a:pt x="16955" y="21727"/>
                  <a:pt x="16402" y="23192"/>
                </a:cubicBezTo>
                <a:cubicBezTo>
                  <a:pt x="16316" y="23414"/>
                  <a:pt x="16414" y="23665"/>
                  <a:pt x="16626" y="23772"/>
                </a:cubicBezTo>
                <a:cubicBezTo>
                  <a:pt x="16693" y="23806"/>
                  <a:pt x="16766" y="23823"/>
                  <a:pt x="16837" y="23823"/>
                </a:cubicBezTo>
                <a:cubicBezTo>
                  <a:pt x="16990" y="23823"/>
                  <a:pt x="17139" y="23747"/>
                  <a:pt x="17228" y="23611"/>
                </a:cubicBezTo>
                <a:lnTo>
                  <a:pt x="26629" y="9151"/>
                </a:lnTo>
                <a:lnTo>
                  <a:pt x="20327" y="24563"/>
                </a:lnTo>
                <a:cubicBezTo>
                  <a:pt x="20237" y="24783"/>
                  <a:pt x="20327" y="25034"/>
                  <a:pt x="20534" y="25149"/>
                </a:cubicBezTo>
                <a:cubicBezTo>
                  <a:pt x="20604" y="25188"/>
                  <a:pt x="20681" y="25206"/>
                  <a:pt x="20757" y="25206"/>
                </a:cubicBezTo>
                <a:cubicBezTo>
                  <a:pt x="20904" y="25206"/>
                  <a:pt x="21049" y="25136"/>
                  <a:pt x="21140" y="25008"/>
                </a:cubicBezTo>
                <a:lnTo>
                  <a:pt x="29586" y="13005"/>
                </a:lnTo>
                <a:lnTo>
                  <a:pt x="28599" y="17223"/>
                </a:lnTo>
                <a:cubicBezTo>
                  <a:pt x="28548" y="17441"/>
                  <a:pt x="28658" y="17664"/>
                  <a:pt x="28863" y="17755"/>
                </a:cubicBezTo>
                <a:cubicBezTo>
                  <a:pt x="28924" y="17783"/>
                  <a:pt x="28989" y="17796"/>
                  <a:pt x="29054" y="17796"/>
                </a:cubicBezTo>
                <a:cubicBezTo>
                  <a:pt x="29201" y="17796"/>
                  <a:pt x="29345" y="17726"/>
                  <a:pt x="29435" y="17599"/>
                </a:cubicBezTo>
                <a:lnTo>
                  <a:pt x="31150" y="15165"/>
                </a:lnTo>
                <a:cubicBezTo>
                  <a:pt x="31298" y="14954"/>
                  <a:pt x="31248" y="14664"/>
                  <a:pt x="31038" y="14515"/>
                </a:cubicBezTo>
                <a:cubicBezTo>
                  <a:pt x="30956" y="14458"/>
                  <a:pt x="30862" y="14431"/>
                  <a:pt x="30769" y="14431"/>
                </a:cubicBezTo>
                <a:cubicBezTo>
                  <a:pt x="30623" y="14431"/>
                  <a:pt x="30479" y="14500"/>
                  <a:pt x="30387" y="14628"/>
                </a:cubicBezTo>
                <a:lnTo>
                  <a:pt x="30053" y="15102"/>
                </a:lnTo>
                <a:lnTo>
                  <a:pt x="31042" y="10878"/>
                </a:lnTo>
                <a:cubicBezTo>
                  <a:pt x="31092" y="10660"/>
                  <a:pt x="30983" y="10437"/>
                  <a:pt x="30778" y="10346"/>
                </a:cubicBezTo>
                <a:cubicBezTo>
                  <a:pt x="30716" y="10319"/>
                  <a:pt x="30651" y="10306"/>
                  <a:pt x="30587" y="10306"/>
                </a:cubicBezTo>
                <a:cubicBezTo>
                  <a:pt x="30439" y="10306"/>
                  <a:pt x="30296" y="10376"/>
                  <a:pt x="30206" y="10503"/>
                </a:cubicBezTo>
                <a:lnTo>
                  <a:pt x="22751" y="21098"/>
                </a:lnTo>
                <a:lnTo>
                  <a:pt x="29360" y="4936"/>
                </a:lnTo>
                <a:cubicBezTo>
                  <a:pt x="29452" y="4713"/>
                  <a:pt x="29358" y="4458"/>
                  <a:pt x="29144" y="4346"/>
                </a:cubicBezTo>
                <a:cubicBezTo>
                  <a:pt x="29076" y="4310"/>
                  <a:pt x="29002" y="4293"/>
                  <a:pt x="28929" y="4293"/>
                </a:cubicBezTo>
                <a:cubicBezTo>
                  <a:pt x="28776" y="4293"/>
                  <a:pt x="28626" y="4368"/>
                  <a:pt x="28537" y="4506"/>
                </a:cubicBezTo>
                <a:lnTo>
                  <a:pt x="19217" y="18842"/>
                </a:lnTo>
                <a:cubicBezTo>
                  <a:pt x="21275" y="14250"/>
                  <a:pt x="23712" y="9703"/>
                  <a:pt x="26087" y="5267"/>
                </a:cubicBezTo>
                <a:cubicBezTo>
                  <a:pt x="26208" y="5043"/>
                  <a:pt x="26127" y="4764"/>
                  <a:pt x="25904" y="4640"/>
                </a:cubicBezTo>
                <a:cubicBezTo>
                  <a:pt x="25831" y="4600"/>
                  <a:pt x="25753" y="4581"/>
                  <a:pt x="25676" y="4581"/>
                </a:cubicBezTo>
                <a:cubicBezTo>
                  <a:pt x="25516" y="4581"/>
                  <a:pt x="25360" y="4664"/>
                  <a:pt x="25274" y="4813"/>
                </a:cubicBezTo>
                <a:lnTo>
                  <a:pt x="11516" y="28463"/>
                </a:lnTo>
                <a:cubicBezTo>
                  <a:pt x="10811" y="29677"/>
                  <a:pt x="10087" y="30920"/>
                  <a:pt x="9271" y="32116"/>
                </a:cubicBezTo>
                <a:cubicBezTo>
                  <a:pt x="9926" y="29966"/>
                  <a:pt x="10947" y="27814"/>
                  <a:pt x="11941" y="25716"/>
                </a:cubicBezTo>
                <a:lnTo>
                  <a:pt x="23820" y="667"/>
                </a:lnTo>
                <a:cubicBezTo>
                  <a:pt x="23924" y="449"/>
                  <a:pt x="23844" y="188"/>
                  <a:pt x="23635" y="64"/>
                </a:cubicBezTo>
                <a:cubicBezTo>
                  <a:pt x="23562" y="21"/>
                  <a:pt x="23481" y="1"/>
                  <a:pt x="23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9"/>
          <p:cNvSpPr/>
          <p:nvPr/>
        </p:nvSpPr>
        <p:spPr>
          <a:xfrm>
            <a:off x="10737567" y="-101600"/>
            <a:ext cx="592135" cy="1204157"/>
          </a:xfrm>
          <a:custGeom>
            <a:avLst/>
            <a:gdLst/>
            <a:ahLst/>
            <a:cxnLst/>
            <a:rect l="l" t="t" r="r" b="b"/>
            <a:pathLst>
              <a:path w="11939" h="24279" extrusionOk="0">
                <a:moveTo>
                  <a:pt x="10478" y="1093"/>
                </a:moveTo>
                <a:cubicBezTo>
                  <a:pt x="10523" y="1230"/>
                  <a:pt x="10592" y="1344"/>
                  <a:pt x="10592" y="1481"/>
                </a:cubicBezTo>
                <a:cubicBezTo>
                  <a:pt x="10660" y="2120"/>
                  <a:pt x="10752" y="2760"/>
                  <a:pt x="10729" y="3376"/>
                </a:cubicBezTo>
                <a:cubicBezTo>
                  <a:pt x="10615" y="6138"/>
                  <a:pt x="10478" y="8900"/>
                  <a:pt x="10295" y="11661"/>
                </a:cubicBezTo>
                <a:cubicBezTo>
                  <a:pt x="10113" y="14446"/>
                  <a:pt x="10090" y="17231"/>
                  <a:pt x="10158" y="19993"/>
                </a:cubicBezTo>
                <a:cubicBezTo>
                  <a:pt x="10158" y="20198"/>
                  <a:pt x="10158" y="20381"/>
                  <a:pt x="10158" y="20586"/>
                </a:cubicBezTo>
                <a:lnTo>
                  <a:pt x="10021" y="20609"/>
                </a:lnTo>
                <a:cubicBezTo>
                  <a:pt x="9907" y="20358"/>
                  <a:pt x="9770" y="20107"/>
                  <a:pt x="9656" y="19856"/>
                </a:cubicBezTo>
                <a:cubicBezTo>
                  <a:pt x="8834" y="18030"/>
                  <a:pt x="7602" y="16478"/>
                  <a:pt x="6324" y="14971"/>
                </a:cubicBezTo>
                <a:cubicBezTo>
                  <a:pt x="6209" y="14834"/>
                  <a:pt x="6073" y="14697"/>
                  <a:pt x="5913" y="14606"/>
                </a:cubicBezTo>
                <a:cubicBezTo>
                  <a:pt x="5725" y="14495"/>
                  <a:pt x="5543" y="14438"/>
                  <a:pt x="5374" y="14438"/>
                </a:cubicBezTo>
                <a:cubicBezTo>
                  <a:pt x="5091" y="14438"/>
                  <a:pt x="4843" y="14597"/>
                  <a:pt x="4657" y="14925"/>
                </a:cubicBezTo>
                <a:cubicBezTo>
                  <a:pt x="4087" y="15930"/>
                  <a:pt x="3539" y="16934"/>
                  <a:pt x="3014" y="17938"/>
                </a:cubicBezTo>
                <a:cubicBezTo>
                  <a:pt x="2512" y="18897"/>
                  <a:pt x="2032" y="19856"/>
                  <a:pt x="1553" y="20837"/>
                </a:cubicBezTo>
                <a:cubicBezTo>
                  <a:pt x="1485" y="20951"/>
                  <a:pt x="1371" y="21088"/>
                  <a:pt x="1211" y="21316"/>
                </a:cubicBezTo>
                <a:cubicBezTo>
                  <a:pt x="1211" y="21043"/>
                  <a:pt x="1188" y="20883"/>
                  <a:pt x="1188" y="20723"/>
                </a:cubicBezTo>
                <a:cubicBezTo>
                  <a:pt x="1188" y="17436"/>
                  <a:pt x="1188" y="14127"/>
                  <a:pt x="1188" y="10817"/>
                </a:cubicBezTo>
                <a:cubicBezTo>
                  <a:pt x="1188" y="8831"/>
                  <a:pt x="1211" y="6822"/>
                  <a:pt x="1165" y="4814"/>
                </a:cubicBezTo>
                <a:cubicBezTo>
                  <a:pt x="1165" y="3946"/>
                  <a:pt x="1051" y="3079"/>
                  <a:pt x="1005" y="2098"/>
                </a:cubicBezTo>
                <a:cubicBezTo>
                  <a:pt x="1485" y="1983"/>
                  <a:pt x="2010" y="1801"/>
                  <a:pt x="2557" y="1732"/>
                </a:cubicBezTo>
                <a:cubicBezTo>
                  <a:pt x="4863" y="1436"/>
                  <a:pt x="7168" y="1253"/>
                  <a:pt x="9496" y="1162"/>
                </a:cubicBezTo>
                <a:cubicBezTo>
                  <a:pt x="9793" y="1162"/>
                  <a:pt x="10113" y="1116"/>
                  <a:pt x="10478" y="1093"/>
                </a:cubicBezTo>
                <a:close/>
                <a:moveTo>
                  <a:pt x="10451" y="0"/>
                </a:moveTo>
                <a:cubicBezTo>
                  <a:pt x="10359" y="0"/>
                  <a:pt x="10262" y="7"/>
                  <a:pt x="10158" y="21"/>
                </a:cubicBezTo>
                <a:cubicBezTo>
                  <a:pt x="9884" y="43"/>
                  <a:pt x="9610" y="89"/>
                  <a:pt x="9337" y="112"/>
                </a:cubicBezTo>
                <a:cubicBezTo>
                  <a:pt x="7739" y="203"/>
                  <a:pt x="6118" y="272"/>
                  <a:pt x="4543" y="431"/>
                </a:cubicBezTo>
                <a:cubicBezTo>
                  <a:pt x="3402" y="545"/>
                  <a:pt x="2261" y="568"/>
                  <a:pt x="1165" y="979"/>
                </a:cubicBezTo>
                <a:cubicBezTo>
                  <a:pt x="1117" y="998"/>
                  <a:pt x="1060" y="1006"/>
                  <a:pt x="1001" y="1006"/>
                </a:cubicBezTo>
                <a:cubicBezTo>
                  <a:pt x="920" y="1006"/>
                  <a:pt x="833" y="992"/>
                  <a:pt x="754" y="979"/>
                </a:cubicBezTo>
                <a:cubicBezTo>
                  <a:pt x="689" y="972"/>
                  <a:pt x="629" y="968"/>
                  <a:pt x="575" y="968"/>
                </a:cubicBezTo>
                <a:cubicBezTo>
                  <a:pt x="274" y="968"/>
                  <a:pt x="150" y="1087"/>
                  <a:pt x="92" y="1436"/>
                </a:cubicBezTo>
                <a:cubicBezTo>
                  <a:pt x="69" y="1710"/>
                  <a:pt x="92" y="2006"/>
                  <a:pt x="92" y="2280"/>
                </a:cubicBezTo>
                <a:cubicBezTo>
                  <a:pt x="138" y="3718"/>
                  <a:pt x="206" y="5156"/>
                  <a:pt x="206" y="6594"/>
                </a:cubicBezTo>
                <a:cubicBezTo>
                  <a:pt x="184" y="9835"/>
                  <a:pt x="161" y="13077"/>
                  <a:pt x="138" y="16318"/>
                </a:cubicBezTo>
                <a:cubicBezTo>
                  <a:pt x="115" y="18395"/>
                  <a:pt x="47" y="20449"/>
                  <a:pt x="1" y="22503"/>
                </a:cubicBezTo>
                <a:cubicBezTo>
                  <a:pt x="1" y="22709"/>
                  <a:pt x="1" y="22914"/>
                  <a:pt x="24" y="23120"/>
                </a:cubicBezTo>
                <a:cubicBezTo>
                  <a:pt x="47" y="23416"/>
                  <a:pt x="184" y="23645"/>
                  <a:pt x="480" y="23759"/>
                </a:cubicBezTo>
                <a:cubicBezTo>
                  <a:pt x="544" y="23778"/>
                  <a:pt x="605" y="23787"/>
                  <a:pt x="664" y="23787"/>
                </a:cubicBezTo>
                <a:cubicBezTo>
                  <a:pt x="882" y="23787"/>
                  <a:pt x="1072" y="23664"/>
                  <a:pt x="1234" y="23485"/>
                </a:cubicBezTo>
                <a:cubicBezTo>
                  <a:pt x="1325" y="23394"/>
                  <a:pt x="1393" y="23279"/>
                  <a:pt x="1485" y="23165"/>
                </a:cubicBezTo>
                <a:cubicBezTo>
                  <a:pt x="1690" y="22800"/>
                  <a:pt x="1941" y="22458"/>
                  <a:pt x="2124" y="22070"/>
                </a:cubicBezTo>
                <a:cubicBezTo>
                  <a:pt x="2945" y="20472"/>
                  <a:pt x="3744" y="18851"/>
                  <a:pt x="4566" y="17254"/>
                </a:cubicBezTo>
                <a:cubicBezTo>
                  <a:pt x="4840" y="16751"/>
                  <a:pt x="5137" y="16249"/>
                  <a:pt x="5433" y="15724"/>
                </a:cubicBezTo>
                <a:cubicBezTo>
                  <a:pt x="5548" y="15816"/>
                  <a:pt x="5616" y="15838"/>
                  <a:pt x="5662" y="15907"/>
                </a:cubicBezTo>
                <a:cubicBezTo>
                  <a:pt x="6849" y="17322"/>
                  <a:pt x="7944" y="18806"/>
                  <a:pt x="8720" y="20495"/>
                </a:cubicBezTo>
                <a:cubicBezTo>
                  <a:pt x="9200" y="21499"/>
                  <a:pt x="9725" y="22503"/>
                  <a:pt x="10227" y="23508"/>
                </a:cubicBezTo>
                <a:cubicBezTo>
                  <a:pt x="10318" y="23667"/>
                  <a:pt x="10409" y="23827"/>
                  <a:pt x="10501" y="23964"/>
                </a:cubicBezTo>
                <a:cubicBezTo>
                  <a:pt x="10639" y="24154"/>
                  <a:pt x="10803" y="24279"/>
                  <a:pt x="11013" y="24279"/>
                </a:cubicBezTo>
                <a:cubicBezTo>
                  <a:pt x="11081" y="24279"/>
                  <a:pt x="11153" y="24266"/>
                  <a:pt x="11231" y="24238"/>
                </a:cubicBezTo>
                <a:cubicBezTo>
                  <a:pt x="11528" y="24147"/>
                  <a:pt x="11665" y="23896"/>
                  <a:pt x="11642" y="23531"/>
                </a:cubicBezTo>
                <a:cubicBezTo>
                  <a:pt x="11642" y="23394"/>
                  <a:pt x="11596" y="23257"/>
                  <a:pt x="11573" y="23120"/>
                </a:cubicBezTo>
                <a:cubicBezTo>
                  <a:pt x="11505" y="22640"/>
                  <a:pt x="11391" y="22161"/>
                  <a:pt x="11391" y="21682"/>
                </a:cubicBezTo>
                <a:cubicBezTo>
                  <a:pt x="11322" y="19468"/>
                  <a:pt x="11208" y="17254"/>
                  <a:pt x="11277" y="15017"/>
                </a:cubicBezTo>
                <a:cubicBezTo>
                  <a:pt x="11322" y="12323"/>
                  <a:pt x="11573" y="9630"/>
                  <a:pt x="11688" y="6937"/>
                </a:cubicBezTo>
                <a:cubicBezTo>
                  <a:pt x="11779" y="4996"/>
                  <a:pt x="11939" y="3056"/>
                  <a:pt x="11619" y="1116"/>
                </a:cubicBezTo>
                <a:cubicBezTo>
                  <a:pt x="11498" y="372"/>
                  <a:pt x="11130" y="0"/>
                  <a:pt x="104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9"/>
          <p:cNvSpPr/>
          <p:nvPr/>
        </p:nvSpPr>
        <p:spPr>
          <a:xfrm>
            <a:off x="10891200" y="1709267"/>
            <a:ext cx="700000" cy="729867"/>
          </a:xfrm>
          <a:custGeom>
            <a:avLst/>
            <a:gdLst/>
            <a:ahLst/>
            <a:cxnLst/>
            <a:rect l="l" t="t" r="r" b="b"/>
            <a:pathLst>
              <a:path w="21000" h="21896" extrusionOk="0">
                <a:moveTo>
                  <a:pt x="8217" y="2377"/>
                </a:moveTo>
                <a:cubicBezTo>
                  <a:pt x="8309" y="2606"/>
                  <a:pt x="8423" y="2811"/>
                  <a:pt x="8491" y="3039"/>
                </a:cubicBezTo>
                <a:cubicBezTo>
                  <a:pt x="8879" y="4021"/>
                  <a:pt x="9222" y="5002"/>
                  <a:pt x="9633" y="5961"/>
                </a:cubicBezTo>
                <a:cubicBezTo>
                  <a:pt x="9884" y="6509"/>
                  <a:pt x="10226" y="7034"/>
                  <a:pt x="10568" y="7536"/>
                </a:cubicBezTo>
                <a:cubicBezTo>
                  <a:pt x="10721" y="7747"/>
                  <a:pt x="10915" y="7861"/>
                  <a:pt x="11108" y="7861"/>
                </a:cubicBezTo>
                <a:cubicBezTo>
                  <a:pt x="11292" y="7861"/>
                  <a:pt x="11474" y="7758"/>
                  <a:pt x="11618" y="7536"/>
                </a:cubicBezTo>
                <a:cubicBezTo>
                  <a:pt x="12394" y="6326"/>
                  <a:pt x="13581" y="5596"/>
                  <a:pt x="14723" y="4774"/>
                </a:cubicBezTo>
                <a:cubicBezTo>
                  <a:pt x="15179" y="4454"/>
                  <a:pt x="15613" y="4112"/>
                  <a:pt x="16161" y="3724"/>
                </a:cubicBezTo>
                <a:lnTo>
                  <a:pt x="16161" y="3724"/>
                </a:lnTo>
                <a:cubicBezTo>
                  <a:pt x="16092" y="3929"/>
                  <a:pt x="16069" y="4066"/>
                  <a:pt x="16024" y="4203"/>
                </a:cubicBezTo>
                <a:cubicBezTo>
                  <a:pt x="15453" y="5550"/>
                  <a:pt x="14882" y="6874"/>
                  <a:pt x="14312" y="8221"/>
                </a:cubicBezTo>
                <a:cubicBezTo>
                  <a:pt x="14015" y="8928"/>
                  <a:pt x="14175" y="9293"/>
                  <a:pt x="14951" y="9407"/>
                </a:cubicBezTo>
                <a:cubicBezTo>
                  <a:pt x="15910" y="9544"/>
                  <a:pt x="16845" y="9636"/>
                  <a:pt x="17781" y="9750"/>
                </a:cubicBezTo>
                <a:cubicBezTo>
                  <a:pt x="17987" y="9773"/>
                  <a:pt x="18169" y="9773"/>
                  <a:pt x="18489" y="9818"/>
                </a:cubicBezTo>
                <a:cubicBezTo>
                  <a:pt x="18306" y="9955"/>
                  <a:pt x="18238" y="10069"/>
                  <a:pt x="18124" y="10115"/>
                </a:cubicBezTo>
                <a:cubicBezTo>
                  <a:pt x="17713" y="10320"/>
                  <a:pt x="17279" y="10503"/>
                  <a:pt x="16845" y="10686"/>
                </a:cubicBezTo>
                <a:cubicBezTo>
                  <a:pt x="16389" y="10891"/>
                  <a:pt x="15910" y="11051"/>
                  <a:pt x="15453" y="11279"/>
                </a:cubicBezTo>
                <a:cubicBezTo>
                  <a:pt x="14677" y="11644"/>
                  <a:pt x="14563" y="11964"/>
                  <a:pt x="14974" y="12694"/>
                </a:cubicBezTo>
                <a:cubicBezTo>
                  <a:pt x="15476" y="13584"/>
                  <a:pt x="16024" y="14429"/>
                  <a:pt x="16549" y="15296"/>
                </a:cubicBezTo>
                <a:cubicBezTo>
                  <a:pt x="16960" y="15981"/>
                  <a:pt x="17370" y="16666"/>
                  <a:pt x="17827" y="17396"/>
                </a:cubicBezTo>
                <a:cubicBezTo>
                  <a:pt x="17758" y="17417"/>
                  <a:pt x="17696" y="17426"/>
                  <a:pt x="17640" y="17426"/>
                </a:cubicBezTo>
                <a:cubicBezTo>
                  <a:pt x="17456" y="17426"/>
                  <a:pt x="17333" y="17329"/>
                  <a:pt x="17211" y="17259"/>
                </a:cubicBezTo>
                <a:cubicBezTo>
                  <a:pt x="16161" y="16666"/>
                  <a:pt x="15134" y="16050"/>
                  <a:pt x="14084" y="15433"/>
                </a:cubicBezTo>
                <a:cubicBezTo>
                  <a:pt x="13741" y="15228"/>
                  <a:pt x="13376" y="15045"/>
                  <a:pt x="13011" y="14885"/>
                </a:cubicBezTo>
                <a:cubicBezTo>
                  <a:pt x="12807" y="14803"/>
                  <a:pt x="12636" y="14760"/>
                  <a:pt x="12486" y="14760"/>
                </a:cubicBezTo>
                <a:cubicBezTo>
                  <a:pt x="12181" y="14760"/>
                  <a:pt x="11962" y="14937"/>
                  <a:pt x="11733" y="15319"/>
                </a:cubicBezTo>
                <a:cubicBezTo>
                  <a:pt x="11322" y="16027"/>
                  <a:pt x="10956" y="16734"/>
                  <a:pt x="10568" y="17442"/>
                </a:cubicBezTo>
                <a:cubicBezTo>
                  <a:pt x="10272" y="17990"/>
                  <a:pt x="9998" y="18560"/>
                  <a:pt x="9701" y="19108"/>
                </a:cubicBezTo>
                <a:cubicBezTo>
                  <a:pt x="9587" y="19268"/>
                  <a:pt x="9496" y="19428"/>
                  <a:pt x="9267" y="19565"/>
                </a:cubicBezTo>
                <a:cubicBezTo>
                  <a:pt x="9267" y="19405"/>
                  <a:pt x="9267" y="19268"/>
                  <a:pt x="9267" y="19108"/>
                </a:cubicBezTo>
                <a:cubicBezTo>
                  <a:pt x="9359" y="17853"/>
                  <a:pt x="9450" y="16575"/>
                  <a:pt x="9770" y="15342"/>
                </a:cubicBezTo>
                <a:cubicBezTo>
                  <a:pt x="9792" y="15228"/>
                  <a:pt x="9815" y="15114"/>
                  <a:pt x="9838" y="14977"/>
                </a:cubicBezTo>
                <a:cubicBezTo>
                  <a:pt x="9897" y="14428"/>
                  <a:pt x="9619" y="14081"/>
                  <a:pt x="9134" y="14081"/>
                </a:cubicBezTo>
                <a:cubicBezTo>
                  <a:pt x="9054" y="14081"/>
                  <a:pt x="8969" y="14090"/>
                  <a:pt x="8879" y="14109"/>
                </a:cubicBezTo>
                <a:cubicBezTo>
                  <a:pt x="8697" y="14155"/>
                  <a:pt x="8514" y="14224"/>
                  <a:pt x="8309" y="14315"/>
                </a:cubicBezTo>
                <a:cubicBezTo>
                  <a:pt x="6688" y="15000"/>
                  <a:pt x="5045" y="15684"/>
                  <a:pt x="3401" y="16346"/>
                </a:cubicBezTo>
                <a:cubicBezTo>
                  <a:pt x="3059" y="16506"/>
                  <a:pt x="2694" y="16620"/>
                  <a:pt x="2283" y="16666"/>
                </a:cubicBezTo>
                <a:cubicBezTo>
                  <a:pt x="2374" y="16552"/>
                  <a:pt x="2443" y="16415"/>
                  <a:pt x="2557" y="16323"/>
                </a:cubicBezTo>
                <a:cubicBezTo>
                  <a:pt x="3995" y="15068"/>
                  <a:pt x="5250" y="13653"/>
                  <a:pt x="6848" y="12580"/>
                </a:cubicBezTo>
                <a:cubicBezTo>
                  <a:pt x="7441" y="12146"/>
                  <a:pt x="7464" y="11804"/>
                  <a:pt x="6916" y="11325"/>
                </a:cubicBezTo>
                <a:cubicBezTo>
                  <a:pt x="5844" y="10389"/>
                  <a:pt x="4771" y="9476"/>
                  <a:pt x="3675" y="8563"/>
                </a:cubicBezTo>
                <a:cubicBezTo>
                  <a:pt x="3538" y="8449"/>
                  <a:pt x="3378" y="8312"/>
                  <a:pt x="3242" y="8198"/>
                </a:cubicBezTo>
                <a:cubicBezTo>
                  <a:pt x="3264" y="8152"/>
                  <a:pt x="3264" y="8106"/>
                  <a:pt x="3287" y="8061"/>
                </a:cubicBezTo>
                <a:cubicBezTo>
                  <a:pt x="3744" y="8152"/>
                  <a:pt x="4223" y="8198"/>
                  <a:pt x="4657" y="8312"/>
                </a:cubicBezTo>
                <a:cubicBezTo>
                  <a:pt x="5136" y="8426"/>
                  <a:pt x="5593" y="8609"/>
                  <a:pt x="6049" y="8746"/>
                </a:cubicBezTo>
                <a:cubicBezTo>
                  <a:pt x="6346" y="8837"/>
                  <a:pt x="6643" y="8928"/>
                  <a:pt x="6939" y="8974"/>
                </a:cubicBezTo>
                <a:cubicBezTo>
                  <a:pt x="6990" y="8980"/>
                  <a:pt x="7040" y="8983"/>
                  <a:pt x="7087" y="8983"/>
                </a:cubicBezTo>
                <a:cubicBezTo>
                  <a:pt x="7569" y="8983"/>
                  <a:pt x="7856" y="8672"/>
                  <a:pt x="7898" y="8152"/>
                </a:cubicBezTo>
                <a:cubicBezTo>
                  <a:pt x="7921" y="7992"/>
                  <a:pt x="7875" y="7832"/>
                  <a:pt x="7898" y="7673"/>
                </a:cubicBezTo>
                <a:cubicBezTo>
                  <a:pt x="7944" y="5961"/>
                  <a:pt x="8012" y="4249"/>
                  <a:pt x="8081" y="2537"/>
                </a:cubicBezTo>
                <a:cubicBezTo>
                  <a:pt x="8081" y="2491"/>
                  <a:pt x="8126" y="2469"/>
                  <a:pt x="8217" y="2377"/>
                </a:cubicBezTo>
                <a:close/>
                <a:moveTo>
                  <a:pt x="7724" y="1"/>
                </a:moveTo>
                <a:cubicBezTo>
                  <a:pt x="7713" y="1"/>
                  <a:pt x="7703" y="2"/>
                  <a:pt x="7692" y="3"/>
                </a:cubicBezTo>
                <a:cubicBezTo>
                  <a:pt x="7533" y="49"/>
                  <a:pt x="7373" y="209"/>
                  <a:pt x="7304" y="369"/>
                </a:cubicBezTo>
                <a:cubicBezTo>
                  <a:pt x="7213" y="528"/>
                  <a:pt x="7236" y="734"/>
                  <a:pt x="7236" y="916"/>
                </a:cubicBezTo>
                <a:cubicBezTo>
                  <a:pt x="7190" y="1396"/>
                  <a:pt x="7190" y="1875"/>
                  <a:pt x="7145" y="2354"/>
                </a:cubicBezTo>
                <a:cubicBezTo>
                  <a:pt x="7008" y="4112"/>
                  <a:pt x="6779" y="5847"/>
                  <a:pt x="6848" y="7627"/>
                </a:cubicBezTo>
                <a:cubicBezTo>
                  <a:pt x="6848" y="7718"/>
                  <a:pt x="6825" y="7810"/>
                  <a:pt x="6802" y="7878"/>
                </a:cubicBezTo>
                <a:cubicBezTo>
                  <a:pt x="6734" y="7901"/>
                  <a:pt x="6688" y="7901"/>
                  <a:pt x="6643" y="7901"/>
                </a:cubicBezTo>
                <a:cubicBezTo>
                  <a:pt x="6483" y="7832"/>
                  <a:pt x="6300" y="7787"/>
                  <a:pt x="6140" y="7718"/>
                </a:cubicBezTo>
                <a:cubicBezTo>
                  <a:pt x="4885" y="7262"/>
                  <a:pt x="3607" y="7056"/>
                  <a:pt x="2283" y="7034"/>
                </a:cubicBezTo>
                <a:cubicBezTo>
                  <a:pt x="2269" y="7033"/>
                  <a:pt x="2254" y="7033"/>
                  <a:pt x="2240" y="7033"/>
                </a:cubicBezTo>
                <a:cubicBezTo>
                  <a:pt x="1691" y="7033"/>
                  <a:pt x="1289" y="7461"/>
                  <a:pt x="1689" y="8084"/>
                </a:cubicBezTo>
                <a:cubicBezTo>
                  <a:pt x="1872" y="8380"/>
                  <a:pt x="2146" y="8631"/>
                  <a:pt x="2420" y="8860"/>
                </a:cubicBezTo>
                <a:cubicBezTo>
                  <a:pt x="3493" y="9795"/>
                  <a:pt x="4588" y="10686"/>
                  <a:pt x="5661" y="11599"/>
                </a:cubicBezTo>
                <a:cubicBezTo>
                  <a:pt x="5775" y="11690"/>
                  <a:pt x="5866" y="11827"/>
                  <a:pt x="5981" y="11941"/>
                </a:cubicBezTo>
                <a:cubicBezTo>
                  <a:pt x="5433" y="12398"/>
                  <a:pt x="4885" y="12831"/>
                  <a:pt x="4383" y="13265"/>
                </a:cubicBezTo>
                <a:cubicBezTo>
                  <a:pt x="3812" y="13767"/>
                  <a:pt x="3264" y="14269"/>
                  <a:pt x="2717" y="14794"/>
                </a:cubicBezTo>
                <a:cubicBezTo>
                  <a:pt x="1963" y="15502"/>
                  <a:pt x="1210" y="16255"/>
                  <a:pt x="480" y="17008"/>
                </a:cubicBezTo>
                <a:cubicBezTo>
                  <a:pt x="92" y="17419"/>
                  <a:pt x="0" y="17807"/>
                  <a:pt x="183" y="18081"/>
                </a:cubicBezTo>
                <a:cubicBezTo>
                  <a:pt x="328" y="18282"/>
                  <a:pt x="495" y="18346"/>
                  <a:pt x="671" y="18346"/>
                </a:cubicBezTo>
                <a:cubicBezTo>
                  <a:pt x="854" y="18346"/>
                  <a:pt x="1046" y="18276"/>
                  <a:pt x="1233" y="18218"/>
                </a:cubicBezTo>
                <a:cubicBezTo>
                  <a:pt x="2602" y="17716"/>
                  <a:pt x="3949" y="17214"/>
                  <a:pt x="5319" y="16689"/>
                </a:cubicBezTo>
                <a:cubicBezTo>
                  <a:pt x="6300" y="16301"/>
                  <a:pt x="7282" y="15867"/>
                  <a:pt x="8263" y="15456"/>
                </a:cubicBezTo>
                <a:cubicBezTo>
                  <a:pt x="8377" y="15410"/>
                  <a:pt x="8514" y="15388"/>
                  <a:pt x="8674" y="15342"/>
                </a:cubicBezTo>
                <a:lnTo>
                  <a:pt x="8674" y="15342"/>
                </a:lnTo>
                <a:cubicBezTo>
                  <a:pt x="8560" y="16164"/>
                  <a:pt x="8423" y="16917"/>
                  <a:pt x="8354" y="17670"/>
                </a:cubicBezTo>
                <a:cubicBezTo>
                  <a:pt x="8263" y="18834"/>
                  <a:pt x="8195" y="19976"/>
                  <a:pt x="8149" y="21117"/>
                </a:cubicBezTo>
                <a:cubicBezTo>
                  <a:pt x="8149" y="21550"/>
                  <a:pt x="8332" y="21802"/>
                  <a:pt x="8628" y="21870"/>
                </a:cubicBezTo>
                <a:cubicBezTo>
                  <a:pt x="8694" y="21888"/>
                  <a:pt x="8756" y="21896"/>
                  <a:pt x="8815" y="21896"/>
                </a:cubicBezTo>
                <a:cubicBezTo>
                  <a:pt x="9065" y="21896"/>
                  <a:pt x="9257" y="21749"/>
                  <a:pt x="9404" y="21528"/>
                </a:cubicBezTo>
                <a:cubicBezTo>
                  <a:pt x="9655" y="21185"/>
                  <a:pt x="9884" y="20843"/>
                  <a:pt x="10089" y="20478"/>
                </a:cubicBezTo>
                <a:cubicBezTo>
                  <a:pt x="10842" y="19131"/>
                  <a:pt x="11573" y="17784"/>
                  <a:pt x="12326" y="16438"/>
                </a:cubicBezTo>
                <a:cubicBezTo>
                  <a:pt x="12417" y="16278"/>
                  <a:pt x="12531" y="16118"/>
                  <a:pt x="12668" y="15913"/>
                </a:cubicBezTo>
                <a:cubicBezTo>
                  <a:pt x="12919" y="16027"/>
                  <a:pt x="13125" y="16118"/>
                  <a:pt x="13330" y="16232"/>
                </a:cubicBezTo>
                <a:cubicBezTo>
                  <a:pt x="14357" y="16826"/>
                  <a:pt x="15339" y="17465"/>
                  <a:pt x="16366" y="18013"/>
                </a:cubicBezTo>
                <a:cubicBezTo>
                  <a:pt x="17028" y="18355"/>
                  <a:pt x="17736" y="18606"/>
                  <a:pt x="18420" y="18880"/>
                </a:cubicBezTo>
                <a:cubicBezTo>
                  <a:pt x="18580" y="18926"/>
                  <a:pt x="18740" y="18948"/>
                  <a:pt x="18900" y="18948"/>
                </a:cubicBezTo>
                <a:cubicBezTo>
                  <a:pt x="19265" y="18926"/>
                  <a:pt x="19493" y="18674"/>
                  <a:pt x="19448" y="18286"/>
                </a:cubicBezTo>
                <a:cubicBezTo>
                  <a:pt x="19425" y="18150"/>
                  <a:pt x="19356" y="17990"/>
                  <a:pt x="19288" y="17853"/>
                </a:cubicBezTo>
                <a:cubicBezTo>
                  <a:pt x="18649" y="16780"/>
                  <a:pt x="18032" y="15730"/>
                  <a:pt x="17393" y="14657"/>
                </a:cubicBezTo>
                <a:cubicBezTo>
                  <a:pt x="16914" y="13881"/>
                  <a:pt x="16435" y="13082"/>
                  <a:pt x="15887" y="12215"/>
                </a:cubicBezTo>
                <a:cubicBezTo>
                  <a:pt x="16366" y="12010"/>
                  <a:pt x="16731" y="11850"/>
                  <a:pt x="17097" y="11690"/>
                </a:cubicBezTo>
                <a:cubicBezTo>
                  <a:pt x="17530" y="11507"/>
                  <a:pt x="17941" y="11325"/>
                  <a:pt x="18375" y="11142"/>
                </a:cubicBezTo>
                <a:cubicBezTo>
                  <a:pt x="19014" y="10868"/>
                  <a:pt x="19676" y="10594"/>
                  <a:pt x="20315" y="10320"/>
                </a:cubicBezTo>
                <a:cubicBezTo>
                  <a:pt x="20429" y="10275"/>
                  <a:pt x="20566" y="10252"/>
                  <a:pt x="20657" y="10161"/>
                </a:cubicBezTo>
                <a:cubicBezTo>
                  <a:pt x="20771" y="10024"/>
                  <a:pt x="20931" y="9864"/>
                  <a:pt x="20954" y="9681"/>
                </a:cubicBezTo>
                <a:cubicBezTo>
                  <a:pt x="21000" y="9453"/>
                  <a:pt x="20817" y="9270"/>
                  <a:pt x="20589" y="9179"/>
                </a:cubicBezTo>
                <a:cubicBezTo>
                  <a:pt x="20383" y="9111"/>
                  <a:pt x="20178" y="9042"/>
                  <a:pt x="19950" y="8997"/>
                </a:cubicBezTo>
                <a:cubicBezTo>
                  <a:pt x="18717" y="8837"/>
                  <a:pt x="17485" y="8677"/>
                  <a:pt x="16229" y="8517"/>
                </a:cubicBezTo>
                <a:cubicBezTo>
                  <a:pt x="15955" y="8494"/>
                  <a:pt x="15704" y="8426"/>
                  <a:pt x="15407" y="8380"/>
                </a:cubicBezTo>
                <a:cubicBezTo>
                  <a:pt x="15430" y="8243"/>
                  <a:pt x="15453" y="8152"/>
                  <a:pt x="15476" y="8084"/>
                </a:cubicBezTo>
                <a:cubicBezTo>
                  <a:pt x="16115" y="6372"/>
                  <a:pt x="16754" y="4637"/>
                  <a:pt x="17393" y="2925"/>
                </a:cubicBezTo>
                <a:cubicBezTo>
                  <a:pt x="17439" y="2811"/>
                  <a:pt x="17485" y="2697"/>
                  <a:pt x="17553" y="2606"/>
                </a:cubicBezTo>
                <a:cubicBezTo>
                  <a:pt x="17758" y="2354"/>
                  <a:pt x="17781" y="2149"/>
                  <a:pt x="17553" y="1898"/>
                </a:cubicBezTo>
                <a:cubicBezTo>
                  <a:pt x="17402" y="1734"/>
                  <a:pt x="17260" y="1651"/>
                  <a:pt x="17101" y="1651"/>
                </a:cubicBezTo>
                <a:cubicBezTo>
                  <a:pt x="16995" y="1651"/>
                  <a:pt x="16882" y="1688"/>
                  <a:pt x="16754" y="1761"/>
                </a:cubicBezTo>
                <a:cubicBezTo>
                  <a:pt x="16572" y="1852"/>
                  <a:pt x="16412" y="1989"/>
                  <a:pt x="16252" y="2103"/>
                </a:cubicBezTo>
                <a:cubicBezTo>
                  <a:pt x="14997" y="3108"/>
                  <a:pt x="13741" y="4112"/>
                  <a:pt x="12486" y="5139"/>
                </a:cubicBezTo>
                <a:cubicBezTo>
                  <a:pt x="12006" y="5550"/>
                  <a:pt x="11573" y="5984"/>
                  <a:pt x="11071" y="6463"/>
                </a:cubicBezTo>
                <a:cubicBezTo>
                  <a:pt x="10888" y="6143"/>
                  <a:pt x="10705" y="5870"/>
                  <a:pt x="10568" y="5573"/>
                </a:cubicBezTo>
                <a:cubicBezTo>
                  <a:pt x="9838" y="3907"/>
                  <a:pt x="9085" y="2240"/>
                  <a:pt x="8354" y="597"/>
                </a:cubicBezTo>
                <a:cubicBezTo>
                  <a:pt x="8286" y="460"/>
                  <a:pt x="8240" y="300"/>
                  <a:pt x="8149" y="232"/>
                </a:cubicBezTo>
                <a:cubicBezTo>
                  <a:pt x="8022" y="126"/>
                  <a:pt x="7856" y="1"/>
                  <a:pt x="77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" name="Google Shape;96;p9"/>
          <p:cNvGrpSpPr/>
          <p:nvPr/>
        </p:nvGrpSpPr>
        <p:grpSpPr>
          <a:xfrm>
            <a:off x="4234684" y="6010917"/>
            <a:ext cx="2130000" cy="584200"/>
            <a:chOff x="3292150" y="368850"/>
            <a:chExt cx="1597500" cy="438150"/>
          </a:xfrm>
        </p:grpSpPr>
        <p:sp>
          <p:nvSpPr>
            <p:cNvPr id="97" name="Google Shape;97;p9"/>
            <p:cNvSpPr/>
            <p:nvPr/>
          </p:nvSpPr>
          <p:spPr>
            <a:xfrm>
              <a:off x="3305825" y="368850"/>
              <a:ext cx="1583825" cy="309250"/>
            </a:xfrm>
            <a:custGeom>
              <a:avLst/>
              <a:gdLst/>
              <a:ahLst/>
              <a:cxnLst/>
              <a:rect l="l" t="t" r="r" b="b"/>
              <a:pathLst>
                <a:path w="63353" h="12370" extrusionOk="0">
                  <a:moveTo>
                    <a:pt x="5481" y="1"/>
                  </a:moveTo>
                  <a:cubicBezTo>
                    <a:pt x="3812" y="1"/>
                    <a:pt x="2124" y="1375"/>
                    <a:pt x="992" y="3795"/>
                  </a:cubicBezTo>
                  <a:cubicBezTo>
                    <a:pt x="627" y="4593"/>
                    <a:pt x="307" y="5484"/>
                    <a:pt x="79" y="6465"/>
                  </a:cubicBezTo>
                  <a:cubicBezTo>
                    <a:pt x="0" y="6810"/>
                    <a:pt x="137" y="7112"/>
                    <a:pt x="275" y="7112"/>
                  </a:cubicBezTo>
                  <a:cubicBezTo>
                    <a:pt x="338" y="7112"/>
                    <a:pt x="401" y="7049"/>
                    <a:pt x="444" y="6899"/>
                  </a:cubicBezTo>
                  <a:cubicBezTo>
                    <a:pt x="1443" y="3513"/>
                    <a:pt x="3409" y="1422"/>
                    <a:pt x="5363" y="1422"/>
                  </a:cubicBezTo>
                  <a:cubicBezTo>
                    <a:pt x="5595" y="1422"/>
                    <a:pt x="5828" y="1451"/>
                    <a:pt x="6059" y="1512"/>
                  </a:cubicBezTo>
                  <a:cubicBezTo>
                    <a:pt x="8410" y="2128"/>
                    <a:pt x="9757" y="6260"/>
                    <a:pt x="11651" y="8634"/>
                  </a:cubicBezTo>
                  <a:cubicBezTo>
                    <a:pt x="12378" y="9530"/>
                    <a:pt x="13180" y="10075"/>
                    <a:pt x="14002" y="10075"/>
                  </a:cubicBezTo>
                  <a:cubicBezTo>
                    <a:pt x="14290" y="10075"/>
                    <a:pt x="14580" y="10008"/>
                    <a:pt x="14870" y="9866"/>
                  </a:cubicBezTo>
                  <a:cubicBezTo>
                    <a:pt x="16102" y="9273"/>
                    <a:pt x="17061" y="7538"/>
                    <a:pt x="18020" y="6009"/>
                  </a:cubicBezTo>
                  <a:cubicBezTo>
                    <a:pt x="19047" y="4388"/>
                    <a:pt x="20119" y="3155"/>
                    <a:pt x="21420" y="2630"/>
                  </a:cubicBezTo>
                  <a:cubicBezTo>
                    <a:pt x="21908" y="2432"/>
                    <a:pt x="22407" y="2333"/>
                    <a:pt x="22904" y="2333"/>
                  </a:cubicBezTo>
                  <a:cubicBezTo>
                    <a:pt x="23665" y="2333"/>
                    <a:pt x="24424" y="2563"/>
                    <a:pt x="25141" y="3018"/>
                  </a:cubicBezTo>
                  <a:cubicBezTo>
                    <a:pt x="26374" y="3772"/>
                    <a:pt x="27332" y="5301"/>
                    <a:pt x="28337" y="6876"/>
                  </a:cubicBezTo>
                  <a:cubicBezTo>
                    <a:pt x="29254" y="8340"/>
                    <a:pt x="30298" y="9783"/>
                    <a:pt x="31507" y="9783"/>
                  </a:cubicBezTo>
                  <a:cubicBezTo>
                    <a:pt x="31561" y="9783"/>
                    <a:pt x="31615" y="9781"/>
                    <a:pt x="31669" y="9775"/>
                  </a:cubicBezTo>
                  <a:cubicBezTo>
                    <a:pt x="32970" y="9661"/>
                    <a:pt x="33997" y="8086"/>
                    <a:pt x="34979" y="6579"/>
                  </a:cubicBezTo>
                  <a:cubicBezTo>
                    <a:pt x="35983" y="5050"/>
                    <a:pt x="36965" y="3749"/>
                    <a:pt x="38197" y="3178"/>
                  </a:cubicBezTo>
                  <a:cubicBezTo>
                    <a:pt x="38736" y="2916"/>
                    <a:pt x="39283" y="2787"/>
                    <a:pt x="39823" y="2787"/>
                  </a:cubicBezTo>
                  <a:cubicBezTo>
                    <a:pt x="40176" y="2787"/>
                    <a:pt x="40525" y="2842"/>
                    <a:pt x="40868" y="2950"/>
                  </a:cubicBezTo>
                  <a:cubicBezTo>
                    <a:pt x="42351" y="3384"/>
                    <a:pt x="43766" y="4753"/>
                    <a:pt x="44885" y="6899"/>
                  </a:cubicBezTo>
                  <a:cubicBezTo>
                    <a:pt x="45798" y="8679"/>
                    <a:pt x="46711" y="10505"/>
                    <a:pt x="48035" y="10802"/>
                  </a:cubicBezTo>
                  <a:cubicBezTo>
                    <a:pt x="48159" y="10832"/>
                    <a:pt x="48282" y="10846"/>
                    <a:pt x="48404" y="10846"/>
                  </a:cubicBezTo>
                  <a:cubicBezTo>
                    <a:pt x="49407" y="10846"/>
                    <a:pt x="50350" y="9892"/>
                    <a:pt x="51185" y="8793"/>
                  </a:cubicBezTo>
                  <a:cubicBezTo>
                    <a:pt x="52189" y="7447"/>
                    <a:pt x="53102" y="5826"/>
                    <a:pt x="54152" y="4593"/>
                  </a:cubicBezTo>
                  <a:cubicBezTo>
                    <a:pt x="54991" y="3583"/>
                    <a:pt x="55910" y="3058"/>
                    <a:pt x="56892" y="3058"/>
                  </a:cubicBezTo>
                  <a:cubicBezTo>
                    <a:pt x="56952" y="3058"/>
                    <a:pt x="57013" y="3060"/>
                    <a:pt x="57074" y="3064"/>
                  </a:cubicBezTo>
                  <a:cubicBezTo>
                    <a:pt x="59082" y="3247"/>
                    <a:pt x="61068" y="5575"/>
                    <a:pt x="62050" y="9136"/>
                  </a:cubicBezTo>
                  <a:cubicBezTo>
                    <a:pt x="62301" y="9980"/>
                    <a:pt x="62483" y="10939"/>
                    <a:pt x="62620" y="11875"/>
                  </a:cubicBezTo>
                  <a:cubicBezTo>
                    <a:pt x="62672" y="12208"/>
                    <a:pt x="62833" y="12370"/>
                    <a:pt x="62989" y="12370"/>
                  </a:cubicBezTo>
                  <a:cubicBezTo>
                    <a:pt x="63175" y="12370"/>
                    <a:pt x="63353" y="12139"/>
                    <a:pt x="63328" y="11692"/>
                  </a:cubicBezTo>
                  <a:cubicBezTo>
                    <a:pt x="63077" y="7287"/>
                    <a:pt x="61251" y="3886"/>
                    <a:pt x="59265" y="2311"/>
                  </a:cubicBezTo>
                  <a:cubicBezTo>
                    <a:pt x="58504" y="1710"/>
                    <a:pt x="57675" y="1382"/>
                    <a:pt x="56852" y="1382"/>
                  </a:cubicBezTo>
                  <a:cubicBezTo>
                    <a:pt x="56613" y="1382"/>
                    <a:pt x="56374" y="1410"/>
                    <a:pt x="56138" y="1466"/>
                  </a:cubicBezTo>
                  <a:cubicBezTo>
                    <a:pt x="54974" y="1740"/>
                    <a:pt x="53969" y="2745"/>
                    <a:pt x="53011" y="4091"/>
                  </a:cubicBezTo>
                  <a:cubicBezTo>
                    <a:pt x="51661" y="5949"/>
                    <a:pt x="50042" y="9126"/>
                    <a:pt x="48361" y="9126"/>
                  </a:cubicBezTo>
                  <a:cubicBezTo>
                    <a:pt x="47853" y="9126"/>
                    <a:pt x="47339" y="8836"/>
                    <a:pt x="46825" y="8131"/>
                  </a:cubicBezTo>
                  <a:cubicBezTo>
                    <a:pt x="46277" y="7378"/>
                    <a:pt x="45844" y="6397"/>
                    <a:pt x="45364" y="5506"/>
                  </a:cubicBezTo>
                  <a:cubicBezTo>
                    <a:pt x="44885" y="4616"/>
                    <a:pt x="44383" y="3817"/>
                    <a:pt x="43835" y="3178"/>
                  </a:cubicBezTo>
                  <a:cubicBezTo>
                    <a:pt x="42922" y="2151"/>
                    <a:pt x="41895" y="1512"/>
                    <a:pt x="40868" y="1238"/>
                  </a:cubicBezTo>
                  <a:cubicBezTo>
                    <a:pt x="40662" y="1192"/>
                    <a:pt x="40480" y="1170"/>
                    <a:pt x="40274" y="1147"/>
                  </a:cubicBezTo>
                  <a:cubicBezTo>
                    <a:pt x="40129" y="1131"/>
                    <a:pt x="39983" y="1123"/>
                    <a:pt x="39838" y="1123"/>
                  </a:cubicBezTo>
                  <a:cubicBezTo>
                    <a:pt x="38729" y="1123"/>
                    <a:pt x="37631" y="1583"/>
                    <a:pt x="36622" y="2471"/>
                  </a:cubicBezTo>
                  <a:cubicBezTo>
                    <a:pt x="35435" y="3521"/>
                    <a:pt x="34522" y="5369"/>
                    <a:pt x="33427" y="6762"/>
                  </a:cubicBezTo>
                  <a:cubicBezTo>
                    <a:pt x="32924" y="7424"/>
                    <a:pt x="32331" y="8017"/>
                    <a:pt x="31715" y="8109"/>
                  </a:cubicBezTo>
                  <a:cubicBezTo>
                    <a:pt x="31668" y="8114"/>
                    <a:pt x="31621" y="8116"/>
                    <a:pt x="31574" y="8116"/>
                  </a:cubicBezTo>
                  <a:cubicBezTo>
                    <a:pt x="31011" y="8116"/>
                    <a:pt x="30486" y="7742"/>
                    <a:pt x="29980" y="7173"/>
                  </a:cubicBezTo>
                  <a:cubicBezTo>
                    <a:pt x="28884" y="5917"/>
                    <a:pt x="28017" y="4000"/>
                    <a:pt x="26921" y="2745"/>
                  </a:cubicBezTo>
                  <a:cubicBezTo>
                    <a:pt x="25702" y="1357"/>
                    <a:pt x="24311" y="664"/>
                    <a:pt x="22919" y="664"/>
                  </a:cubicBezTo>
                  <a:cubicBezTo>
                    <a:pt x="21679" y="664"/>
                    <a:pt x="20439" y="1214"/>
                    <a:pt x="19321" y="2311"/>
                  </a:cubicBezTo>
                  <a:cubicBezTo>
                    <a:pt x="17546" y="4027"/>
                    <a:pt x="15971" y="8410"/>
                    <a:pt x="13941" y="8410"/>
                  </a:cubicBezTo>
                  <a:cubicBezTo>
                    <a:pt x="13595" y="8410"/>
                    <a:pt x="13236" y="8283"/>
                    <a:pt x="12861" y="7994"/>
                  </a:cubicBezTo>
                  <a:cubicBezTo>
                    <a:pt x="11811" y="7196"/>
                    <a:pt x="10944" y="5552"/>
                    <a:pt x="10099" y="4137"/>
                  </a:cubicBezTo>
                  <a:cubicBezTo>
                    <a:pt x="9209" y="2630"/>
                    <a:pt x="8250" y="1147"/>
                    <a:pt x="7109" y="462"/>
                  </a:cubicBezTo>
                  <a:cubicBezTo>
                    <a:pt x="6582" y="150"/>
                    <a:pt x="6033" y="1"/>
                    <a:pt x="5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3292150" y="529725"/>
              <a:ext cx="1581425" cy="277275"/>
            </a:xfrm>
            <a:custGeom>
              <a:avLst/>
              <a:gdLst/>
              <a:ahLst/>
              <a:cxnLst/>
              <a:rect l="l" t="t" r="r" b="b"/>
              <a:pathLst>
                <a:path w="63257" h="11091" extrusionOk="0">
                  <a:moveTo>
                    <a:pt x="24358" y="0"/>
                  </a:moveTo>
                  <a:cubicBezTo>
                    <a:pt x="22535" y="0"/>
                    <a:pt x="20839" y="2126"/>
                    <a:pt x="19365" y="4207"/>
                  </a:cubicBezTo>
                  <a:cubicBezTo>
                    <a:pt x="18430" y="5531"/>
                    <a:pt x="17494" y="6946"/>
                    <a:pt x="16467" y="8042"/>
                  </a:cubicBezTo>
                  <a:cubicBezTo>
                    <a:pt x="15711" y="8856"/>
                    <a:pt x="14889" y="9472"/>
                    <a:pt x="14030" y="9472"/>
                  </a:cubicBezTo>
                  <a:cubicBezTo>
                    <a:pt x="13877" y="9472"/>
                    <a:pt x="13723" y="9453"/>
                    <a:pt x="13568" y="9411"/>
                  </a:cubicBezTo>
                  <a:cubicBezTo>
                    <a:pt x="12244" y="9069"/>
                    <a:pt x="11240" y="7106"/>
                    <a:pt x="10349" y="5257"/>
                  </a:cubicBezTo>
                  <a:cubicBezTo>
                    <a:pt x="9436" y="3317"/>
                    <a:pt x="8478" y="1445"/>
                    <a:pt x="7177" y="624"/>
                  </a:cubicBezTo>
                  <a:cubicBezTo>
                    <a:pt x="6656" y="289"/>
                    <a:pt x="6110" y="130"/>
                    <a:pt x="5561" y="130"/>
                  </a:cubicBezTo>
                  <a:cubicBezTo>
                    <a:pt x="3755" y="130"/>
                    <a:pt x="1917" y="1855"/>
                    <a:pt x="831" y="4709"/>
                  </a:cubicBezTo>
                  <a:cubicBezTo>
                    <a:pt x="466" y="5645"/>
                    <a:pt x="215" y="6672"/>
                    <a:pt x="55" y="7791"/>
                  </a:cubicBezTo>
                  <a:cubicBezTo>
                    <a:pt x="0" y="8107"/>
                    <a:pt x="127" y="8307"/>
                    <a:pt x="252" y="8307"/>
                  </a:cubicBezTo>
                  <a:cubicBezTo>
                    <a:pt x="334" y="8307"/>
                    <a:pt x="416" y="8219"/>
                    <a:pt x="443" y="8019"/>
                  </a:cubicBezTo>
                  <a:cubicBezTo>
                    <a:pt x="1151" y="3813"/>
                    <a:pt x="3321" y="1165"/>
                    <a:pt x="5481" y="1165"/>
                  </a:cubicBezTo>
                  <a:cubicBezTo>
                    <a:pt x="5689" y="1165"/>
                    <a:pt x="5897" y="1190"/>
                    <a:pt x="6104" y="1240"/>
                  </a:cubicBezTo>
                  <a:cubicBezTo>
                    <a:pt x="7451" y="1559"/>
                    <a:pt x="8432" y="3089"/>
                    <a:pt x="9322" y="5006"/>
                  </a:cubicBezTo>
                  <a:cubicBezTo>
                    <a:pt x="10235" y="6992"/>
                    <a:pt x="11125" y="9274"/>
                    <a:pt x="12404" y="10393"/>
                  </a:cubicBezTo>
                  <a:cubicBezTo>
                    <a:pt x="12957" y="10881"/>
                    <a:pt x="13509" y="11091"/>
                    <a:pt x="14053" y="11091"/>
                  </a:cubicBezTo>
                  <a:cubicBezTo>
                    <a:pt x="15620" y="11091"/>
                    <a:pt x="17125" y="9358"/>
                    <a:pt x="18430" y="7562"/>
                  </a:cubicBezTo>
                  <a:cubicBezTo>
                    <a:pt x="19388" y="6261"/>
                    <a:pt x="20301" y="4846"/>
                    <a:pt x="21283" y="3682"/>
                  </a:cubicBezTo>
                  <a:cubicBezTo>
                    <a:pt x="22173" y="2632"/>
                    <a:pt x="23154" y="1742"/>
                    <a:pt x="24204" y="1674"/>
                  </a:cubicBezTo>
                  <a:cubicBezTo>
                    <a:pt x="24241" y="1672"/>
                    <a:pt x="24277" y="1671"/>
                    <a:pt x="24313" y="1671"/>
                  </a:cubicBezTo>
                  <a:cubicBezTo>
                    <a:pt x="26764" y="1671"/>
                    <a:pt x="28433" y="6227"/>
                    <a:pt x="30367" y="8544"/>
                  </a:cubicBezTo>
                  <a:cubicBezTo>
                    <a:pt x="31162" y="9494"/>
                    <a:pt x="32035" y="10078"/>
                    <a:pt x="32948" y="10078"/>
                  </a:cubicBezTo>
                  <a:cubicBezTo>
                    <a:pt x="33240" y="10078"/>
                    <a:pt x="33537" y="10018"/>
                    <a:pt x="33837" y="9891"/>
                  </a:cubicBezTo>
                  <a:cubicBezTo>
                    <a:pt x="35001" y="9388"/>
                    <a:pt x="36028" y="7950"/>
                    <a:pt x="36964" y="6535"/>
                  </a:cubicBezTo>
                  <a:cubicBezTo>
                    <a:pt x="37900" y="5120"/>
                    <a:pt x="38858" y="3500"/>
                    <a:pt x="39954" y="2678"/>
                  </a:cubicBezTo>
                  <a:cubicBezTo>
                    <a:pt x="40394" y="2358"/>
                    <a:pt x="40817" y="2213"/>
                    <a:pt x="41238" y="2213"/>
                  </a:cubicBezTo>
                  <a:cubicBezTo>
                    <a:pt x="41297" y="2213"/>
                    <a:pt x="41356" y="2216"/>
                    <a:pt x="41415" y="2221"/>
                  </a:cubicBezTo>
                  <a:cubicBezTo>
                    <a:pt x="41962" y="2267"/>
                    <a:pt x="42510" y="2564"/>
                    <a:pt x="43058" y="3089"/>
                  </a:cubicBezTo>
                  <a:cubicBezTo>
                    <a:pt x="45044" y="5052"/>
                    <a:pt x="46505" y="8932"/>
                    <a:pt x="48673" y="10301"/>
                  </a:cubicBezTo>
                  <a:cubicBezTo>
                    <a:pt x="49029" y="10527"/>
                    <a:pt x="49389" y="10636"/>
                    <a:pt x="49746" y="10636"/>
                  </a:cubicBezTo>
                  <a:cubicBezTo>
                    <a:pt x="50511" y="10636"/>
                    <a:pt x="51261" y="10132"/>
                    <a:pt x="51914" y="9183"/>
                  </a:cubicBezTo>
                  <a:cubicBezTo>
                    <a:pt x="52508" y="8270"/>
                    <a:pt x="53010" y="7129"/>
                    <a:pt x="53603" y="6170"/>
                  </a:cubicBezTo>
                  <a:cubicBezTo>
                    <a:pt x="54037" y="5440"/>
                    <a:pt x="54562" y="4869"/>
                    <a:pt x="55087" y="4481"/>
                  </a:cubicBezTo>
                  <a:cubicBezTo>
                    <a:pt x="55718" y="4036"/>
                    <a:pt x="56388" y="3821"/>
                    <a:pt x="57060" y="3821"/>
                  </a:cubicBezTo>
                  <a:cubicBezTo>
                    <a:pt x="58697" y="3821"/>
                    <a:pt x="60345" y="5096"/>
                    <a:pt x="61478" y="7425"/>
                  </a:cubicBezTo>
                  <a:cubicBezTo>
                    <a:pt x="61889" y="8247"/>
                    <a:pt x="62231" y="9206"/>
                    <a:pt x="62528" y="10165"/>
                  </a:cubicBezTo>
                  <a:cubicBezTo>
                    <a:pt x="62600" y="10388"/>
                    <a:pt x="62716" y="10486"/>
                    <a:pt x="62831" y="10486"/>
                  </a:cubicBezTo>
                  <a:cubicBezTo>
                    <a:pt x="63046" y="10486"/>
                    <a:pt x="63256" y="10145"/>
                    <a:pt x="63167" y="9640"/>
                  </a:cubicBezTo>
                  <a:cubicBezTo>
                    <a:pt x="62345" y="4938"/>
                    <a:pt x="59652" y="2335"/>
                    <a:pt x="57301" y="2153"/>
                  </a:cubicBezTo>
                  <a:cubicBezTo>
                    <a:pt x="57215" y="2146"/>
                    <a:pt x="57129" y="2143"/>
                    <a:pt x="57042" y="2143"/>
                  </a:cubicBezTo>
                  <a:cubicBezTo>
                    <a:pt x="55917" y="2143"/>
                    <a:pt x="54784" y="2697"/>
                    <a:pt x="53809" y="3842"/>
                  </a:cubicBezTo>
                  <a:cubicBezTo>
                    <a:pt x="53170" y="4572"/>
                    <a:pt x="52668" y="5599"/>
                    <a:pt x="52143" y="6581"/>
                  </a:cubicBezTo>
                  <a:cubicBezTo>
                    <a:pt x="51640" y="7517"/>
                    <a:pt x="51093" y="8430"/>
                    <a:pt x="50408" y="8795"/>
                  </a:cubicBezTo>
                  <a:cubicBezTo>
                    <a:pt x="50202" y="8908"/>
                    <a:pt x="49997" y="8958"/>
                    <a:pt x="49793" y="8958"/>
                  </a:cubicBezTo>
                  <a:cubicBezTo>
                    <a:pt x="49044" y="8958"/>
                    <a:pt x="48314" y="8278"/>
                    <a:pt x="47669" y="7471"/>
                  </a:cubicBezTo>
                  <a:cubicBezTo>
                    <a:pt x="46687" y="6216"/>
                    <a:pt x="45797" y="4664"/>
                    <a:pt x="44861" y="3317"/>
                  </a:cubicBezTo>
                  <a:cubicBezTo>
                    <a:pt x="43925" y="1993"/>
                    <a:pt x="42898" y="829"/>
                    <a:pt x="41734" y="555"/>
                  </a:cubicBezTo>
                  <a:cubicBezTo>
                    <a:pt x="41620" y="532"/>
                    <a:pt x="41529" y="509"/>
                    <a:pt x="41415" y="509"/>
                  </a:cubicBezTo>
                  <a:cubicBezTo>
                    <a:pt x="41362" y="505"/>
                    <a:pt x="41309" y="503"/>
                    <a:pt x="41256" y="503"/>
                  </a:cubicBezTo>
                  <a:cubicBezTo>
                    <a:pt x="40218" y="503"/>
                    <a:pt x="39225" y="1342"/>
                    <a:pt x="38356" y="2450"/>
                  </a:cubicBezTo>
                  <a:cubicBezTo>
                    <a:pt x="36694" y="4572"/>
                    <a:pt x="34980" y="8397"/>
                    <a:pt x="32905" y="8397"/>
                  </a:cubicBezTo>
                  <a:cubicBezTo>
                    <a:pt x="32614" y="8397"/>
                    <a:pt x="32317" y="8321"/>
                    <a:pt x="32011" y="8156"/>
                  </a:cubicBezTo>
                  <a:cubicBezTo>
                    <a:pt x="30847" y="7517"/>
                    <a:pt x="29865" y="5851"/>
                    <a:pt x="28929" y="4367"/>
                  </a:cubicBezTo>
                  <a:cubicBezTo>
                    <a:pt x="27948" y="2769"/>
                    <a:pt x="26921" y="1149"/>
                    <a:pt x="25688" y="395"/>
                  </a:cubicBezTo>
                  <a:cubicBezTo>
                    <a:pt x="25238" y="122"/>
                    <a:pt x="24795" y="0"/>
                    <a:pt x="24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9"/>
          <p:cNvGrpSpPr/>
          <p:nvPr/>
        </p:nvGrpSpPr>
        <p:grpSpPr>
          <a:xfrm rot="8653673">
            <a:off x="6536730" y="903244"/>
            <a:ext cx="1220775" cy="1056064"/>
            <a:chOff x="3228400" y="3443600"/>
            <a:chExt cx="437875" cy="378825"/>
          </a:xfrm>
        </p:grpSpPr>
        <p:sp>
          <p:nvSpPr>
            <p:cNvPr id="100" name="Google Shape;100;p9"/>
            <p:cNvSpPr/>
            <p:nvPr/>
          </p:nvSpPr>
          <p:spPr>
            <a:xfrm>
              <a:off x="3551800" y="3447575"/>
              <a:ext cx="21325" cy="53950"/>
            </a:xfrm>
            <a:custGeom>
              <a:avLst/>
              <a:gdLst/>
              <a:ahLst/>
              <a:cxnLst/>
              <a:rect l="l" t="t" r="r" b="b"/>
              <a:pathLst>
                <a:path w="853" h="2158" extrusionOk="0">
                  <a:moveTo>
                    <a:pt x="237" y="1"/>
                  </a:moveTo>
                  <a:cubicBezTo>
                    <a:pt x="121" y="1"/>
                    <a:pt x="0" y="95"/>
                    <a:pt x="38" y="245"/>
                  </a:cubicBezTo>
                  <a:cubicBezTo>
                    <a:pt x="210" y="810"/>
                    <a:pt x="383" y="1390"/>
                    <a:pt x="445" y="1970"/>
                  </a:cubicBezTo>
                  <a:cubicBezTo>
                    <a:pt x="461" y="2095"/>
                    <a:pt x="567" y="2158"/>
                    <a:pt x="665" y="2158"/>
                  </a:cubicBezTo>
                  <a:cubicBezTo>
                    <a:pt x="763" y="2158"/>
                    <a:pt x="853" y="2095"/>
                    <a:pt x="837" y="1970"/>
                  </a:cubicBezTo>
                  <a:cubicBezTo>
                    <a:pt x="775" y="1343"/>
                    <a:pt x="586" y="731"/>
                    <a:pt x="414" y="136"/>
                  </a:cubicBezTo>
                  <a:cubicBezTo>
                    <a:pt x="389" y="42"/>
                    <a:pt x="31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228400" y="3491225"/>
              <a:ext cx="347100" cy="211700"/>
            </a:xfrm>
            <a:custGeom>
              <a:avLst/>
              <a:gdLst/>
              <a:ahLst/>
              <a:cxnLst/>
              <a:rect l="l" t="t" r="r" b="b"/>
              <a:pathLst>
                <a:path w="13884" h="8468" extrusionOk="0">
                  <a:moveTo>
                    <a:pt x="13581" y="0"/>
                  </a:moveTo>
                  <a:cubicBezTo>
                    <a:pt x="13567" y="0"/>
                    <a:pt x="13553" y="1"/>
                    <a:pt x="13538" y="4"/>
                  </a:cubicBezTo>
                  <a:cubicBezTo>
                    <a:pt x="8256" y="1023"/>
                    <a:pt x="3475" y="3907"/>
                    <a:pt x="121" y="8124"/>
                  </a:cubicBezTo>
                  <a:cubicBezTo>
                    <a:pt x="1" y="8268"/>
                    <a:pt x="130" y="8468"/>
                    <a:pt x="267" y="8468"/>
                  </a:cubicBezTo>
                  <a:cubicBezTo>
                    <a:pt x="309" y="8468"/>
                    <a:pt x="351" y="8449"/>
                    <a:pt x="387" y="8406"/>
                  </a:cubicBezTo>
                  <a:cubicBezTo>
                    <a:pt x="3710" y="4236"/>
                    <a:pt x="8428" y="1399"/>
                    <a:pt x="13648" y="380"/>
                  </a:cubicBezTo>
                  <a:cubicBezTo>
                    <a:pt x="13884" y="336"/>
                    <a:pt x="13801" y="0"/>
                    <a:pt x="1358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550050" y="3443600"/>
              <a:ext cx="116225" cy="73650"/>
            </a:xfrm>
            <a:custGeom>
              <a:avLst/>
              <a:gdLst/>
              <a:ahLst/>
              <a:cxnLst/>
              <a:rect l="l" t="t" r="r" b="b"/>
              <a:pathLst>
                <a:path w="4649" h="2946" extrusionOk="0">
                  <a:moveTo>
                    <a:pt x="290" y="0"/>
                  </a:moveTo>
                  <a:cubicBezTo>
                    <a:pt x="117" y="0"/>
                    <a:pt x="1" y="252"/>
                    <a:pt x="186" y="357"/>
                  </a:cubicBezTo>
                  <a:cubicBezTo>
                    <a:pt x="1581" y="1157"/>
                    <a:pt x="2929" y="2035"/>
                    <a:pt x="4277" y="2912"/>
                  </a:cubicBezTo>
                  <a:cubicBezTo>
                    <a:pt x="4311" y="2936"/>
                    <a:pt x="4344" y="2946"/>
                    <a:pt x="4376" y="2946"/>
                  </a:cubicBezTo>
                  <a:cubicBezTo>
                    <a:pt x="4537" y="2946"/>
                    <a:pt x="4649" y="2688"/>
                    <a:pt x="4465" y="2583"/>
                  </a:cubicBezTo>
                  <a:cubicBezTo>
                    <a:pt x="3133" y="1690"/>
                    <a:pt x="1785" y="812"/>
                    <a:pt x="390" y="28"/>
                  </a:cubicBezTo>
                  <a:cubicBezTo>
                    <a:pt x="356" y="9"/>
                    <a:pt x="322" y="0"/>
                    <a:pt x="29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583475" y="3509650"/>
              <a:ext cx="81275" cy="118650"/>
            </a:xfrm>
            <a:custGeom>
              <a:avLst/>
              <a:gdLst/>
              <a:ahLst/>
              <a:cxnLst/>
              <a:rect l="l" t="t" r="r" b="b"/>
              <a:pathLst>
                <a:path w="3251" h="4746" extrusionOk="0">
                  <a:moveTo>
                    <a:pt x="2993" y="1"/>
                  </a:moveTo>
                  <a:cubicBezTo>
                    <a:pt x="2936" y="1"/>
                    <a:pt x="2880" y="29"/>
                    <a:pt x="2846" y="98"/>
                  </a:cubicBezTo>
                  <a:cubicBezTo>
                    <a:pt x="2078" y="1618"/>
                    <a:pt x="1185" y="3076"/>
                    <a:pt x="119" y="4408"/>
                  </a:cubicBezTo>
                  <a:cubicBezTo>
                    <a:pt x="1" y="4550"/>
                    <a:pt x="132" y="4746"/>
                    <a:pt x="271" y="4746"/>
                  </a:cubicBezTo>
                  <a:cubicBezTo>
                    <a:pt x="316" y="4746"/>
                    <a:pt x="362" y="4725"/>
                    <a:pt x="401" y="4675"/>
                  </a:cubicBezTo>
                  <a:cubicBezTo>
                    <a:pt x="1482" y="3327"/>
                    <a:pt x="2407" y="1853"/>
                    <a:pt x="3175" y="302"/>
                  </a:cubicBezTo>
                  <a:cubicBezTo>
                    <a:pt x="3251" y="140"/>
                    <a:pt x="3119" y="1"/>
                    <a:pt x="299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3577725" y="3567100"/>
              <a:ext cx="16875" cy="55550"/>
            </a:xfrm>
            <a:custGeom>
              <a:avLst/>
              <a:gdLst/>
              <a:ahLst/>
              <a:cxnLst/>
              <a:rect l="l" t="t" r="r" b="b"/>
              <a:pathLst>
                <a:path w="675" h="2222" extrusionOk="0">
                  <a:moveTo>
                    <a:pt x="242" y="0"/>
                  </a:moveTo>
                  <a:cubicBezTo>
                    <a:pt x="129" y="0"/>
                    <a:pt x="1" y="94"/>
                    <a:pt x="20" y="245"/>
                  </a:cubicBezTo>
                  <a:cubicBezTo>
                    <a:pt x="114" y="856"/>
                    <a:pt x="161" y="1468"/>
                    <a:pt x="270" y="2079"/>
                  </a:cubicBezTo>
                  <a:cubicBezTo>
                    <a:pt x="289" y="2179"/>
                    <a:pt x="361" y="2222"/>
                    <a:pt x="437" y="2222"/>
                  </a:cubicBezTo>
                  <a:cubicBezTo>
                    <a:pt x="551" y="2222"/>
                    <a:pt x="675" y="2126"/>
                    <a:pt x="647" y="1985"/>
                  </a:cubicBezTo>
                  <a:cubicBezTo>
                    <a:pt x="537" y="1374"/>
                    <a:pt x="490" y="762"/>
                    <a:pt x="396" y="135"/>
                  </a:cubicBezTo>
                  <a:cubicBezTo>
                    <a:pt x="383" y="42"/>
                    <a:pt x="316" y="0"/>
                    <a:pt x="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3327950" y="3567350"/>
              <a:ext cx="259825" cy="255075"/>
            </a:xfrm>
            <a:custGeom>
              <a:avLst/>
              <a:gdLst/>
              <a:ahLst/>
              <a:cxnLst/>
              <a:rect l="l" t="t" r="r" b="b"/>
              <a:pathLst>
                <a:path w="10393" h="10203" extrusionOk="0">
                  <a:moveTo>
                    <a:pt x="10146" y="1"/>
                  </a:moveTo>
                  <a:cubicBezTo>
                    <a:pt x="10123" y="1"/>
                    <a:pt x="10099" y="5"/>
                    <a:pt x="10073" y="16"/>
                  </a:cubicBezTo>
                  <a:cubicBezTo>
                    <a:pt x="5590" y="1771"/>
                    <a:pt x="1860" y="5502"/>
                    <a:pt x="57" y="9969"/>
                  </a:cubicBezTo>
                  <a:cubicBezTo>
                    <a:pt x="0" y="10112"/>
                    <a:pt x="123" y="10203"/>
                    <a:pt x="245" y="10203"/>
                  </a:cubicBezTo>
                  <a:cubicBezTo>
                    <a:pt x="324" y="10203"/>
                    <a:pt x="403" y="10165"/>
                    <a:pt x="434" y="10079"/>
                  </a:cubicBezTo>
                  <a:cubicBezTo>
                    <a:pt x="2189" y="5753"/>
                    <a:pt x="5841" y="2085"/>
                    <a:pt x="10183" y="392"/>
                  </a:cubicBezTo>
                  <a:cubicBezTo>
                    <a:pt x="10392" y="308"/>
                    <a:pt x="10328" y="1"/>
                    <a:pt x="1014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3228425" y="3692700"/>
              <a:ext cx="110225" cy="129000"/>
            </a:xfrm>
            <a:custGeom>
              <a:avLst/>
              <a:gdLst/>
              <a:ahLst/>
              <a:cxnLst/>
              <a:rect l="l" t="t" r="r" b="b"/>
              <a:pathLst>
                <a:path w="4409" h="5160" extrusionOk="0">
                  <a:moveTo>
                    <a:pt x="262" y="0"/>
                  </a:moveTo>
                  <a:cubicBezTo>
                    <a:pt x="126" y="0"/>
                    <a:pt x="1" y="192"/>
                    <a:pt x="120" y="347"/>
                  </a:cubicBezTo>
                  <a:cubicBezTo>
                    <a:pt x="1405" y="1930"/>
                    <a:pt x="2722" y="3497"/>
                    <a:pt x="4023" y="5096"/>
                  </a:cubicBezTo>
                  <a:cubicBezTo>
                    <a:pt x="4060" y="5141"/>
                    <a:pt x="4104" y="5160"/>
                    <a:pt x="4147" y="5160"/>
                  </a:cubicBezTo>
                  <a:cubicBezTo>
                    <a:pt x="4283" y="5160"/>
                    <a:pt x="4408" y="4969"/>
                    <a:pt x="4289" y="4814"/>
                  </a:cubicBezTo>
                  <a:cubicBezTo>
                    <a:pt x="3004" y="3231"/>
                    <a:pt x="1687" y="1663"/>
                    <a:pt x="386" y="65"/>
                  </a:cubicBezTo>
                  <a:cubicBezTo>
                    <a:pt x="349" y="19"/>
                    <a:pt x="305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127283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094265" y="1289767"/>
            <a:ext cx="6679200" cy="3994400"/>
          </a:xfrm>
          <a:prstGeom prst="roundRect">
            <a:avLst>
              <a:gd name="adj" fmla="val 411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94265" y="1667188"/>
            <a:ext cx="6679200" cy="26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94268" y="4301533"/>
            <a:ext cx="6679200" cy="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13" name="Google Shape;13;p2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6" name="Google Shape;16;p2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300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323767" y="2089400"/>
            <a:ext cx="7544800" cy="26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736800" y="2225751"/>
            <a:ext cx="4957600" cy="1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736800" y="3768467"/>
            <a:ext cx="43436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2497600" y="2225500"/>
            <a:ext cx="22392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" name="Google Shape;26;p3"/>
          <p:cNvGrpSpPr/>
          <p:nvPr/>
        </p:nvGrpSpPr>
        <p:grpSpPr>
          <a:xfrm>
            <a:off x="1138100" y="1064167"/>
            <a:ext cx="526867" cy="545333"/>
            <a:chOff x="853575" y="798125"/>
            <a:chExt cx="395150" cy="409000"/>
          </a:xfrm>
        </p:grpSpPr>
        <p:sp>
          <p:nvSpPr>
            <p:cNvPr id="27" name="Google Shape;27;p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30" name="Google Shape;30;p3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>
            <a:off x="2094267" y="58803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7422467" y="5796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06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950967" y="482000"/>
            <a:ext cx="10290000" cy="5894000"/>
          </a:xfrm>
          <a:prstGeom prst="roundRect">
            <a:avLst>
              <a:gd name="adj" fmla="val 22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1074433" y="1481867"/>
            <a:ext cx="1004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flipH="1">
            <a:off x="11463933" y="3819334"/>
            <a:ext cx="526867" cy="545333"/>
            <a:chOff x="853575" y="798125"/>
            <a:chExt cx="395150" cy="409000"/>
          </a:xfrm>
        </p:grpSpPr>
        <p:sp>
          <p:nvSpPr>
            <p:cNvPr id="40" name="Google Shape;40;p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42;p4"/>
          <p:cNvGrpSpPr/>
          <p:nvPr/>
        </p:nvGrpSpPr>
        <p:grpSpPr>
          <a:xfrm flipH="1">
            <a:off x="99953" y="351292"/>
            <a:ext cx="681480" cy="872328"/>
            <a:chOff x="8233200" y="3155550"/>
            <a:chExt cx="550350" cy="704475"/>
          </a:xfrm>
        </p:grpSpPr>
        <p:sp>
          <p:nvSpPr>
            <p:cNvPr id="43" name="Google Shape;43;p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 flipH="1">
            <a:off x="7500200" y="6294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9527767" y="2447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3235267" y="6341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9501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64405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1400300" y="2658633"/>
            <a:ext cx="4351200" cy="247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1570900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2"/>
          </p:nvPr>
        </p:nvSpPr>
        <p:spPr>
          <a:xfrm>
            <a:off x="6611099" y="3962848"/>
            <a:ext cx="40100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3"/>
          </p:nvPr>
        </p:nvSpPr>
        <p:spPr>
          <a:xfrm>
            <a:off x="1570900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 idx="4"/>
          </p:nvPr>
        </p:nvSpPr>
        <p:spPr>
          <a:xfrm>
            <a:off x="6611092" y="3499567"/>
            <a:ext cx="401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grpSp>
        <p:nvGrpSpPr>
          <p:cNvPr id="56" name="Google Shape;56;p5"/>
          <p:cNvGrpSpPr/>
          <p:nvPr/>
        </p:nvGrpSpPr>
        <p:grpSpPr>
          <a:xfrm flipH="1">
            <a:off x="5690300" y="6138667"/>
            <a:ext cx="526867" cy="545333"/>
            <a:chOff x="853575" y="798125"/>
            <a:chExt cx="395150" cy="409000"/>
          </a:xfrm>
        </p:grpSpPr>
        <p:sp>
          <p:nvSpPr>
            <p:cNvPr id="57" name="Google Shape;57;p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" name="Google Shape;59;p5"/>
          <p:cNvGrpSpPr/>
          <p:nvPr/>
        </p:nvGrpSpPr>
        <p:grpSpPr>
          <a:xfrm flipH="1">
            <a:off x="93396" y="3271674"/>
            <a:ext cx="617713" cy="790703"/>
            <a:chOff x="8233200" y="3155550"/>
            <a:chExt cx="550350" cy="704475"/>
          </a:xfrm>
        </p:grpSpPr>
        <p:sp>
          <p:nvSpPr>
            <p:cNvPr id="60" name="Google Shape;60;p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" name="Google Shape;62;p5"/>
          <p:cNvSpPr/>
          <p:nvPr/>
        </p:nvSpPr>
        <p:spPr>
          <a:xfrm flipH="1">
            <a:off x="11313633" y="55967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flipH="1">
            <a:off x="11617167" y="4560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 flipH="1">
            <a:off x="3561600" y="336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2729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flipH="1">
            <a:off x="11396433" y="2054934"/>
            <a:ext cx="526867" cy="545333"/>
            <a:chOff x="853575" y="798125"/>
            <a:chExt cx="395150" cy="409000"/>
          </a:xfrm>
        </p:grpSpPr>
        <p:sp>
          <p:nvSpPr>
            <p:cNvPr id="68" name="Google Shape;68;p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6"/>
          <p:cNvGrpSpPr/>
          <p:nvPr/>
        </p:nvGrpSpPr>
        <p:grpSpPr>
          <a:xfrm flipH="1">
            <a:off x="139733" y="3283891"/>
            <a:ext cx="596507" cy="763557"/>
            <a:chOff x="8233200" y="3155550"/>
            <a:chExt cx="550350" cy="704475"/>
          </a:xfrm>
        </p:grpSpPr>
        <p:sp>
          <p:nvSpPr>
            <p:cNvPr id="71" name="Google Shape;71;p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3" name="Google Shape;73;p6"/>
          <p:cNvSpPr/>
          <p:nvPr/>
        </p:nvSpPr>
        <p:spPr>
          <a:xfrm flipH="1">
            <a:off x="8524633" y="3209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 flipH="1">
            <a:off x="4570033" y="630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2716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/>
          <p:nvPr/>
        </p:nvSpPr>
        <p:spPr>
          <a:xfrm>
            <a:off x="1928600" y="482000"/>
            <a:ext cx="8334800" cy="5894000"/>
          </a:xfrm>
          <a:prstGeom prst="roundRect">
            <a:avLst>
              <a:gd name="adj" fmla="val 277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2380000" y="2294667"/>
            <a:ext cx="7432000" cy="29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687533" y="3367800"/>
            <a:ext cx="526867" cy="545333"/>
            <a:chOff x="853575" y="798125"/>
            <a:chExt cx="395150" cy="409000"/>
          </a:xfrm>
        </p:grpSpPr>
        <p:sp>
          <p:nvSpPr>
            <p:cNvPr id="80" name="Google Shape;80;p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" name="Google Shape;82;p7"/>
          <p:cNvGrpSpPr/>
          <p:nvPr/>
        </p:nvGrpSpPr>
        <p:grpSpPr>
          <a:xfrm>
            <a:off x="10924633" y="1762534"/>
            <a:ext cx="733800" cy="939300"/>
            <a:chOff x="8233200" y="3155550"/>
            <a:chExt cx="550350" cy="704475"/>
          </a:xfrm>
        </p:grpSpPr>
        <p:sp>
          <p:nvSpPr>
            <p:cNvPr id="83" name="Google Shape;83;p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>
            <a:off x="1070433" y="59316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10886700" y="56304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4686300" y="2114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8555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2730267" y="1456200"/>
            <a:ext cx="6731600" cy="394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3559800" y="2020867"/>
            <a:ext cx="5072400" cy="28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1" name="Google Shape;91;p8"/>
          <p:cNvGrpSpPr/>
          <p:nvPr/>
        </p:nvGrpSpPr>
        <p:grpSpPr>
          <a:xfrm>
            <a:off x="687533" y="800767"/>
            <a:ext cx="526867" cy="545333"/>
            <a:chOff x="853575" y="798125"/>
            <a:chExt cx="395150" cy="409000"/>
          </a:xfrm>
        </p:grpSpPr>
        <p:sp>
          <p:nvSpPr>
            <p:cNvPr id="92" name="Google Shape;92;p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8"/>
          <p:cNvGrpSpPr/>
          <p:nvPr/>
        </p:nvGrpSpPr>
        <p:grpSpPr>
          <a:xfrm>
            <a:off x="11241033" y="5245701"/>
            <a:ext cx="733800" cy="939300"/>
            <a:chOff x="8233200" y="3155550"/>
            <a:chExt cx="550350" cy="704475"/>
          </a:xfrm>
        </p:grpSpPr>
        <p:sp>
          <p:nvSpPr>
            <p:cNvPr id="95" name="Google Shape;95;p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7" name="Google Shape;97;p8"/>
          <p:cNvSpPr/>
          <p:nvPr/>
        </p:nvSpPr>
        <p:spPr>
          <a:xfrm>
            <a:off x="7381200" y="305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386700" y="6222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870033" y="63919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599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1928667" y="1704633"/>
            <a:ext cx="8334800" cy="339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209433" y="1858000"/>
            <a:ext cx="77732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2209433" y="3007200"/>
            <a:ext cx="7773200" cy="19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104" name="Google Shape;104;p9"/>
          <p:cNvGrpSpPr/>
          <p:nvPr/>
        </p:nvGrpSpPr>
        <p:grpSpPr>
          <a:xfrm flipH="1">
            <a:off x="592900" y="2329500"/>
            <a:ext cx="526867" cy="545333"/>
            <a:chOff x="853575" y="798125"/>
            <a:chExt cx="395150" cy="409000"/>
          </a:xfrm>
        </p:grpSpPr>
        <p:sp>
          <p:nvSpPr>
            <p:cNvPr id="105" name="Google Shape;105;p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" name="Google Shape;107;p9"/>
          <p:cNvGrpSpPr/>
          <p:nvPr/>
        </p:nvGrpSpPr>
        <p:grpSpPr>
          <a:xfrm flipH="1">
            <a:off x="10874133" y="1486351"/>
            <a:ext cx="733800" cy="939300"/>
            <a:chOff x="8233200" y="3155550"/>
            <a:chExt cx="550350" cy="704475"/>
          </a:xfrm>
        </p:grpSpPr>
        <p:sp>
          <p:nvSpPr>
            <p:cNvPr id="108" name="Google Shape;108;p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0" name="Google Shape;110;p9"/>
          <p:cNvSpPr/>
          <p:nvPr/>
        </p:nvSpPr>
        <p:spPr>
          <a:xfrm flipH="1">
            <a:off x="7456067" y="62514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 flipH="1">
            <a:off x="4934267" y="5118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 flipH="1">
            <a:off x="2520333" y="60258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620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6761433" y="719333"/>
            <a:ext cx="4479600" cy="1654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6912600" y="844767"/>
            <a:ext cx="4177200" cy="1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1316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1026033" y="841033"/>
            <a:ext cx="7743600" cy="3719200"/>
            <a:chOff x="769525" y="630775"/>
            <a:chExt cx="5807700" cy="2789400"/>
          </a:xfrm>
        </p:grpSpPr>
        <p:sp>
          <p:nvSpPr>
            <p:cNvPr id="118" name="Google Shape;118;p11"/>
            <p:cNvSpPr/>
            <p:nvPr/>
          </p:nvSpPr>
          <p:spPr>
            <a:xfrm>
              <a:off x="769525" y="630775"/>
              <a:ext cx="5807700" cy="2789400"/>
            </a:xfrm>
            <a:prstGeom prst="roundRect">
              <a:avLst>
                <a:gd name="adj" fmla="val 5271"/>
              </a:avLst>
            </a:prstGeom>
            <a:solidFill>
              <a:schemeClr val="lt1"/>
            </a:solidFill>
            <a:ln w="762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rot="10800000">
              <a:off x="802236" y="3256524"/>
              <a:ext cx="5742300" cy="125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5137831" y="3148217"/>
              <a:ext cx="550500" cy="108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293833" y="958167"/>
            <a:ext cx="7208000" cy="24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293833" y="3366800"/>
            <a:ext cx="72080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3" name="Google Shape;123;p11"/>
          <p:cNvGrpSpPr/>
          <p:nvPr/>
        </p:nvGrpSpPr>
        <p:grpSpPr>
          <a:xfrm>
            <a:off x="648933" y="5071700"/>
            <a:ext cx="526867" cy="545333"/>
            <a:chOff x="853575" y="798125"/>
            <a:chExt cx="395150" cy="409000"/>
          </a:xfrm>
        </p:grpSpPr>
        <p:sp>
          <p:nvSpPr>
            <p:cNvPr id="124" name="Google Shape;124;p1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" name="Google Shape;126;p11"/>
          <p:cNvGrpSpPr/>
          <p:nvPr/>
        </p:nvGrpSpPr>
        <p:grpSpPr>
          <a:xfrm>
            <a:off x="10977600" y="4207401"/>
            <a:ext cx="733800" cy="939300"/>
            <a:chOff x="8233200" y="3155550"/>
            <a:chExt cx="550350" cy="704475"/>
          </a:xfrm>
        </p:grpSpPr>
        <p:sp>
          <p:nvSpPr>
            <p:cNvPr id="127" name="Google Shape;127;p1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" name="Google Shape;129;p11"/>
          <p:cNvSpPr/>
          <p:nvPr/>
        </p:nvSpPr>
        <p:spPr>
          <a:xfrm>
            <a:off x="9285133" y="2081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5493867" y="5988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476200" y="3618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432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1079767" y="2772367"/>
            <a:ext cx="4275600" cy="33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53026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8497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/>
          <p:nvPr/>
        </p:nvSpPr>
        <p:spPr>
          <a:xfrm>
            <a:off x="71074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13"/>
          <p:cNvSpPr/>
          <p:nvPr/>
        </p:nvSpPr>
        <p:spPr>
          <a:xfrm>
            <a:off x="10122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1012200" y="1888100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7107400" y="4111967"/>
            <a:ext cx="4072400" cy="143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/>
          </p:nvPr>
        </p:nvSpPr>
        <p:spPr>
          <a:xfrm>
            <a:off x="1059033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1059033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3" hasCustomPrompt="1"/>
          </p:nvPr>
        </p:nvSpPr>
        <p:spPr>
          <a:xfrm>
            <a:off x="3964533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4"/>
          </p:nvPr>
        </p:nvSpPr>
        <p:spPr>
          <a:xfrm>
            <a:off x="1059033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5"/>
          </p:nvPr>
        </p:nvSpPr>
        <p:spPr>
          <a:xfrm>
            <a:off x="1059033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6" hasCustomPrompt="1"/>
          </p:nvPr>
        </p:nvSpPr>
        <p:spPr>
          <a:xfrm>
            <a:off x="3964533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7"/>
          </p:nvPr>
        </p:nvSpPr>
        <p:spPr>
          <a:xfrm flipH="1">
            <a:off x="8227467" y="1978800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8"/>
          </p:nvPr>
        </p:nvSpPr>
        <p:spPr>
          <a:xfrm flipH="1">
            <a:off x="8227467" y="2438501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7107467" y="2048399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3"/>
          </p:nvPr>
        </p:nvSpPr>
        <p:spPr>
          <a:xfrm flipH="1">
            <a:off x="8227467" y="4202667"/>
            <a:ext cx="2905600" cy="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4"/>
          </p:nvPr>
        </p:nvSpPr>
        <p:spPr>
          <a:xfrm flipH="1">
            <a:off x="8227467" y="4662367"/>
            <a:ext cx="290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7107467" y="4281615"/>
            <a:ext cx="1120000" cy="1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51" name="Google Shape;151;p13"/>
          <p:cNvGrpSpPr/>
          <p:nvPr/>
        </p:nvGrpSpPr>
        <p:grpSpPr>
          <a:xfrm>
            <a:off x="11410967" y="876034"/>
            <a:ext cx="526867" cy="545333"/>
            <a:chOff x="853575" y="798125"/>
            <a:chExt cx="395150" cy="409000"/>
          </a:xfrm>
        </p:grpSpPr>
        <p:sp>
          <p:nvSpPr>
            <p:cNvPr id="152" name="Google Shape;152;p13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4" name="Google Shape;154;p13"/>
          <p:cNvSpPr/>
          <p:nvPr/>
        </p:nvSpPr>
        <p:spPr>
          <a:xfrm>
            <a:off x="177833" y="2843333"/>
            <a:ext cx="414000" cy="41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4421467" y="1830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7257233" y="62379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3207967" y="61818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734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/>
          <p:nvPr/>
        </p:nvSpPr>
        <p:spPr>
          <a:xfrm>
            <a:off x="6831367" y="3775377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1974833" y="3762633"/>
            <a:ext cx="3483200" cy="2127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2"/>
          </p:nvPr>
        </p:nvSpPr>
        <p:spPr>
          <a:xfrm>
            <a:off x="2179033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2179033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4"/>
          <p:cNvSpPr txBox="1">
            <a:spLocks noGrp="1"/>
          </p:cNvSpPr>
          <p:nvPr>
            <p:ph type="title" idx="3" hasCustomPrompt="1"/>
          </p:nvPr>
        </p:nvSpPr>
        <p:spPr>
          <a:xfrm>
            <a:off x="2179033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 idx="4"/>
          </p:nvPr>
        </p:nvSpPr>
        <p:spPr>
          <a:xfrm>
            <a:off x="7035551" y="4548133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5"/>
          </p:nvPr>
        </p:nvSpPr>
        <p:spPr>
          <a:xfrm>
            <a:off x="7035567" y="5014167"/>
            <a:ext cx="30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 idx="6" hasCustomPrompt="1"/>
          </p:nvPr>
        </p:nvSpPr>
        <p:spPr>
          <a:xfrm>
            <a:off x="7035567" y="3929135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0626333" y="117667"/>
            <a:ext cx="526867" cy="545333"/>
            <a:chOff x="853575" y="798125"/>
            <a:chExt cx="395150" cy="409000"/>
          </a:xfrm>
        </p:grpSpPr>
        <p:sp>
          <p:nvSpPr>
            <p:cNvPr id="169" name="Google Shape;169;p14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1" name="Google Shape;171;p14"/>
          <p:cNvSpPr/>
          <p:nvPr/>
        </p:nvSpPr>
        <p:spPr>
          <a:xfrm>
            <a:off x="320167" y="55626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508567" y="4181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1681067" y="34621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14"/>
          <p:cNvGrpSpPr/>
          <p:nvPr/>
        </p:nvGrpSpPr>
        <p:grpSpPr>
          <a:xfrm>
            <a:off x="5708584" y="6027449"/>
            <a:ext cx="602817" cy="771635"/>
            <a:chOff x="8233200" y="3155550"/>
            <a:chExt cx="550350" cy="704475"/>
          </a:xfrm>
        </p:grpSpPr>
        <p:sp>
          <p:nvSpPr>
            <p:cNvPr id="175" name="Google Shape;175;p14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1369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/>
          <p:nvPr/>
        </p:nvSpPr>
        <p:spPr>
          <a:xfrm>
            <a:off x="1876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6679300" y="4257833"/>
            <a:ext cx="3636400" cy="14408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 idx="2"/>
          </p:nvPr>
        </p:nvSpPr>
        <p:spPr>
          <a:xfrm>
            <a:off x="2013284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1"/>
          </p:nvPr>
        </p:nvSpPr>
        <p:spPr>
          <a:xfrm>
            <a:off x="2013300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title" idx="3"/>
          </p:nvPr>
        </p:nvSpPr>
        <p:spPr>
          <a:xfrm>
            <a:off x="6816307" y="4344933"/>
            <a:ext cx="33624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4"/>
          </p:nvPr>
        </p:nvSpPr>
        <p:spPr>
          <a:xfrm>
            <a:off x="6816329" y="4815301"/>
            <a:ext cx="336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3275000" y="6125067"/>
            <a:ext cx="526867" cy="545333"/>
            <a:chOff x="853575" y="798125"/>
            <a:chExt cx="395150" cy="409000"/>
          </a:xfrm>
        </p:grpSpPr>
        <p:sp>
          <p:nvSpPr>
            <p:cNvPr id="186" name="Google Shape;186;p15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11241033" y="4684185"/>
            <a:ext cx="733800" cy="939300"/>
            <a:chOff x="8233200" y="3155550"/>
            <a:chExt cx="550350" cy="704475"/>
          </a:xfrm>
        </p:grpSpPr>
        <p:sp>
          <p:nvSpPr>
            <p:cNvPr id="189" name="Google Shape;189;p15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1" name="Google Shape;191;p15"/>
          <p:cNvSpPr/>
          <p:nvPr/>
        </p:nvSpPr>
        <p:spPr>
          <a:xfrm>
            <a:off x="9953100" y="3013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5"/>
          <p:cNvSpPr/>
          <p:nvPr/>
        </p:nvSpPr>
        <p:spPr>
          <a:xfrm>
            <a:off x="8962533" y="6256567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230367" y="17252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3542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>
            <a:off x="5634000" y="18866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5634000" y="4103000"/>
            <a:ext cx="4878800" cy="17200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title" idx="2"/>
          </p:nvPr>
        </p:nvSpPr>
        <p:spPr>
          <a:xfrm>
            <a:off x="5862832" y="1974267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ubTitle" idx="1"/>
          </p:nvPr>
        </p:nvSpPr>
        <p:spPr>
          <a:xfrm>
            <a:off x="5862833" y="2439965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3"/>
          </p:nvPr>
        </p:nvSpPr>
        <p:spPr>
          <a:xfrm>
            <a:off x="5862883" y="4190633"/>
            <a:ext cx="44212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4"/>
          </p:nvPr>
        </p:nvSpPr>
        <p:spPr>
          <a:xfrm>
            <a:off x="5862933" y="4656332"/>
            <a:ext cx="4421200" cy="10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flipH="1">
            <a:off x="178067" y="5093200"/>
            <a:ext cx="526867" cy="545333"/>
            <a:chOff x="853575" y="798125"/>
            <a:chExt cx="395150" cy="409000"/>
          </a:xfrm>
        </p:grpSpPr>
        <p:sp>
          <p:nvSpPr>
            <p:cNvPr id="203" name="Google Shape;203;p16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6"/>
          <p:cNvGrpSpPr/>
          <p:nvPr/>
        </p:nvGrpSpPr>
        <p:grpSpPr>
          <a:xfrm flipH="1">
            <a:off x="11241033" y="1103201"/>
            <a:ext cx="733800" cy="939300"/>
            <a:chOff x="8233200" y="3155550"/>
            <a:chExt cx="550350" cy="704475"/>
          </a:xfrm>
        </p:grpSpPr>
        <p:sp>
          <p:nvSpPr>
            <p:cNvPr id="206" name="Google Shape;206;p16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8" name="Google Shape;208;p16"/>
          <p:cNvSpPr/>
          <p:nvPr/>
        </p:nvSpPr>
        <p:spPr>
          <a:xfrm flipH="1">
            <a:off x="2184933" y="295733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6"/>
          <p:cNvSpPr/>
          <p:nvPr/>
        </p:nvSpPr>
        <p:spPr>
          <a:xfrm flipH="1">
            <a:off x="9453300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6"/>
          <p:cNvSpPr/>
          <p:nvPr/>
        </p:nvSpPr>
        <p:spPr>
          <a:xfrm flipH="1">
            <a:off x="5302467" y="63194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5292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/>
          <p:nvPr/>
        </p:nvSpPr>
        <p:spPr>
          <a:xfrm>
            <a:off x="7920133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4491200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1062267" y="2867800"/>
            <a:ext cx="3209600" cy="2151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title" idx="2"/>
          </p:nvPr>
        </p:nvSpPr>
        <p:spPr>
          <a:xfrm>
            <a:off x="1129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1"/>
          </p:nvPr>
        </p:nvSpPr>
        <p:spPr>
          <a:xfrm>
            <a:off x="1129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title" idx="3"/>
          </p:nvPr>
        </p:nvSpPr>
        <p:spPr>
          <a:xfrm>
            <a:off x="4558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subTitle" idx="4"/>
          </p:nvPr>
        </p:nvSpPr>
        <p:spPr>
          <a:xfrm>
            <a:off x="4558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 idx="5"/>
          </p:nvPr>
        </p:nvSpPr>
        <p:spPr>
          <a:xfrm>
            <a:off x="7987600" y="3693284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ubTitle" idx="6"/>
          </p:nvPr>
        </p:nvSpPr>
        <p:spPr>
          <a:xfrm>
            <a:off x="7987600" y="4141869"/>
            <a:ext cx="30748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5832584" y="6138667"/>
            <a:ext cx="526867" cy="545333"/>
            <a:chOff x="853575" y="798125"/>
            <a:chExt cx="395150" cy="409000"/>
          </a:xfrm>
        </p:grpSpPr>
        <p:sp>
          <p:nvSpPr>
            <p:cNvPr id="223" name="Google Shape;223;p17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94800" y="1065234"/>
            <a:ext cx="733800" cy="939300"/>
            <a:chOff x="8233200" y="3155550"/>
            <a:chExt cx="550350" cy="704475"/>
          </a:xfrm>
        </p:grpSpPr>
        <p:sp>
          <p:nvSpPr>
            <p:cNvPr id="226" name="Google Shape;226;p17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17"/>
          <p:cNvSpPr/>
          <p:nvPr/>
        </p:nvSpPr>
        <p:spPr>
          <a:xfrm>
            <a:off x="1062267" y="6204333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11711400" y="1727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Google Shape;230;p17"/>
          <p:cNvSpPr/>
          <p:nvPr/>
        </p:nvSpPr>
        <p:spPr>
          <a:xfrm>
            <a:off x="9845200" y="176433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2012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/>
          <p:nvPr/>
        </p:nvSpPr>
        <p:spPr>
          <a:xfrm>
            <a:off x="2908617" y="4701200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2908617" y="31915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2908617" y="1687667"/>
            <a:ext cx="4042800" cy="1388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title" idx="2"/>
          </p:nvPr>
        </p:nvSpPr>
        <p:spPr>
          <a:xfrm>
            <a:off x="3002917" y="168766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1"/>
          </p:nvPr>
        </p:nvSpPr>
        <p:spPr>
          <a:xfrm>
            <a:off x="3002911" y="22098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 idx="3"/>
          </p:nvPr>
        </p:nvSpPr>
        <p:spPr>
          <a:xfrm>
            <a:off x="3002917" y="3190257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subTitle" idx="4"/>
          </p:nvPr>
        </p:nvSpPr>
        <p:spPr>
          <a:xfrm>
            <a:off x="3002911" y="3712403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title" idx="5"/>
          </p:nvPr>
        </p:nvSpPr>
        <p:spPr>
          <a:xfrm>
            <a:off x="3002917" y="4695464"/>
            <a:ext cx="38540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subTitle" idx="6"/>
          </p:nvPr>
        </p:nvSpPr>
        <p:spPr>
          <a:xfrm>
            <a:off x="3002911" y="5217600"/>
            <a:ext cx="3854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18"/>
          <p:cNvGrpSpPr/>
          <p:nvPr/>
        </p:nvGrpSpPr>
        <p:grpSpPr>
          <a:xfrm flipH="1">
            <a:off x="11316800" y="2109200"/>
            <a:ext cx="526867" cy="545333"/>
            <a:chOff x="853575" y="798125"/>
            <a:chExt cx="395150" cy="409000"/>
          </a:xfrm>
        </p:grpSpPr>
        <p:sp>
          <p:nvSpPr>
            <p:cNvPr id="243" name="Google Shape;243;p18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18"/>
          <p:cNvGrpSpPr/>
          <p:nvPr/>
        </p:nvGrpSpPr>
        <p:grpSpPr>
          <a:xfrm flipH="1">
            <a:off x="311500" y="2959334"/>
            <a:ext cx="733800" cy="939300"/>
            <a:chOff x="8233200" y="3155550"/>
            <a:chExt cx="550350" cy="704475"/>
          </a:xfrm>
        </p:grpSpPr>
        <p:sp>
          <p:nvSpPr>
            <p:cNvPr id="246" name="Google Shape;246;p18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8" name="Google Shape;248;p18"/>
          <p:cNvSpPr/>
          <p:nvPr/>
        </p:nvSpPr>
        <p:spPr>
          <a:xfrm flipH="1">
            <a:off x="1568933" y="62001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 flipH="1">
            <a:off x="9175333" y="62943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 flipH="1">
            <a:off x="5146100" y="317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8861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/>
          <p:nvPr/>
        </p:nvSpPr>
        <p:spPr>
          <a:xfrm>
            <a:off x="61572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2448700" y="3869933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24488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6157300" y="1568367"/>
            <a:ext cx="3586000" cy="21756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 idx="2"/>
          </p:nvPr>
        </p:nvSpPr>
        <p:spPr>
          <a:xfrm>
            <a:off x="2525484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2525484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9"/>
          <p:cNvSpPr txBox="1">
            <a:spLocks noGrp="1"/>
          </p:cNvSpPr>
          <p:nvPr>
            <p:ph type="title" idx="3"/>
          </p:nvPr>
        </p:nvSpPr>
        <p:spPr>
          <a:xfrm>
            <a:off x="6233843" y="2388367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subTitle" idx="4"/>
          </p:nvPr>
        </p:nvSpPr>
        <p:spPr>
          <a:xfrm>
            <a:off x="6233848" y="2855648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 idx="5"/>
          </p:nvPr>
        </p:nvSpPr>
        <p:spPr>
          <a:xfrm>
            <a:off x="2525484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6"/>
          </p:nvPr>
        </p:nvSpPr>
        <p:spPr>
          <a:xfrm>
            <a:off x="2525484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title" idx="7"/>
          </p:nvPr>
        </p:nvSpPr>
        <p:spPr>
          <a:xfrm>
            <a:off x="6233843" y="4681125"/>
            <a:ext cx="3432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ubTitle" idx="8"/>
          </p:nvPr>
        </p:nvSpPr>
        <p:spPr>
          <a:xfrm>
            <a:off x="6233845" y="5148415"/>
            <a:ext cx="34328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9"/>
          <p:cNvGrpSpPr/>
          <p:nvPr/>
        </p:nvGrpSpPr>
        <p:grpSpPr>
          <a:xfrm>
            <a:off x="158367" y="2890100"/>
            <a:ext cx="526867" cy="545333"/>
            <a:chOff x="853575" y="798125"/>
            <a:chExt cx="395150" cy="409000"/>
          </a:xfrm>
        </p:grpSpPr>
        <p:sp>
          <p:nvSpPr>
            <p:cNvPr id="266" name="Google Shape;266;p19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11355467" y="1564801"/>
            <a:ext cx="733800" cy="939300"/>
            <a:chOff x="8233200" y="3155550"/>
            <a:chExt cx="550350" cy="704475"/>
          </a:xfrm>
        </p:grpSpPr>
        <p:sp>
          <p:nvSpPr>
            <p:cNvPr id="269" name="Google Shape;269;p19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1" name="Google Shape;271;p19"/>
          <p:cNvSpPr/>
          <p:nvPr/>
        </p:nvSpPr>
        <p:spPr>
          <a:xfrm>
            <a:off x="4730667" y="2294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2359067" y="62123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8772867" y="63521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981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/>
          <p:nvPr/>
        </p:nvSpPr>
        <p:spPr>
          <a:xfrm>
            <a:off x="13888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7728301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7728301" y="38764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45585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4558599" y="1505733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1388899" y="3876267"/>
            <a:ext cx="3074800" cy="22624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 idx="2"/>
          </p:nvPr>
        </p:nvSpPr>
        <p:spPr>
          <a:xfrm>
            <a:off x="13888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1"/>
          </p:nvPr>
        </p:nvSpPr>
        <p:spPr>
          <a:xfrm>
            <a:off x="13888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title" idx="3"/>
          </p:nvPr>
        </p:nvSpPr>
        <p:spPr>
          <a:xfrm>
            <a:off x="4558599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subTitle" idx="4"/>
          </p:nvPr>
        </p:nvSpPr>
        <p:spPr>
          <a:xfrm>
            <a:off x="4558599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0"/>
          <p:cNvSpPr txBox="1">
            <a:spLocks noGrp="1"/>
          </p:cNvSpPr>
          <p:nvPr>
            <p:ph type="title" idx="5"/>
          </p:nvPr>
        </p:nvSpPr>
        <p:spPr>
          <a:xfrm>
            <a:off x="13888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6"/>
          </p:nvPr>
        </p:nvSpPr>
        <p:spPr>
          <a:xfrm>
            <a:off x="13888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7"/>
          </p:nvPr>
        </p:nvSpPr>
        <p:spPr>
          <a:xfrm>
            <a:off x="4558599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8"/>
          </p:nvPr>
        </p:nvSpPr>
        <p:spPr>
          <a:xfrm>
            <a:off x="4558599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title" idx="9"/>
          </p:nvPr>
        </p:nvSpPr>
        <p:spPr>
          <a:xfrm>
            <a:off x="7728301" y="2341676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subTitle" idx="13"/>
          </p:nvPr>
        </p:nvSpPr>
        <p:spPr>
          <a:xfrm>
            <a:off x="7728301" y="2882511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 idx="14"/>
          </p:nvPr>
        </p:nvSpPr>
        <p:spPr>
          <a:xfrm>
            <a:off x="7728301" y="4708448"/>
            <a:ext cx="3074800" cy="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15"/>
          </p:nvPr>
        </p:nvSpPr>
        <p:spPr>
          <a:xfrm>
            <a:off x="7728301" y="5249283"/>
            <a:ext cx="30748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20"/>
          <p:cNvGrpSpPr/>
          <p:nvPr/>
        </p:nvGrpSpPr>
        <p:grpSpPr>
          <a:xfrm>
            <a:off x="131933" y="1962667"/>
            <a:ext cx="526867" cy="545333"/>
            <a:chOff x="853575" y="798125"/>
            <a:chExt cx="395150" cy="409000"/>
          </a:xfrm>
        </p:grpSpPr>
        <p:sp>
          <p:nvSpPr>
            <p:cNvPr id="295" name="Google Shape;295;p20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11372133" y="3950734"/>
            <a:ext cx="733800" cy="939300"/>
            <a:chOff x="8233200" y="3155550"/>
            <a:chExt cx="550350" cy="704475"/>
          </a:xfrm>
        </p:grpSpPr>
        <p:sp>
          <p:nvSpPr>
            <p:cNvPr id="298" name="Google Shape;298;p20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0" name="Google Shape;300;p20"/>
          <p:cNvSpPr/>
          <p:nvPr/>
        </p:nvSpPr>
        <p:spPr>
          <a:xfrm>
            <a:off x="2910900" y="209067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20"/>
          <p:cNvSpPr/>
          <p:nvPr/>
        </p:nvSpPr>
        <p:spPr>
          <a:xfrm>
            <a:off x="5209933" y="6271900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11372133" y="4942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7749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/>
          <p:nvPr/>
        </p:nvSpPr>
        <p:spPr>
          <a:xfrm>
            <a:off x="1112567" y="2163700"/>
            <a:ext cx="8482800" cy="2479200"/>
          </a:xfrm>
          <a:prstGeom prst="roundRect">
            <a:avLst>
              <a:gd name="adj" fmla="val 52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1768701" y="3752833"/>
            <a:ext cx="687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1"/>
          <p:cNvSpPr txBox="1">
            <a:spLocks noGrp="1"/>
          </p:cNvSpPr>
          <p:nvPr>
            <p:ph type="subTitle" idx="1"/>
          </p:nvPr>
        </p:nvSpPr>
        <p:spPr>
          <a:xfrm>
            <a:off x="1768601" y="2341567"/>
            <a:ext cx="6870800" cy="1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7" name="Google Shape;307;p21"/>
          <p:cNvGrpSpPr/>
          <p:nvPr/>
        </p:nvGrpSpPr>
        <p:grpSpPr>
          <a:xfrm>
            <a:off x="585700" y="5702034"/>
            <a:ext cx="526867" cy="545333"/>
            <a:chOff x="853575" y="798125"/>
            <a:chExt cx="395150" cy="409000"/>
          </a:xfrm>
        </p:grpSpPr>
        <p:sp>
          <p:nvSpPr>
            <p:cNvPr id="308" name="Google Shape;308;p2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2717900" y="510267"/>
            <a:ext cx="733800" cy="939300"/>
            <a:chOff x="8233200" y="3155550"/>
            <a:chExt cx="550350" cy="704475"/>
          </a:xfrm>
        </p:grpSpPr>
        <p:sp>
          <p:nvSpPr>
            <p:cNvPr id="311" name="Google Shape;311;p2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3" name="Google Shape;313;p21"/>
          <p:cNvSpPr/>
          <p:nvPr/>
        </p:nvSpPr>
        <p:spPr>
          <a:xfrm>
            <a:off x="11464033" y="3453267"/>
            <a:ext cx="414000" cy="414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6208900" y="5410400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7064933" y="361800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6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29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die Flower"/>
              <a:buNone/>
              <a:defRPr sz="3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37267"/>
            <a:ext cx="102904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302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5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14" name="Google Shape;714;p45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893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6516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6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86" name="Google Shape;486;p36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92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33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●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○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Ubuntu"/>
              <a:buChar char="■"/>
              <a:defRPr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674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036" y="-152400"/>
            <a:ext cx="17214457" cy="7073351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>
            <a:off x="674915" y="212630"/>
            <a:ext cx="10827657" cy="6422571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18443" y="2571172"/>
            <a:ext cx="7645400" cy="2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Anton"/>
              <a:buNone/>
              <a:defRPr sz="80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Anton"/>
              <a:buNone/>
              <a:defRPr sz="6933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Anton"/>
              <a:buNone/>
              <a:defRPr sz="6933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Anton"/>
              <a:buNone/>
              <a:defRPr sz="6933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Anton"/>
              <a:buNone/>
              <a:defRPr sz="6933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Anton"/>
              <a:buNone/>
              <a:defRPr sz="6933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Anton"/>
              <a:buNone/>
              <a:defRPr sz="6933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Anton"/>
              <a:buNone/>
              <a:defRPr sz="6933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Anton"/>
              <a:buNone/>
              <a:defRPr sz="6933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96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Matematika</a:t>
            </a:r>
            <a:endParaRPr lang="en-US" sz="96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2-sinf</a:t>
            </a:r>
            <a:endParaRPr lang="ru-RU" sz="96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3829" y="321750"/>
            <a:ext cx="11467647" cy="62967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25" name="Google Shape;1625;p61"/>
          <p:cNvGrpSpPr/>
          <p:nvPr/>
        </p:nvGrpSpPr>
        <p:grpSpPr>
          <a:xfrm>
            <a:off x="10944943" y="2858028"/>
            <a:ext cx="526867" cy="545333"/>
            <a:chOff x="853575" y="798125"/>
            <a:chExt cx="395150" cy="409000"/>
          </a:xfrm>
        </p:grpSpPr>
        <p:sp>
          <p:nvSpPr>
            <p:cNvPr id="1626" name="Google Shape;1626;p61"/>
            <p:cNvSpPr/>
            <p:nvPr/>
          </p:nvSpPr>
          <p:spPr>
            <a:xfrm>
              <a:off x="1079525" y="798125"/>
              <a:ext cx="169200" cy="169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853575" y="8966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61"/>
          <p:cNvGrpSpPr/>
          <p:nvPr/>
        </p:nvGrpSpPr>
        <p:grpSpPr>
          <a:xfrm>
            <a:off x="9745233" y="5490285"/>
            <a:ext cx="733800" cy="939300"/>
            <a:chOff x="8233200" y="3155550"/>
            <a:chExt cx="550350" cy="704475"/>
          </a:xfrm>
        </p:grpSpPr>
        <p:sp>
          <p:nvSpPr>
            <p:cNvPr id="1629" name="Google Shape;1629;p61"/>
            <p:cNvSpPr/>
            <p:nvPr/>
          </p:nvSpPr>
          <p:spPr>
            <a:xfrm>
              <a:off x="8473050" y="3155550"/>
              <a:ext cx="310500" cy="3105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8233200" y="3549525"/>
              <a:ext cx="310500" cy="3105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1" name="Google Shape;1631;p61"/>
          <p:cNvSpPr/>
          <p:nvPr/>
        </p:nvSpPr>
        <p:spPr>
          <a:xfrm>
            <a:off x="2174209" y="2152932"/>
            <a:ext cx="225600" cy="2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61"/>
          <p:cNvSpPr/>
          <p:nvPr/>
        </p:nvSpPr>
        <p:spPr>
          <a:xfrm>
            <a:off x="1873009" y="1851732"/>
            <a:ext cx="301200" cy="301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23609" y="2152932"/>
            <a:ext cx="8088086" cy="2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8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E’tiboringiz</a:t>
            </a:r>
            <a:r>
              <a:rPr lang="en-US" sz="8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8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8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rahmat</a:t>
            </a:r>
            <a:r>
              <a:rPr lang="en-US" sz="8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8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1475015" y="723900"/>
            <a:ext cx="9612085" cy="57208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015" y="1999672"/>
            <a:ext cx="9829799" cy="2634400"/>
          </a:xfrm>
        </p:spPr>
        <p:txBody>
          <a:bodyPr/>
          <a:lstStyle/>
          <a:p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Mavzu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Qavsli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qavssiz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sonli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ifodalar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151;p37">
            <a:extLst>
              <a:ext uri="{FF2B5EF4-FFF2-40B4-BE49-F238E27FC236}">
                <a16:creationId xmlns="" xmlns:a16="http://schemas.microsoft.com/office/drawing/2014/main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862487" y="752090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sz="4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4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US" sz="4000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120-bet) 6-topshiriq. </a:t>
            </a:r>
            <a:br>
              <a:rPr lang="en-US" sz="4000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sz="4000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9499" y="2824299"/>
            <a:ext cx="6096000" cy="2363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4000" dirty="0"/>
              <a:t>70  +  15  −  30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4000" dirty="0"/>
              <a:t>95  −  40  +  15   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18300" y="2824299"/>
            <a:ext cx="6096000" cy="2363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4000" dirty="0" smtClean="0"/>
              <a:t>48  </a:t>
            </a:r>
            <a:r>
              <a:rPr lang="ru-RU" sz="4000" dirty="0"/>
              <a:t>÷  8  ×  6 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4000" dirty="0"/>
              <a:t>3 × 8 ÷ 4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52627" y="3047365"/>
            <a:ext cx="1371602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=55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38" y="2754564"/>
            <a:ext cx="633412" cy="6334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201" y="2722127"/>
            <a:ext cx="647157" cy="6531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38" y="4006065"/>
            <a:ext cx="633412" cy="6334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201" y="3959199"/>
            <a:ext cx="647157" cy="65314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152627" y="4273073"/>
            <a:ext cx="1371602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=70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096" y="2841770"/>
            <a:ext cx="633412" cy="6334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855" y="2797435"/>
            <a:ext cx="647157" cy="65314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0229649" y="3047364"/>
            <a:ext cx="1371602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=36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864" y="4006065"/>
            <a:ext cx="697831" cy="65465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296" y="4006065"/>
            <a:ext cx="753560" cy="63341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438851" y="4286238"/>
            <a:ext cx="1371602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=6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67" y="2047875"/>
            <a:ext cx="4714875" cy="2762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067" y="1781175"/>
            <a:ext cx="48672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767" y="1186106"/>
            <a:ext cx="10290000" cy="763600"/>
          </a:xfrm>
        </p:spPr>
        <p:txBody>
          <a:bodyPr/>
          <a:lstStyle/>
          <a:p>
            <a:r>
              <a:rPr lang="sv-S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1-topshiriq. Hisoblaymiz.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4545" y="2236998"/>
            <a:ext cx="46080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b="1" dirty="0"/>
              <a:t>28 − (10 − 2</a:t>
            </a:r>
            <a:r>
              <a:rPr lang="ru-RU" sz="3200" b="1" dirty="0" smtClean="0"/>
              <a:t>)    </a:t>
            </a:r>
            <a:r>
              <a:rPr lang="en-US" sz="3200" b="1" dirty="0" smtClean="0"/>
              <a:t>	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/>
              <a:t>3 </a:t>
            </a:r>
            <a:r>
              <a:rPr lang="ru-RU" sz="3200" b="1" dirty="0"/>
              <a:t>× (8 ÷ 2)     </a:t>
            </a:r>
            <a:r>
              <a:rPr lang="en-US" sz="3200" b="1" dirty="0" smtClean="0"/>
              <a:t>	</a:t>
            </a:r>
            <a:r>
              <a:rPr lang="ru-RU" sz="3200" b="1" dirty="0" smtClean="0"/>
              <a:t> </a:t>
            </a:r>
            <a:endParaRPr lang="en-US" sz="3200" b="1" dirty="0" smtClean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/>
              <a:t>(</a:t>
            </a:r>
            <a:r>
              <a:rPr lang="ru-RU" sz="3200" b="1" dirty="0"/>
              <a:t>4 + 2) × 2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78501" y="2413000"/>
            <a:ext cx="264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28-8=20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04923" y="3344993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3x4=12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04923" y="4382043"/>
            <a:ext cx="2177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= 8x2=16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31557" y="58764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sv-SE" sz="3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2-topshiriq</a:t>
            </a:r>
            <a:r>
              <a:rPr lang="sv-SE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. Shakllar  </a:t>
            </a:r>
            <a:r>
              <a:rPr lang="sv-SE" sz="3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ketma-ketligi  </a:t>
            </a:r>
            <a:r>
              <a:rPr lang="sv-SE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qanday  tuzilgan?</a:t>
            </a:r>
          </a:p>
          <a:p>
            <a:r>
              <a:rPr lang="sv-SE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Davom  ettiramiz. </a:t>
            </a:r>
            <a:endParaRPr lang="ru-RU" sz="3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79" y="1930400"/>
            <a:ext cx="6779355" cy="3768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4614817" y="1977933"/>
            <a:ext cx="391886" cy="711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4614817" y="2473233"/>
            <a:ext cx="391886" cy="711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5536837" y="2237013"/>
            <a:ext cx="391886" cy="7112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6938917" y="2229393"/>
            <a:ext cx="391886" cy="7112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8257177" y="1746792"/>
            <a:ext cx="391886" cy="7112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8257177" y="2714532"/>
            <a:ext cx="391886" cy="7112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4931138" y="3587658"/>
            <a:ext cx="391886" cy="7112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4931138" y="4006758"/>
            <a:ext cx="391886" cy="7112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4931138" y="4435383"/>
            <a:ext cx="391886" cy="7112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6585131" y="3379569"/>
            <a:ext cx="391886" cy="7112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6585131" y="3798669"/>
            <a:ext cx="391886" cy="7112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6585131" y="4227294"/>
            <a:ext cx="391886" cy="7112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6585131" y="4652653"/>
            <a:ext cx="391886" cy="7112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8833031" y="3168558"/>
            <a:ext cx="391886" cy="7112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8833031" y="3587658"/>
            <a:ext cx="391886" cy="7112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8833031" y="3997233"/>
            <a:ext cx="391886" cy="711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8833031" y="4441642"/>
            <a:ext cx="391886" cy="711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4" b="25070" l="3145" r="7770"/>
                    </a14:imgEffect>
                  </a14:imgLayer>
                </a14:imgProps>
              </a:ext>
            </a:extLst>
          </a:blip>
          <a:srcRect l="2567" t="8087" r="91652" b="73043"/>
          <a:stretch/>
        </p:blipFill>
        <p:spPr>
          <a:xfrm>
            <a:off x="8822780" y="4820837"/>
            <a:ext cx="391886" cy="7112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22044" t="6212" r="61845" b="63271"/>
          <a:stretch/>
        </p:blipFill>
        <p:spPr>
          <a:xfrm>
            <a:off x="4264660" y="2139444"/>
            <a:ext cx="1092200" cy="11501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/>
          <a:srcRect l="40115" t="4008" r="32299" b="65475"/>
          <a:stretch/>
        </p:blipFill>
        <p:spPr>
          <a:xfrm>
            <a:off x="5536837" y="2126746"/>
            <a:ext cx="1870166" cy="11501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l="68701" t="3928" r="2706" b="62186"/>
          <a:stretch/>
        </p:blipFill>
        <p:spPr>
          <a:xfrm>
            <a:off x="7444377" y="2102391"/>
            <a:ext cx="1938383" cy="127717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l="21407" t="50557" r="61825" b="15557"/>
          <a:stretch/>
        </p:blipFill>
        <p:spPr>
          <a:xfrm>
            <a:off x="4233364" y="3852490"/>
            <a:ext cx="1136741" cy="127717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41616" t="44401" r="37666" b="8472"/>
          <a:stretch/>
        </p:blipFill>
        <p:spPr>
          <a:xfrm>
            <a:off x="5572490" y="3587658"/>
            <a:ext cx="1404527" cy="17761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/>
          <a:srcRect l="70544" t="40099" r="2704" b="4012"/>
          <a:stretch/>
        </p:blipFill>
        <p:spPr>
          <a:xfrm>
            <a:off x="7569200" y="3425733"/>
            <a:ext cx="1813560" cy="21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774" y="674783"/>
            <a:ext cx="10290000" cy="763600"/>
          </a:xfrm>
        </p:spPr>
        <p:txBody>
          <a:bodyPr/>
          <a:lstStyle/>
          <a:p>
            <a:r>
              <a:rPr lang="sv-S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3-topshiriq. </a:t>
            </a: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Natijalarni taqqoslaymiz. Qanday xulosaga keldingiz?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5648" y="1724094"/>
            <a:ext cx="9255126" cy="1225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20  </a:t>
            </a:r>
            <a:r>
              <a:rPr lang="ru-RU" sz="3600" b="1" spc="-150" dirty="0">
                <a:latin typeface="Calibri" panose="020F0502020204030204" pitchFamily="34" charset="0"/>
                <a:cs typeface="Calibri" panose="020F0502020204030204" pitchFamily="34" charset="0"/>
              </a:rPr>
              <a:t>+  6  −  </a:t>
            </a:r>
            <a:r>
              <a:rPr lang="ru-RU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		  2</a:t>
            </a:r>
            <a:r>
              <a:rPr lang="ru-RU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0  </a:t>
            </a:r>
            <a:r>
              <a:rPr lang="ru-RU" sz="3600" b="1" spc="-150" dirty="0">
                <a:latin typeface="Calibri" panose="020F0502020204030204" pitchFamily="34" charset="0"/>
                <a:cs typeface="Calibri" panose="020F0502020204030204" pitchFamily="34" charset="0"/>
              </a:rPr>
              <a:t>+  (6  −  3</a:t>
            </a:r>
            <a:r>
              <a:rPr lang="ru-RU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3600" b="1" spc="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71783" y="2974298"/>
            <a:ext cx="7809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20  </a:t>
            </a:r>
            <a:r>
              <a:rPr lang="ru-RU" sz="3600" b="1" spc="-150" dirty="0">
                <a:latin typeface="Calibri" panose="020F0502020204030204" pitchFamily="34" charset="0"/>
                <a:cs typeface="Calibri" panose="020F0502020204030204" pitchFamily="34" charset="0"/>
              </a:rPr>
              <a:t>−  6  +  </a:t>
            </a:r>
            <a:r>
              <a:rPr lang="ru-RU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</a:t>
            </a:r>
            <a:r>
              <a:rPr lang="ru-RU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20  </a:t>
            </a:r>
            <a:r>
              <a:rPr lang="ru-RU" sz="3600" b="1" spc="-150" dirty="0">
                <a:latin typeface="Calibri" panose="020F0502020204030204" pitchFamily="34" charset="0"/>
                <a:cs typeface="Calibri" panose="020F0502020204030204" pitchFamily="34" charset="0"/>
              </a:rPr>
              <a:t>−  (6  +  3</a:t>
            </a:r>
            <a:r>
              <a:rPr lang="ru-RU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3600" b="1" spc="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55648" y="4239966"/>
            <a:ext cx="8769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3600" b="1" spc="-150" dirty="0">
                <a:latin typeface="Calibri" panose="020F0502020204030204" pitchFamily="34" charset="0"/>
                <a:cs typeface="Calibri" panose="020F0502020204030204" pitchFamily="34" charset="0"/>
              </a:rPr>
              <a:t>3  ×  4)  ÷  </a:t>
            </a:r>
            <a:r>
              <a:rPr lang="ru-RU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			  </a:t>
            </a:r>
            <a:r>
              <a:rPr lang="ru-RU" sz="3600" b="1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3600" b="1" spc="-150" dirty="0">
                <a:latin typeface="Calibri" panose="020F0502020204030204" pitchFamily="34" charset="0"/>
                <a:cs typeface="Calibri" panose="020F0502020204030204" pitchFamily="34" charset="0"/>
              </a:rPr>
              <a:t>× (4 ÷ 2)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53212" y="1323585"/>
            <a:ext cx="613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ru-RU" sz="3600" b="1" spc="-15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622975" y="1216636"/>
            <a:ext cx="91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ru-RU" sz="3600" b="1" spc="-15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55330" y="2523914"/>
            <a:ext cx="817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lang="ru-RU" sz="3600" b="1" spc="-15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15520" y="2529239"/>
            <a:ext cx="95091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RU" sz="3600" b="1" spc="-15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14437" y="2031262"/>
            <a:ext cx="785591" cy="76944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255330" y="3794907"/>
            <a:ext cx="95091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sz="3600" b="1" spc="-15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586464" y="3794906"/>
            <a:ext cx="95091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sz="3600" b="1" spc="-15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4418" y="2031261"/>
            <a:ext cx="213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600965" y="3300747"/>
            <a:ext cx="785591" cy="76944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403210" y="3315969"/>
            <a:ext cx="118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614437" y="4590890"/>
            <a:ext cx="785591" cy="769441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403210" y="4590890"/>
            <a:ext cx="118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43861" y="5497829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sv-S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Javob: Qavslar </a:t>
            </a:r>
            <a:r>
              <a:rPr lang="sv-SE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ifoda natijasini </a:t>
            </a:r>
            <a:r>
              <a:rPr lang="sv-S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o‘zgartiradi.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50" grpId="0"/>
      <p:bldP spid="6" grpId="0" animBg="1"/>
      <p:bldP spid="51" grpId="0"/>
      <p:bldP spid="52" grpId="0"/>
      <p:bldP spid="5" grpId="0"/>
      <p:bldP spid="53" grpId="0" animBg="1"/>
      <p:bldP spid="54" grpId="0"/>
      <p:bldP spid="55" grpId="0" animBg="1"/>
      <p:bldP spid="5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13731" y="617180"/>
            <a:ext cx="10290000" cy="763600"/>
          </a:xfrm>
        </p:spPr>
        <p:txBody>
          <a:bodyPr/>
          <a:lstStyle/>
          <a:p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. “Zakovat”  o‘yinida  “Donolar”  jamoasi  15  ta, </a:t>
            </a:r>
            <a:b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“Zukkolar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”  jamoasi  esa 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ulardan 8  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ta  ko‘p  savolga  to‘g‘ri  javob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berishdi. Bilimdonlar 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jami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nechta  savolga  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javob  </a:t>
            </a:r>
            <a:r>
              <a:rPr lang="sv-S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bergan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78831" y="2738080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algn="l"/>
            <a:r>
              <a:rPr lang="sv-SE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“Donolar”  jamoasi  - 15  ta </a:t>
            </a:r>
            <a:br>
              <a:rPr lang="sv-SE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“Zukkolar”  jamoasi -? 8  ta  ko‘p</a:t>
            </a:r>
          </a:p>
          <a:p>
            <a:pPr algn="l"/>
            <a:r>
              <a:rPr lang="sv-SE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Jami  	- ?</a:t>
            </a:r>
            <a:endParaRPr lang="ru-RU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25" y="2280892"/>
            <a:ext cx="3028950" cy="216217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13731" y="4288321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sv-SE" sz="3200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Yechish: </a:t>
            </a:r>
          </a:p>
          <a:p>
            <a:r>
              <a:rPr lang="sv-SE" sz="3200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15+(15+8</a:t>
            </a:r>
            <a:r>
              <a:rPr lang="sv-SE" sz="3200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)=</a:t>
            </a:r>
            <a:r>
              <a:rPr lang="sv-SE" sz="3200" b="1" i="1" kern="0" smtClean="0">
                <a:latin typeface="Calibri" panose="020F0502020204030204" pitchFamily="34" charset="0"/>
                <a:cs typeface="Calibri" panose="020F0502020204030204" pitchFamily="34" charset="0"/>
              </a:rPr>
              <a:t>15+23=38 </a:t>
            </a:r>
            <a:endParaRPr lang="ru-RU" sz="32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13731" y="5482988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5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sv-SE" sz="3200" b="1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Javob: Bilimdonlar jami 38 ta sovalga javob bergan.</a:t>
            </a:r>
            <a:endParaRPr lang="ru-RU" sz="3200" b="1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трелка углом 2"/>
          <p:cNvSpPr/>
          <p:nvPr/>
        </p:nvSpPr>
        <p:spPr>
          <a:xfrm flipH="1">
            <a:off x="5332154" y="2908300"/>
            <a:ext cx="1053992" cy="593381"/>
          </a:xfrm>
          <a:prstGeom prst="bentArrow">
            <a:avLst>
              <a:gd name="adj1" fmla="val 810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54092" y="1618666"/>
            <a:ext cx="10290000" cy="763600"/>
          </a:xfrm>
        </p:spPr>
        <p:txBody>
          <a:bodyPr/>
          <a:lstStyle/>
          <a:p>
            <a:r>
              <a:rPr lang="sv-S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Mustaqil topshiriq. (121-bet) 5-topshiriq. </a:t>
            </a:r>
            <a:br>
              <a:rPr lang="sv-S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3200" b="1" dirty="0">
                <a:latin typeface="Calibri" panose="020F0502020204030204" pitchFamily="34" charset="0"/>
                <a:cs typeface="Calibri" panose="020F0502020204030204" pitchFamily="34" charset="0"/>
              </a:rPr>
              <a:t>Ifodalarning  qiymatlarini  topamiz.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037" y="3365500"/>
            <a:ext cx="9766110" cy="10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">
  <a:themeElements>
    <a:clrScheme name="Simple Light">
      <a:dk1>
        <a:srgbClr val="19294D"/>
      </a:dk1>
      <a:lt1>
        <a:srgbClr val="F5F5F5"/>
      </a:lt1>
      <a:dk2>
        <a:srgbClr val="FCA311"/>
      </a:dk2>
      <a:lt2>
        <a:srgbClr val="12A877"/>
      </a:lt2>
      <a:accent1>
        <a:srgbClr val="6584CD"/>
      </a:accent1>
      <a:accent2>
        <a:srgbClr val="F5C12E"/>
      </a:accent2>
      <a:accent3>
        <a:srgbClr val="D9D9D9"/>
      </a:accent3>
      <a:accent4>
        <a:srgbClr val="FFFFFF"/>
      </a:accent4>
      <a:accent5>
        <a:srgbClr val="FFFFFF"/>
      </a:accent5>
      <a:accent6>
        <a:srgbClr val="FFFFFF"/>
      </a:accent6>
      <a:hlink>
        <a:srgbClr val="19294D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1" id="{77E2F591-ABDB-4D31-82F0-9A64937F0031}" vid="{52D549E3-6102-4C9E-93F5-7B0DE5B5F565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9">
  <a:themeElements>
    <a:clrScheme name="Simple Light">
      <a:dk1>
        <a:srgbClr val="000000"/>
      </a:dk1>
      <a:lt1>
        <a:srgbClr val="FFFFFF"/>
      </a:lt1>
      <a:dk2>
        <a:srgbClr val="C1DDE2"/>
      </a:dk2>
      <a:lt2>
        <a:srgbClr val="F75366"/>
      </a:lt2>
      <a:accent1>
        <a:srgbClr val="1DBEAC"/>
      </a:accent1>
      <a:accent2>
        <a:srgbClr val="834F45"/>
      </a:accent2>
      <a:accent3>
        <a:srgbClr val="F78C4F"/>
      </a:accent3>
      <a:accent4>
        <a:srgbClr val="FBB087"/>
      </a:accent4>
      <a:accent5>
        <a:srgbClr val="294C60"/>
      </a:accent5>
      <a:accent6>
        <a:srgbClr val="FFFFFF"/>
      </a:accent6>
      <a:hlink>
        <a:srgbClr val="294C60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99" id="{ADB590F4-1940-4F29-AAFD-53959EB44E78}" vid="{DEFF485F-DBB0-4134-AEDC-51D8F820DA08}"/>
    </a:ext>
  </a:extLst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acher's Day in Brazil by Slidesgo">
  <a:themeElements>
    <a:clrScheme name="Simple Light">
      <a:dk1>
        <a:srgbClr val="000000"/>
      </a:dk1>
      <a:lt1>
        <a:srgbClr val="FFFFFF"/>
      </a:lt1>
      <a:dk2>
        <a:srgbClr val="C1DDE2"/>
      </a:dk2>
      <a:lt2>
        <a:srgbClr val="F75366"/>
      </a:lt2>
      <a:accent1>
        <a:srgbClr val="1DBEAC"/>
      </a:accent1>
      <a:accent2>
        <a:srgbClr val="834F45"/>
      </a:accent2>
      <a:accent3>
        <a:srgbClr val="F78C4F"/>
      </a:accent3>
      <a:accent4>
        <a:srgbClr val="FBB087"/>
      </a:accent4>
      <a:accent5>
        <a:srgbClr val="294C60"/>
      </a:accent5>
      <a:accent6>
        <a:srgbClr val="FFFFFF"/>
      </a:accent6>
      <a:hlink>
        <a:srgbClr val="294C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acher's Day in Brazil by Slidesgo">
  <a:themeElements>
    <a:clrScheme name="Simple Light">
      <a:dk1>
        <a:srgbClr val="000000"/>
      </a:dk1>
      <a:lt1>
        <a:srgbClr val="FFFFFF"/>
      </a:lt1>
      <a:dk2>
        <a:srgbClr val="C1DDE2"/>
      </a:dk2>
      <a:lt2>
        <a:srgbClr val="F75366"/>
      </a:lt2>
      <a:accent1>
        <a:srgbClr val="1DBEAC"/>
      </a:accent1>
      <a:accent2>
        <a:srgbClr val="834F45"/>
      </a:accent2>
      <a:accent3>
        <a:srgbClr val="F78C4F"/>
      </a:accent3>
      <a:accent4>
        <a:srgbClr val="FBB087"/>
      </a:accent4>
      <a:accent5>
        <a:srgbClr val="294C60"/>
      </a:accent5>
      <a:accent6>
        <a:srgbClr val="FFFFFF"/>
      </a:accent6>
      <a:hlink>
        <a:srgbClr val="294C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262</TotalTime>
  <Words>166</Words>
  <Application>Microsoft Office PowerPoint</Application>
  <PresentationFormat>Произвольный</PresentationFormat>
  <Paragraphs>44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11</vt:lpstr>
      <vt:lpstr>Slidesgo Final Pages</vt:lpstr>
      <vt:lpstr>99</vt:lpstr>
      <vt:lpstr>1_Slidesgo Final Pages</vt:lpstr>
      <vt:lpstr>Teacher's Day in Brazil by Slidesgo</vt:lpstr>
      <vt:lpstr>1_Teacher's Day in Brazil by Slidesgo</vt:lpstr>
      <vt:lpstr>Презентация PowerPoint</vt:lpstr>
      <vt:lpstr>Mavzu: Qavsli va qavssiz sonli ifodalar</vt:lpstr>
      <vt:lpstr>Презентация PowerPoint</vt:lpstr>
      <vt:lpstr>Презентация PowerPoint</vt:lpstr>
      <vt:lpstr>1-topshiriq. Hisoblaymiz.</vt:lpstr>
      <vt:lpstr>Презентация PowerPoint</vt:lpstr>
      <vt:lpstr>3-topshiriq. Natijalarni taqqoslaymiz. Qanday xulosaga keldingiz?</vt:lpstr>
      <vt:lpstr>4-topshiriq. “Zakovat”  o‘yinida  “Donolar”  jamoasi  15  ta,  “Zukkolar”  jamoasi  esa  ulardan 8  ta  ko‘p  savolga  to‘g‘ri  javob berishdi. Bilimdonlar jami nechta  savolga  javob  bergan?</vt:lpstr>
      <vt:lpstr>Mustaqil topshiriq. (121-bet) 5-topshiriq.  Ifodalarning  qiymatlarini  topamiz.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Admin</dc:creator>
  <cp:lastModifiedBy>Zafar Sharipov</cp:lastModifiedBy>
  <cp:revision>29</cp:revision>
  <dcterms:created xsi:type="dcterms:W3CDTF">2021-11-30T08:43:05Z</dcterms:created>
  <dcterms:modified xsi:type="dcterms:W3CDTF">2021-12-03T20:58:16Z</dcterms:modified>
</cp:coreProperties>
</file>