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1"/>
  </p:notesMasterIdLst>
  <p:sldIdLst>
    <p:sldId id="256" r:id="rId2"/>
    <p:sldId id="260" r:id="rId3"/>
    <p:sldId id="330" r:id="rId4"/>
    <p:sldId id="334" r:id="rId5"/>
    <p:sldId id="321" r:id="rId6"/>
    <p:sldId id="322" r:id="rId7"/>
    <p:sldId id="323" r:id="rId8"/>
    <p:sldId id="335" r:id="rId9"/>
    <p:sldId id="258" r:id="rId10"/>
  </p:sldIdLst>
  <p:sldSz cx="9144000" cy="5143500" type="screen16x9"/>
  <p:notesSz cx="6858000" cy="9144000"/>
  <p:embeddedFontLst>
    <p:embeddedFont>
      <p:font typeface="Raleway SemiBold" charset="-52"/>
      <p:regular r:id="rId12"/>
      <p:bold r:id="rId13"/>
      <p:italic r:id="rId14"/>
      <p:boldItalic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Gloria Hallelujah" charset="0"/>
      <p:regular r:id="rId20"/>
    </p:embeddedFont>
    <p:embeddedFont>
      <p:font typeface="Raleway" charset="-52"/>
      <p:regular r:id="rId21"/>
      <p:bold r:id="rId22"/>
      <p:italic r:id="rId23"/>
      <p:boldItalic r:id="rId24"/>
    </p:embeddedFont>
    <p:embeddedFont>
      <p:font typeface="Fira Sans Extra Condensed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AEEF"/>
    <a:srgbClr val="C1F1D0"/>
    <a:srgbClr val="E5A6BF"/>
    <a:srgbClr val="E3F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F7462AF5-AF6F-4B38-81E5-751DDED5E0A0}">
  <a:tblStyle styleId="{F7462AF5-AF6F-4B38-81E5-751DDED5E0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70" autoAdjust="0"/>
    <p:restoredTop sz="75181" autoAdjust="0"/>
  </p:normalViewPr>
  <p:slideViewPr>
    <p:cSldViewPr snapToGrid="0">
      <p:cViewPr>
        <p:scale>
          <a:sx n="105" d="100"/>
          <a:sy n="105" d="100"/>
        </p:scale>
        <p:origin x="-372" y="-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5135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71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ccf3902700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ccf3902700_0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1997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ccdb39284a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ccdb39284a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9021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114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839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9007" y="-101129"/>
            <a:ext cx="2299567" cy="10097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11600" y="3147069"/>
            <a:ext cx="4163302" cy="2268390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86716" y="3243776"/>
            <a:ext cx="2068926" cy="2074970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446124" y="-346475"/>
            <a:ext cx="3877467" cy="1370005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69650" y="123797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46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327311" y="3762300"/>
            <a:ext cx="24894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SemiBold"/>
              <a:buNone/>
              <a:defRPr sz="18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6771196" y="4117427"/>
            <a:ext cx="609627" cy="821484"/>
            <a:chOff x="4295900" y="1116675"/>
            <a:chExt cx="145125" cy="208875"/>
          </a:xfrm>
        </p:grpSpPr>
        <p:sp>
          <p:nvSpPr>
            <p:cNvPr id="19" name="Google Shape;19;p2"/>
            <p:cNvSpPr/>
            <p:nvPr/>
          </p:nvSpPr>
          <p:spPr>
            <a:xfrm>
              <a:off x="4295900" y="1116675"/>
              <a:ext cx="133450" cy="175625"/>
            </a:xfrm>
            <a:custGeom>
              <a:avLst/>
              <a:gdLst/>
              <a:ahLst/>
              <a:cxnLst/>
              <a:rect l="l" t="t" r="r" b="b"/>
              <a:pathLst>
                <a:path w="5338" h="7025" extrusionOk="0">
                  <a:moveTo>
                    <a:pt x="2701" y="136"/>
                  </a:moveTo>
                  <a:cubicBezTo>
                    <a:pt x="2815" y="136"/>
                    <a:pt x="2928" y="145"/>
                    <a:pt x="3039" y="165"/>
                  </a:cubicBezTo>
                  <a:cubicBezTo>
                    <a:pt x="3773" y="292"/>
                    <a:pt x="4450" y="847"/>
                    <a:pt x="4806" y="1613"/>
                  </a:cubicBezTo>
                  <a:cubicBezTo>
                    <a:pt x="5109" y="2268"/>
                    <a:pt x="5200" y="3057"/>
                    <a:pt x="5074" y="3956"/>
                  </a:cubicBezTo>
                  <a:cubicBezTo>
                    <a:pt x="5036" y="4222"/>
                    <a:pt x="4975" y="4524"/>
                    <a:pt x="4804" y="4758"/>
                  </a:cubicBezTo>
                  <a:lnTo>
                    <a:pt x="4782" y="4787"/>
                  </a:lnTo>
                  <a:cubicBezTo>
                    <a:pt x="4735" y="4849"/>
                    <a:pt x="4682" y="4920"/>
                    <a:pt x="4673" y="5011"/>
                  </a:cubicBezTo>
                  <a:cubicBezTo>
                    <a:pt x="4666" y="5087"/>
                    <a:pt x="4694" y="5158"/>
                    <a:pt x="4716" y="5215"/>
                  </a:cubicBezTo>
                  <a:lnTo>
                    <a:pt x="4984" y="5904"/>
                  </a:lnTo>
                  <a:cubicBezTo>
                    <a:pt x="5013" y="5977"/>
                    <a:pt x="5048" y="6068"/>
                    <a:pt x="5031" y="6145"/>
                  </a:cubicBezTo>
                  <a:cubicBezTo>
                    <a:pt x="5010" y="6239"/>
                    <a:pt x="4918" y="6308"/>
                    <a:pt x="4817" y="6376"/>
                  </a:cubicBezTo>
                  <a:cubicBezTo>
                    <a:pt x="4410" y="6649"/>
                    <a:pt x="4041" y="6877"/>
                    <a:pt x="3626" y="6889"/>
                  </a:cubicBezTo>
                  <a:cubicBezTo>
                    <a:pt x="3619" y="6889"/>
                    <a:pt x="3613" y="6889"/>
                    <a:pt x="3606" y="6889"/>
                  </a:cubicBezTo>
                  <a:cubicBezTo>
                    <a:pt x="3294" y="6889"/>
                    <a:pt x="3188" y="6670"/>
                    <a:pt x="3049" y="6394"/>
                  </a:cubicBezTo>
                  <a:cubicBezTo>
                    <a:pt x="3017" y="6331"/>
                    <a:pt x="2984" y="6265"/>
                    <a:pt x="2948" y="6201"/>
                  </a:cubicBezTo>
                  <a:cubicBezTo>
                    <a:pt x="2900" y="6116"/>
                    <a:pt x="2845" y="6021"/>
                    <a:pt x="2762" y="5951"/>
                  </a:cubicBezTo>
                  <a:cubicBezTo>
                    <a:pt x="2696" y="5893"/>
                    <a:pt x="2617" y="5857"/>
                    <a:pt x="2547" y="5829"/>
                  </a:cubicBezTo>
                  <a:cubicBezTo>
                    <a:pt x="2420" y="5776"/>
                    <a:pt x="2289" y="5735"/>
                    <a:pt x="2162" y="5695"/>
                  </a:cubicBezTo>
                  <a:cubicBezTo>
                    <a:pt x="2026" y="5653"/>
                    <a:pt x="1886" y="5609"/>
                    <a:pt x="1755" y="5552"/>
                  </a:cubicBezTo>
                  <a:cubicBezTo>
                    <a:pt x="1017" y="5234"/>
                    <a:pt x="457" y="4448"/>
                    <a:pt x="293" y="3499"/>
                  </a:cubicBezTo>
                  <a:cubicBezTo>
                    <a:pt x="139" y="2612"/>
                    <a:pt x="332" y="1736"/>
                    <a:pt x="821" y="1094"/>
                  </a:cubicBezTo>
                  <a:cubicBezTo>
                    <a:pt x="1276" y="496"/>
                    <a:pt x="2000" y="136"/>
                    <a:pt x="2701" y="136"/>
                  </a:cubicBezTo>
                  <a:close/>
                  <a:moveTo>
                    <a:pt x="2703" y="1"/>
                  </a:moveTo>
                  <a:cubicBezTo>
                    <a:pt x="1960" y="1"/>
                    <a:pt x="1195" y="381"/>
                    <a:pt x="713" y="1012"/>
                  </a:cubicBezTo>
                  <a:cubicBezTo>
                    <a:pt x="202" y="1684"/>
                    <a:pt x="1" y="2598"/>
                    <a:pt x="160" y="3522"/>
                  </a:cubicBezTo>
                  <a:cubicBezTo>
                    <a:pt x="332" y="4515"/>
                    <a:pt x="923" y="5341"/>
                    <a:pt x="1702" y="5676"/>
                  </a:cubicBezTo>
                  <a:cubicBezTo>
                    <a:pt x="1839" y="5735"/>
                    <a:pt x="1982" y="5781"/>
                    <a:pt x="2121" y="5823"/>
                  </a:cubicBezTo>
                  <a:cubicBezTo>
                    <a:pt x="2246" y="5863"/>
                    <a:pt x="2374" y="5904"/>
                    <a:pt x="2496" y="5953"/>
                  </a:cubicBezTo>
                  <a:cubicBezTo>
                    <a:pt x="2558" y="5978"/>
                    <a:pt x="2623" y="6008"/>
                    <a:pt x="2674" y="6053"/>
                  </a:cubicBezTo>
                  <a:cubicBezTo>
                    <a:pt x="2740" y="6109"/>
                    <a:pt x="2786" y="6189"/>
                    <a:pt x="2830" y="6267"/>
                  </a:cubicBezTo>
                  <a:cubicBezTo>
                    <a:pt x="2865" y="6329"/>
                    <a:pt x="2897" y="6393"/>
                    <a:pt x="2928" y="6455"/>
                  </a:cubicBezTo>
                  <a:cubicBezTo>
                    <a:pt x="3069" y="6735"/>
                    <a:pt x="3214" y="7024"/>
                    <a:pt x="3607" y="7024"/>
                  </a:cubicBezTo>
                  <a:lnTo>
                    <a:pt x="3631" y="7024"/>
                  </a:lnTo>
                  <a:cubicBezTo>
                    <a:pt x="4118" y="7010"/>
                    <a:pt x="4566" y="6708"/>
                    <a:pt x="4893" y="6488"/>
                  </a:cubicBezTo>
                  <a:cubicBezTo>
                    <a:pt x="5012" y="6408"/>
                    <a:pt x="5132" y="6317"/>
                    <a:pt x="5164" y="6174"/>
                  </a:cubicBezTo>
                  <a:cubicBezTo>
                    <a:pt x="5189" y="6057"/>
                    <a:pt x="5144" y="5940"/>
                    <a:pt x="5110" y="5854"/>
                  </a:cubicBezTo>
                  <a:lnTo>
                    <a:pt x="4842" y="5165"/>
                  </a:lnTo>
                  <a:cubicBezTo>
                    <a:pt x="4824" y="5119"/>
                    <a:pt x="4804" y="5068"/>
                    <a:pt x="4808" y="5023"/>
                  </a:cubicBezTo>
                  <a:cubicBezTo>
                    <a:pt x="4813" y="4971"/>
                    <a:pt x="4851" y="4921"/>
                    <a:pt x="4891" y="4868"/>
                  </a:cubicBezTo>
                  <a:lnTo>
                    <a:pt x="4914" y="4839"/>
                  </a:lnTo>
                  <a:cubicBezTo>
                    <a:pt x="5102" y="4580"/>
                    <a:pt x="5168" y="4257"/>
                    <a:pt x="5207" y="3974"/>
                  </a:cubicBezTo>
                  <a:cubicBezTo>
                    <a:pt x="5338" y="3049"/>
                    <a:pt x="5244" y="2235"/>
                    <a:pt x="4929" y="1556"/>
                  </a:cubicBezTo>
                  <a:cubicBezTo>
                    <a:pt x="4555" y="750"/>
                    <a:pt x="3840" y="167"/>
                    <a:pt x="3062" y="31"/>
                  </a:cubicBezTo>
                  <a:cubicBezTo>
                    <a:pt x="2944" y="11"/>
                    <a:pt x="2824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79125" y="1270250"/>
              <a:ext cx="61900" cy="55300"/>
            </a:xfrm>
            <a:custGeom>
              <a:avLst/>
              <a:gdLst/>
              <a:ahLst/>
              <a:cxnLst/>
              <a:rect l="l" t="t" r="r" b="b"/>
              <a:pathLst>
                <a:path w="2476" h="2212" extrusionOk="0">
                  <a:moveTo>
                    <a:pt x="1814" y="1"/>
                  </a:moveTo>
                  <a:cubicBezTo>
                    <a:pt x="1780" y="2"/>
                    <a:pt x="1746" y="29"/>
                    <a:pt x="1745" y="66"/>
                  </a:cubicBezTo>
                  <a:cubicBezTo>
                    <a:pt x="1743" y="104"/>
                    <a:pt x="1772" y="135"/>
                    <a:pt x="1809" y="137"/>
                  </a:cubicBezTo>
                  <a:cubicBezTo>
                    <a:pt x="1855" y="138"/>
                    <a:pt x="1900" y="161"/>
                    <a:pt x="1935" y="200"/>
                  </a:cubicBezTo>
                  <a:cubicBezTo>
                    <a:pt x="1968" y="237"/>
                    <a:pt x="1986" y="283"/>
                    <a:pt x="1983" y="328"/>
                  </a:cubicBezTo>
                  <a:cubicBezTo>
                    <a:pt x="1982" y="343"/>
                    <a:pt x="1980" y="357"/>
                    <a:pt x="1978" y="372"/>
                  </a:cubicBezTo>
                  <a:cubicBezTo>
                    <a:pt x="1969" y="421"/>
                    <a:pt x="1960" y="483"/>
                    <a:pt x="1992" y="540"/>
                  </a:cubicBezTo>
                  <a:cubicBezTo>
                    <a:pt x="2020" y="593"/>
                    <a:pt x="2070" y="618"/>
                    <a:pt x="2109" y="639"/>
                  </a:cubicBezTo>
                  <a:cubicBezTo>
                    <a:pt x="2137" y="653"/>
                    <a:pt x="2161" y="665"/>
                    <a:pt x="2171" y="681"/>
                  </a:cubicBezTo>
                  <a:cubicBezTo>
                    <a:pt x="2183" y="701"/>
                    <a:pt x="2178" y="736"/>
                    <a:pt x="2171" y="773"/>
                  </a:cubicBezTo>
                  <a:cubicBezTo>
                    <a:pt x="2163" y="832"/>
                    <a:pt x="2152" y="904"/>
                    <a:pt x="2199" y="967"/>
                  </a:cubicBezTo>
                  <a:cubicBezTo>
                    <a:pt x="2218" y="991"/>
                    <a:pt x="2243" y="1007"/>
                    <a:pt x="2262" y="1020"/>
                  </a:cubicBezTo>
                  <a:cubicBezTo>
                    <a:pt x="2269" y="1024"/>
                    <a:pt x="2277" y="1030"/>
                    <a:pt x="2283" y="1035"/>
                  </a:cubicBezTo>
                  <a:cubicBezTo>
                    <a:pt x="2328" y="1071"/>
                    <a:pt x="2332" y="1145"/>
                    <a:pt x="2314" y="1200"/>
                  </a:cubicBezTo>
                  <a:cubicBezTo>
                    <a:pt x="2290" y="1269"/>
                    <a:pt x="2231" y="1330"/>
                    <a:pt x="2179" y="1380"/>
                  </a:cubicBezTo>
                  <a:cubicBezTo>
                    <a:pt x="1861" y="1687"/>
                    <a:pt x="1469" y="1914"/>
                    <a:pt x="1045" y="2039"/>
                  </a:cubicBezTo>
                  <a:cubicBezTo>
                    <a:pt x="980" y="2059"/>
                    <a:pt x="912" y="2076"/>
                    <a:pt x="847" y="2076"/>
                  </a:cubicBezTo>
                  <a:cubicBezTo>
                    <a:pt x="828" y="2076"/>
                    <a:pt x="809" y="2075"/>
                    <a:pt x="790" y="2071"/>
                  </a:cubicBezTo>
                  <a:cubicBezTo>
                    <a:pt x="727" y="2061"/>
                    <a:pt x="651" y="2017"/>
                    <a:pt x="636" y="1947"/>
                  </a:cubicBezTo>
                  <a:cubicBezTo>
                    <a:pt x="632" y="1930"/>
                    <a:pt x="632" y="1909"/>
                    <a:pt x="631" y="1887"/>
                  </a:cubicBezTo>
                  <a:cubicBezTo>
                    <a:pt x="631" y="1842"/>
                    <a:pt x="628" y="1790"/>
                    <a:pt x="601" y="1741"/>
                  </a:cubicBezTo>
                  <a:cubicBezTo>
                    <a:pt x="563" y="1677"/>
                    <a:pt x="499" y="1649"/>
                    <a:pt x="442" y="1624"/>
                  </a:cubicBezTo>
                  <a:cubicBezTo>
                    <a:pt x="389" y="1601"/>
                    <a:pt x="356" y="1585"/>
                    <a:pt x="349" y="1561"/>
                  </a:cubicBezTo>
                  <a:cubicBezTo>
                    <a:pt x="343" y="1544"/>
                    <a:pt x="350" y="1518"/>
                    <a:pt x="356" y="1490"/>
                  </a:cubicBezTo>
                  <a:cubicBezTo>
                    <a:pt x="366" y="1451"/>
                    <a:pt x="376" y="1406"/>
                    <a:pt x="365" y="1357"/>
                  </a:cubicBezTo>
                  <a:cubicBezTo>
                    <a:pt x="349" y="1296"/>
                    <a:pt x="305" y="1256"/>
                    <a:pt x="271" y="1224"/>
                  </a:cubicBezTo>
                  <a:cubicBezTo>
                    <a:pt x="260" y="1215"/>
                    <a:pt x="249" y="1205"/>
                    <a:pt x="240" y="1195"/>
                  </a:cubicBezTo>
                  <a:cubicBezTo>
                    <a:pt x="131" y="1080"/>
                    <a:pt x="171" y="938"/>
                    <a:pt x="224" y="839"/>
                  </a:cubicBezTo>
                  <a:cubicBezTo>
                    <a:pt x="242" y="805"/>
                    <a:pt x="229" y="765"/>
                    <a:pt x="196" y="747"/>
                  </a:cubicBezTo>
                  <a:cubicBezTo>
                    <a:pt x="186" y="742"/>
                    <a:pt x="175" y="739"/>
                    <a:pt x="165" y="739"/>
                  </a:cubicBezTo>
                  <a:cubicBezTo>
                    <a:pt x="140" y="739"/>
                    <a:pt x="117" y="752"/>
                    <a:pt x="104" y="775"/>
                  </a:cubicBezTo>
                  <a:cubicBezTo>
                    <a:pt x="0" y="971"/>
                    <a:pt x="14" y="1153"/>
                    <a:pt x="141" y="1288"/>
                  </a:cubicBezTo>
                  <a:cubicBezTo>
                    <a:pt x="153" y="1300"/>
                    <a:pt x="166" y="1312"/>
                    <a:pt x="179" y="1324"/>
                  </a:cubicBezTo>
                  <a:cubicBezTo>
                    <a:pt x="204" y="1346"/>
                    <a:pt x="228" y="1368"/>
                    <a:pt x="233" y="1389"/>
                  </a:cubicBezTo>
                  <a:cubicBezTo>
                    <a:pt x="238" y="1407"/>
                    <a:pt x="231" y="1431"/>
                    <a:pt x="225" y="1459"/>
                  </a:cubicBezTo>
                  <a:cubicBezTo>
                    <a:pt x="215" y="1499"/>
                    <a:pt x="203" y="1549"/>
                    <a:pt x="219" y="1601"/>
                  </a:cubicBezTo>
                  <a:cubicBezTo>
                    <a:pt x="246" y="1686"/>
                    <a:pt x="325" y="1720"/>
                    <a:pt x="387" y="1748"/>
                  </a:cubicBezTo>
                  <a:cubicBezTo>
                    <a:pt x="430" y="1766"/>
                    <a:pt x="469" y="1783"/>
                    <a:pt x="483" y="1809"/>
                  </a:cubicBezTo>
                  <a:cubicBezTo>
                    <a:pt x="495" y="1828"/>
                    <a:pt x="495" y="1857"/>
                    <a:pt x="496" y="1890"/>
                  </a:cubicBezTo>
                  <a:cubicBezTo>
                    <a:pt x="496" y="1916"/>
                    <a:pt x="497" y="1946"/>
                    <a:pt x="504" y="1976"/>
                  </a:cubicBezTo>
                  <a:cubicBezTo>
                    <a:pt x="532" y="2108"/>
                    <a:pt x="656" y="2186"/>
                    <a:pt x="766" y="2205"/>
                  </a:cubicBezTo>
                  <a:cubicBezTo>
                    <a:pt x="793" y="2209"/>
                    <a:pt x="820" y="2211"/>
                    <a:pt x="846" y="2211"/>
                  </a:cubicBezTo>
                  <a:cubicBezTo>
                    <a:pt x="928" y="2211"/>
                    <a:pt x="1008" y="2192"/>
                    <a:pt x="1084" y="2170"/>
                  </a:cubicBezTo>
                  <a:cubicBezTo>
                    <a:pt x="1529" y="2038"/>
                    <a:pt x="1940" y="1799"/>
                    <a:pt x="2273" y="1478"/>
                  </a:cubicBezTo>
                  <a:cubicBezTo>
                    <a:pt x="2337" y="1416"/>
                    <a:pt x="2407" y="1343"/>
                    <a:pt x="2441" y="1243"/>
                  </a:cubicBezTo>
                  <a:cubicBezTo>
                    <a:pt x="2476" y="1145"/>
                    <a:pt x="2467" y="1011"/>
                    <a:pt x="2370" y="930"/>
                  </a:cubicBezTo>
                  <a:cubicBezTo>
                    <a:pt x="2359" y="922"/>
                    <a:pt x="2347" y="914"/>
                    <a:pt x="2337" y="907"/>
                  </a:cubicBezTo>
                  <a:cubicBezTo>
                    <a:pt x="2324" y="898"/>
                    <a:pt x="2312" y="891"/>
                    <a:pt x="2307" y="884"/>
                  </a:cubicBezTo>
                  <a:cubicBezTo>
                    <a:pt x="2294" y="867"/>
                    <a:pt x="2299" y="832"/>
                    <a:pt x="2305" y="794"/>
                  </a:cubicBezTo>
                  <a:cubicBezTo>
                    <a:pt x="2313" y="740"/>
                    <a:pt x="2323" y="674"/>
                    <a:pt x="2288" y="613"/>
                  </a:cubicBezTo>
                  <a:cubicBezTo>
                    <a:pt x="2259" y="564"/>
                    <a:pt x="2211" y="538"/>
                    <a:pt x="2172" y="519"/>
                  </a:cubicBezTo>
                  <a:cubicBezTo>
                    <a:pt x="2144" y="504"/>
                    <a:pt x="2119" y="491"/>
                    <a:pt x="2110" y="475"/>
                  </a:cubicBezTo>
                  <a:cubicBezTo>
                    <a:pt x="2101" y="458"/>
                    <a:pt x="2106" y="427"/>
                    <a:pt x="2111" y="394"/>
                  </a:cubicBezTo>
                  <a:cubicBezTo>
                    <a:pt x="2113" y="375"/>
                    <a:pt x="2117" y="356"/>
                    <a:pt x="2118" y="336"/>
                  </a:cubicBezTo>
                  <a:cubicBezTo>
                    <a:pt x="2123" y="256"/>
                    <a:pt x="2093" y="173"/>
                    <a:pt x="2035" y="109"/>
                  </a:cubicBezTo>
                  <a:cubicBezTo>
                    <a:pt x="1977" y="44"/>
                    <a:pt x="1897" y="4"/>
                    <a:pt x="1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4675" y="1290125"/>
              <a:ext cx="32500" cy="16125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1223" y="1"/>
                  </a:moveTo>
                  <a:cubicBezTo>
                    <a:pt x="1211" y="1"/>
                    <a:pt x="1199" y="4"/>
                    <a:pt x="1187" y="10"/>
                  </a:cubicBezTo>
                  <a:cubicBezTo>
                    <a:pt x="675" y="323"/>
                    <a:pt x="63" y="511"/>
                    <a:pt x="57" y="514"/>
                  </a:cubicBezTo>
                  <a:cubicBezTo>
                    <a:pt x="21" y="524"/>
                    <a:pt x="1" y="562"/>
                    <a:pt x="11" y="598"/>
                  </a:cubicBezTo>
                  <a:cubicBezTo>
                    <a:pt x="21" y="627"/>
                    <a:pt x="48" y="645"/>
                    <a:pt x="76" y="645"/>
                  </a:cubicBezTo>
                  <a:cubicBezTo>
                    <a:pt x="83" y="645"/>
                    <a:pt x="89" y="645"/>
                    <a:pt x="96" y="643"/>
                  </a:cubicBezTo>
                  <a:cubicBezTo>
                    <a:pt x="121" y="634"/>
                    <a:pt x="729" y="448"/>
                    <a:pt x="1258" y="126"/>
                  </a:cubicBezTo>
                  <a:cubicBezTo>
                    <a:pt x="1290" y="107"/>
                    <a:pt x="1300" y="65"/>
                    <a:pt x="1280" y="33"/>
                  </a:cubicBezTo>
                  <a:cubicBezTo>
                    <a:pt x="1268" y="12"/>
                    <a:pt x="1246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12275" y="1292725"/>
              <a:ext cx="25325" cy="17500"/>
            </a:xfrm>
            <a:custGeom>
              <a:avLst/>
              <a:gdLst/>
              <a:ahLst/>
              <a:cxnLst/>
              <a:rect l="l" t="t" r="r" b="b"/>
              <a:pathLst>
                <a:path w="1013" h="700" extrusionOk="0">
                  <a:moveTo>
                    <a:pt x="936" y="1"/>
                  </a:moveTo>
                  <a:cubicBezTo>
                    <a:pt x="922" y="1"/>
                    <a:pt x="907" y="5"/>
                    <a:pt x="894" y="15"/>
                  </a:cubicBezTo>
                  <a:cubicBezTo>
                    <a:pt x="610" y="243"/>
                    <a:pt x="49" y="570"/>
                    <a:pt x="44" y="573"/>
                  </a:cubicBezTo>
                  <a:cubicBezTo>
                    <a:pt x="12" y="591"/>
                    <a:pt x="0" y="633"/>
                    <a:pt x="19" y="665"/>
                  </a:cubicBezTo>
                  <a:cubicBezTo>
                    <a:pt x="32" y="687"/>
                    <a:pt x="55" y="699"/>
                    <a:pt x="78" y="699"/>
                  </a:cubicBezTo>
                  <a:cubicBezTo>
                    <a:pt x="90" y="699"/>
                    <a:pt x="102" y="696"/>
                    <a:pt x="112" y="689"/>
                  </a:cubicBezTo>
                  <a:cubicBezTo>
                    <a:pt x="135" y="677"/>
                    <a:pt x="687" y="355"/>
                    <a:pt x="979" y="121"/>
                  </a:cubicBezTo>
                  <a:cubicBezTo>
                    <a:pt x="1009" y="98"/>
                    <a:pt x="1013" y="55"/>
                    <a:pt x="989" y="26"/>
                  </a:cubicBezTo>
                  <a:cubicBezTo>
                    <a:pt x="976" y="9"/>
                    <a:pt x="956" y="1"/>
                    <a:pt x="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334825" y="1181475"/>
              <a:ext cx="85175" cy="108850"/>
            </a:xfrm>
            <a:custGeom>
              <a:avLst/>
              <a:gdLst/>
              <a:ahLst/>
              <a:cxnLst/>
              <a:rect l="l" t="t" r="r" b="b"/>
              <a:pathLst>
                <a:path w="3407" h="4354" extrusionOk="0">
                  <a:moveTo>
                    <a:pt x="2348" y="136"/>
                  </a:moveTo>
                  <a:cubicBezTo>
                    <a:pt x="2362" y="136"/>
                    <a:pt x="2377" y="138"/>
                    <a:pt x="2392" y="144"/>
                  </a:cubicBezTo>
                  <a:cubicBezTo>
                    <a:pt x="2435" y="162"/>
                    <a:pt x="2471" y="207"/>
                    <a:pt x="2501" y="278"/>
                  </a:cubicBezTo>
                  <a:cubicBezTo>
                    <a:pt x="2593" y="500"/>
                    <a:pt x="2543" y="778"/>
                    <a:pt x="2380" y="955"/>
                  </a:cubicBezTo>
                  <a:cubicBezTo>
                    <a:pt x="2370" y="968"/>
                    <a:pt x="2358" y="978"/>
                    <a:pt x="2346" y="989"/>
                  </a:cubicBezTo>
                  <a:lnTo>
                    <a:pt x="2231" y="679"/>
                  </a:lnTo>
                  <a:cubicBezTo>
                    <a:pt x="2189" y="566"/>
                    <a:pt x="2137" y="426"/>
                    <a:pt x="2165" y="301"/>
                  </a:cubicBezTo>
                  <a:cubicBezTo>
                    <a:pt x="2179" y="241"/>
                    <a:pt x="2226" y="182"/>
                    <a:pt x="2282" y="154"/>
                  </a:cubicBezTo>
                  <a:cubicBezTo>
                    <a:pt x="2300" y="144"/>
                    <a:pt x="2323" y="136"/>
                    <a:pt x="2348" y="136"/>
                  </a:cubicBezTo>
                  <a:close/>
                  <a:moveTo>
                    <a:pt x="1150" y="257"/>
                  </a:moveTo>
                  <a:cubicBezTo>
                    <a:pt x="1166" y="261"/>
                    <a:pt x="1185" y="273"/>
                    <a:pt x="1203" y="287"/>
                  </a:cubicBezTo>
                  <a:cubicBezTo>
                    <a:pt x="1451" y="473"/>
                    <a:pt x="1593" y="780"/>
                    <a:pt x="1574" y="1078"/>
                  </a:cubicBezTo>
                  <a:cubicBezTo>
                    <a:pt x="1327" y="939"/>
                    <a:pt x="1182" y="663"/>
                    <a:pt x="1112" y="496"/>
                  </a:cubicBezTo>
                  <a:cubicBezTo>
                    <a:pt x="1091" y="443"/>
                    <a:pt x="1067" y="381"/>
                    <a:pt x="1078" y="328"/>
                  </a:cubicBezTo>
                  <a:cubicBezTo>
                    <a:pt x="1084" y="290"/>
                    <a:pt x="1116" y="257"/>
                    <a:pt x="1144" y="257"/>
                  </a:cubicBezTo>
                  <a:close/>
                  <a:moveTo>
                    <a:pt x="241" y="1540"/>
                  </a:moveTo>
                  <a:cubicBezTo>
                    <a:pt x="272" y="1540"/>
                    <a:pt x="305" y="1548"/>
                    <a:pt x="332" y="1555"/>
                  </a:cubicBezTo>
                  <a:cubicBezTo>
                    <a:pt x="527" y="1608"/>
                    <a:pt x="692" y="1720"/>
                    <a:pt x="837" y="1862"/>
                  </a:cubicBezTo>
                  <a:cubicBezTo>
                    <a:pt x="811" y="1864"/>
                    <a:pt x="786" y="1866"/>
                    <a:pt x="760" y="1866"/>
                  </a:cubicBezTo>
                  <a:cubicBezTo>
                    <a:pt x="527" y="1866"/>
                    <a:pt x="293" y="1766"/>
                    <a:pt x="146" y="1592"/>
                  </a:cubicBezTo>
                  <a:cubicBezTo>
                    <a:pt x="153" y="1574"/>
                    <a:pt x="173" y="1555"/>
                    <a:pt x="196" y="1547"/>
                  </a:cubicBezTo>
                  <a:cubicBezTo>
                    <a:pt x="210" y="1542"/>
                    <a:pt x="225" y="1540"/>
                    <a:pt x="241" y="1540"/>
                  </a:cubicBezTo>
                  <a:close/>
                  <a:moveTo>
                    <a:pt x="2348" y="1"/>
                  </a:moveTo>
                  <a:cubicBezTo>
                    <a:pt x="2305" y="1"/>
                    <a:pt x="2262" y="11"/>
                    <a:pt x="2220" y="33"/>
                  </a:cubicBezTo>
                  <a:cubicBezTo>
                    <a:pt x="2128" y="80"/>
                    <a:pt x="2057" y="171"/>
                    <a:pt x="2034" y="271"/>
                  </a:cubicBezTo>
                  <a:cubicBezTo>
                    <a:pt x="1996" y="435"/>
                    <a:pt x="2055" y="596"/>
                    <a:pt x="2104" y="726"/>
                  </a:cubicBezTo>
                  <a:lnTo>
                    <a:pt x="2233" y="1072"/>
                  </a:lnTo>
                  <a:cubicBezTo>
                    <a:pt x="2130" y="1131"/>
                    <a:pt x="2011" y="1163"/>
                    <a:pt x="1892" y="1163"/>
                  </a:cubicBezTo>
                  <a:cubicBezTo>
                    <a:pt x="1830" y="1163"/>
                    <a:pt x="1768" y="1155"/>
                    <a:pt x="1709" y="1137"/>
                  </a:cubicBezTo>
                  <a:cubicBezTo>
                    <a:pt x="1708" y="1137"/>
                    <a:pt x="1706" y="1136"/>
                    <a:pt x="1705" y="1136"/>
                  </a:cubicBezTo>
                  <a:cubicBezTo>
                    <a:pt x="1746" y="777"/>
                    <a:pt x="1582" y="403"/>
                    <a:pt x="1284" y="179"/>
                  </a:cubicBezTo>
                  <a:cubicBezTo>
                    <a:pt x="1252" y="155"/>
                    <a:pt x="1215" y="131"/>
                    <a:pt x="1169" y="124"/>
                  </a:cubicBezTo>
                  <a:cubicBezTo>
                    <a:pt x="1160" y="123"/>
                    <a:pt x="1152" y="122"/>
                    <a:pt x="1144" y="122"/>
                  </a:cubicBezTo>
                  <a:cubicBezTo>
                    <a:pt x="1044" y="122"/>
                    <a:pt x="961" y="210"/>
                    <a:pt x="944" y="303"/>
                  </a:cubicBezTo>
                  <a:cubicBezTo>
                    <a:pt x="928" y="389"/>
                    <a:pt x="956" y="471"/>
                    <a:pt x="987" y="548"/>
                  </a:cubicBezTo>
                  <a:cubicBezTo>
                    <a:pt x="1122" y="872"/>
                    <a:pt x="1319" y="1105"/>
                    <a:pt x="1552" y="1220"/>
                  </a:cubicBezTo>
                  <a:cubicBezTo>
                    <a:pt x="1483" y="1500"/>
                    <a:pt x="1264" y="1743"/>
                    <a:pt x="994" y="1830"/>
                  </a:cubicBezTo>
                  <a:cubicBezTo>
                    <a:pt x="822" y="1644"/>
                    <a:pt x="618" y="1492"/>
                    <a:pt x="366" y="1425"/>
                  </a:cubicBezTo>
                  <a:cubicBezTo>
                    <a:pt x="330" y="1415"/>
                    <a:pt x="286" y="1406"/>
                    <a:pt x="240" y="1406"/>
                  </a:cubicBezTo>
                  <a:cubicBezTo>
                    <a:pt x="212" y="1406"/>
                    <a:pt x="183" y="1409"/>
                    <a:pt x="154" y="1419"/>
                  </a:cubicBezTo>
                  <a:cubicBezTo>
                    <a:pt x="61" y="1450"/>
                    <a:pt x="0" y="1537"/>
                    <a:pt x="11" y="1623"/>
                  </a:cubicBezTo>
                  <a:lnTo>
                    <a:pt x="14" y="1642"/>
                  </a:lnTo>
                  <a:lnTo>
                    <a:pt x="25" y="1656"/>
                  </a:lnTo>
                  <a:cubicBezTo>
                    <a:pt x="195" y="1874"/>
                    <a:pt x="479" y="2001"/>
                    <a:pt x="761" y="2001"/>
                  </a:cubicBezTo>
                  <a:cubicBezTo>
                    <a:pt x="824" y="2001"/>
                    <a:pt x="886" y="1994"/>
                    <a:pt x="948" y="1982"/>
                  </a:cubicBezTo>
                  <a:cubicBezTo>
                    <a:pt x="1058" y="2110"/>
                    <a:pt x="1155" y="2253"/>
                    <a:pt x="1242" y="2392"/>
                  </a:cubicBezTo>
                  <a:cubicBezTo>
                    <a:pt x="1621" y="2995"/>
                    <a:pt x="1936" y="3641"/>
                    <a:pt x="2179" y="4309"/>
                  </a:cubicBezTo>
                  <a:cubicBezTo>
                    <a:pt x="2189" y="4336"/>
                    <a:pt x="2215" y="4353"/>
                    <a:pt x="2242" y="4353"/>
                  </a:cubicBezTo>
                  <a:cubicBezTo>
                    <a:pt x="2250" y="4353"/>
                    <a:pt x="2257" y="4352"/>
                    <a:pt x="2266" y="4350"/>
                  </a:cubicBezTo>
                  <a:cubicBezTo>
                    <a:pt x="2300" y="4337"/>
                    <a:pt x="2318" y="4299"/>
                    <a:pt x="2305" y="4263"/>
                  </a:cubicBezTo>
                  <a:cubicBezTo>
                    <a:pt x="2060" y="3585"/>
                    <a:pt x="1740" y="2931"/>
                    <a:pt x="1357" y="2320"/>
                  </a:cubicBezTo>
                  <a:cubicBezTo>
                    <a:pt x="1276" y="2192"/>
                    <a:pt x="1188" y="2062"/>
                    <a:pt x="1089" y="1940"/>
                  </a:cubicBezTo>
                  <a:cubicBezTo>
                    <a:pt x="1376" y="1827"/>
                    <a:pt x="1600" y="1571"/>
                    <a:pt x="1679" y="1269"/>
                  </a:cubicBezTo>
                  <a:cubicBezTo>
                    <a:pt x="1750" y="1290"/>
                    <a:pt x="1822" y="1300"/>
                    <a:pt x="1895" y="1300"/>
                  </a:cubicBezTo>
                  <a:cubicBezTo>
                    <a:pt x="2029" y="1300"/>
                    <a:pt x="2163" y="1266"/>
                    <a:pt x="2281" y="1202"/>
                  </a:cubicBezTo>
                  <a:lnTo>
                    <a:pt x="3267" y="3853"/>
                  </a:lnTo>
                  <a:cubicBezTo>
                    <a:pt x="3277" y="3880"/>
                    <a:pt x="3303" y="3897"/>
                    <a:pt x="3331" y="3897"/>
                  </a:cubicBezTo>
                  <a:cubicBezTo>
                    <a:pt x="3339" y="3897"/>
                    <a:pt x="3347" y="3896"/>
                    <a:pt x="3354" y="3893"/>
                  </a:cubicBezTo>
                  <a:cubicBezTo>
                    <a:pt x="3389" y="3880"/>
                    <a:pt x="3407" y="3840"/>
                    <a:pt x="3394" y="3806"/>
                  </a:cubicBezTo>
                  <a:lnTo>
                    <a:pt x="2396" y="1125"/>
                  </a:lnTo>
                  <a:cubicBezTo>
                    <a:pt x="2426" y="1101"/>
                    <a:pt x="2454" y="1075"/>
                    <a:pt x="2480" y="1047"/>
                  </a:cubicBezTo>
                  <a:cubicBezTo>
                    <a:pt x="2680" y="829"/>
                    <a:pt x="2739" y="499"/>
                    <a:pt x="2626" y="226"/>
                  </a:cubicBezTo>
                  <a:cubicBezTo>
                    <a:pt x="2582" y="122"/>
                    <a:pt x="2521" y="52"/>
                    <a:pt x="2443" y="20"/>
                  </a:cubicBezTo>
                  <a:cubicBezTo>
                    <a:pt x="2413" y="7"/>
                    <a:pt x="238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09148" y="451361"/>
            <a:ext cx="537659" cy="641898"/>
            <a:chOff x="1524325" y="2743250"/>
            <a:chExt cx="246350" cy="294125"/>
          </a:xfrm>
        </p:grpSpPr>
        <p:sp>
          <p:nvSpPr>
            <p:cNvPr id="25" name="Google Shape;25;p2"/>
            <p:cNvSpPr/>
            <p:nvPr/>
          </p:nvSpPr>
          <p:spPr>
            <a:xfrm>
              <a:off x="1524325" y="2743250"/>
              <a:ext cx="246350" cy="294125"/>
            </a:xfrm>
            <a:custGeom>
              <a:avLst/>
              <a:gdLst/>
              <a:ahLst/>
              <a:cxnLst/>
              <a:rect l="l" t="t" r="r" b="b"/>
              <a:pathLst>
                <a:path w="9854" h="11765" extrusionOk="0">
                  <a:moveTo>
                    <a:pt x="4576" y="260"/>
                  </a:moveTo>
                  <a:cubicBezTo>
                    <a:pt x="5377" y="260"/>
                    <a:pt x="6153" y="479"/>
                    <a:pt x="6894" y="904"/>
                  </a:cubicBezTo>
                  <a:cubicBezTo>
                    <a:pt x="8319" y="1721"/>
                    <a:pt x="9294" y="3309"/>
                    <a:pt x="9376" y="4949"/>
                  </a:cubicBezTo>
                  <a:cubicBezTo>
                    <a:pt x="9395" y="5316"/>
                    <a:pt x="9375" y="5711"/>
                    <a:pt x="9313" y="6230"/>
                  </a:cubicBezTo>
                  <a:cubicBezTo>
                    <a:pt x="9159" y="7512"/>
                    <a:pt x="8872" y="8493"/>
                    <a:pt x="8410" y="9318"/>
                  </a:cubicBezTo>
                  <a:cubicBezTo>
                    <a:pt x="7849" y="10320"/>
                    <a:pt x="6994" y="11066"/>
                    <a:pt x="6061" y="11364"/>
                  </a:cubicBezTo>
                  <a:cubicBezTo>
                    <a:pt x="5772" y="11456"/>
                    <a:pt x="5484" y="11503"/>
                    <a:pt x="5210" y="11503"/>
                  </a:cubicBezTo>
                  <a:cubicBezTo>
                    <a:pt x="4952" y="11503"/>
                    <a:pt x="4708" y="11462"/>
                    <a:pt x="4487" y="11380"/>
                  </a:cubicBezTo>
                  <a:cubicBezTo>
                    <a:pt x="3971" y="11189"/>
                    <a:pt x="3774" y="11020"/>
                    <a:pt x="3688" y="10540"/>
                  </a:cubicBezTo>
                  <a:cubicBezTo>
                    <a:pt x="3651" y="10324"/>
                    <a:pt x="3477" y="9824"/>
                    <a:pt x="3495" y="9600"/>
                  </a:cubicBezTo>
                  <a:cubicBezTo>
                    <a:pt x="3516" y="9332"/>
                    <a:pt x="3539" y="9056"/>
                    <a:pt x="3474" y="8782"/>
                  </a:cubicBezTo>
                  <a:cubicBezTo>
                    <a:pt x="3308" y="8086"/>
                    <a:pt x="2636" y="7650"/>
                    <a:pt x="2145" y="7384"/>
                  </a:cubicBezTo>
                  <a:cubicBezTo>
                    <a:pt x="2083" y="7350"/>
                    <a:pt x="2021" y="7317"/>
                    <a:pt x="1958" y="7284"/>
                  </a:cubicBezTo>
                  <a:lnTo>
                    <a:pt x="1950" y="7280"/>
                  </a:lnTo>
                  <a:cubicBezTo>
                    <a:pt x="1473" y="7025"/>
                    <a:pt x="979" y="6763"/>
                    <a:pt x="696" y="6327"/>
                  </a:cubicBezTo>
                  <a:cubicBezTo>
                    <a:pt x="555" y="6109"/>
                    <a:pt x="459" y="5839"/>
                    <a:pt x="394" y="5474"/>
                  </a:cubicBezTo>
                  <a:cubicBezTo>
                    <a:pt x="267" y="4766"/>
                    <a:pt x="318" y="4009"/>
                    <a:pt x="541" y="3285"/>
                  </a:cubicBezTo>
                  <a:cubicBezTo>
                    <a:pt x="1022" y="1732"/>
                    <a:pt x="2281" y="769"/>
                    <a:pt x="3092" y="505"/>
                  </a:cubicBezTo>
                  <a:cubicBezTo>
                    <a:pt x="3595" y="341"/>
                    <a:pt x="4090" y="260"/>
                    <a:pt x="4576" y="260"/>
                  </a:cubicBezTo>
                  <a:close/>
                  <a:moveTo>
                    <a:pt x="4424" y="1"/>
                  </a:moveTo>
                  <a:cubicBezTo>
                    <a:pt x="3870" y="1"/>
                    <a:pt x="3314" y="85"/>
                    <a:pt x="2785" y="258"/>
                  </a:cubicBezTo>
                  <a:cubicBezTo>
                    <a:pt x="1571" y="652"/>
                    <a:pt x="658" y="2024"/>
                    <a:pt x="291" y="3208"/>
                  </a:cubicBezTo>
                  <a:cubicBezTo>
                    <a:pt x="55" y="3971"/>
                    <a:pt x="1" y="4771"/>
                    <a:pt x="135" y="5521"/>
                  </a:cubicBezTo>
                  <a:cubicBezTo>
                    <a:pt x="207" y="5920"/>
                    <a:pt x="315" y="6221"/>
                    <a:pt x="476" y="6469"/>
                  </a:cubicBezTo>
                  <a:cubicBezTo>
                    <a:pt x="795" y="6962"/>
                    <a:pt x="784" y="7172"/>
                    <a:pt x="1290" y="7441"/>
                  </a:cubicBezTo>
                  <a:cubicBezTo>
                    <a:pt x="1355" y="7476"/>
                    <a:pt x="1956" y="7580"/>
                    <a:pt x="2020" y="7614"/>
                  </a:cubicBezTo>
                  <a:cubicBezTo>
                    <a:pt x="2466" y="7857"/>
                    <a:pt x="3077" y="8249"/>
                    <a:pt x="3218" y="8843"/>
                  </a:cubicBezTo>
                  <a:cubicBezTo>
                    <a:pt x="3274" y="9076"/>
                    <a:pt x="3255" y="9320"/>
                    <a:pt x="3234" y="9579"/>
                  </a:cubicBezTo>
                  <a:cubicBezTo>
                    <a:pt x="3215" y="9821"/>
                    <a:pt x="3195" y="10070"/>
                    <a:pt x="3240" y="10319"/>
                  </a:cubicBezTo>
                  <a:cubicBezTo>
                    <a:pt x="3340" y="10889"/>
                    <a:pt x="3794" y="11402"/>
                    <a:pt x="4396" y="11626"/>
                  </a:cubicBezTo>
                  <a:cubicBezTo>
                    <a:pt x="4644" y="11717"/>
                    <a:pt x="4918" y="11764"/>
                    <a:pt x="5211" y="11764"/>
                  </a:cubicBezTo>
                  <a:cubicBezTo>
                    <a:pt x="5515" y="11764"/>
                    <a:pt x="5828" y="11714"/>
                    <a:pt x="6140" y="11614"/>
                  </a:cubicBezTo>
                  <a:cubicBezTo>
                    <a:pt x="7151" y="11291"/>
                    <a:pt x="8037" y="10521"/>
                    <a:pt x="8639" y="9445"/>
                  </a:cubicBezTo>
                  <a:cubicBezTo>
                    <a:pt x="9117" y="8591"/>
                    <a:pt x="9414" y="7578"/>
                    <a:pt x="9572" y="6261"/>
                  </a:cubicBezTo>
                  <a:cubicBezTo>
                    <a:pt x="9637" y="5727"/>
                    <a:pt x="9853" y="5252"/>
                    <a:pt x="9834" y="4869"/>
                  </a:cubicBezTo>
                  <a:cubicBezTo>
                    <a:pt x="9747" y="3141"/>
                    <a:pt x="8524" y="1538"/>
                    <a:pt x="7024" y="677"/>
                  </a:cubicBezTo>
                  <a:cubicBezTo>
                    <a:pt x="6244" y="230"/>
                    <a:pt x="5336" y="1"/>
                    <a:pt x="4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47000" y="2776375"/>
              <a:ext cx="81750" cy="72700"/>
            </a:xfrm>
            <a:custGeom>
              <a:avLst/>
              <a:gdLst/>
              <a:ahLst/>
              <a:cxnLst/>
              <a:rect l="l" t="t" r="r" b="b"/>
              <a:pathLst>
                <a:path w="3270" h="2908" extrusionOk="0">
                  <a:moveTo>
                    <a:pt x="1800" y="248"/>
                  </a:moveTo>
                  <a:cubicBezTo>
                    <a:pt x="2191" y="248"/>
                    <a:pt x="2675" y="374"/>
                    <a:pt x="2873" y="656"/>
                  </a:cubicBezTo>
                  <a:cubicBezTo>
                    <a:pt x="2963" y="783"/>
                    <a:pt x="3000" y="943"/>
                    <a:pt x="2978" y="1097"/>
                  </a:cubicBezTo>
                  <a:cubicBezTo>
                    <a:pt x="2928" y="1428"/>
                    <a:pt x="2932" y="1447"/>
                    <a:pt x="2684" y="1585"/>
                  </a:cubicBezTo>
                  <a:cubicBezTo>
                    <a:pt x="2583" y="1641"/>
                    <a:pt x="2050" y="1747"/>
                    <a:pt x="1946" y="1797"/>
                  </a:cubicBezTo>
                  <a:lnTo>
                    <a:pt x="1741" y="1957"/>
                  </a:lnTo>
                  <a:cubicBezTo>
                    <a:pt x="1521" y="2063"/>
                    <a:pt x="1435" y="2310"/>
                    <a:pt x="1238" y="2473"/>
                  </a:cubicBezTo>
                  <a:cubicBezTo>
                    <a:pt x="1205" y="2501"/>
                    <a:pt x="853" y="2583"/>
                    <a:pt x="764" y="2622"/>
                  </a:cubicBezTo>
                  <a:cubicBezTo>
                    <a:pt x="721" y="2640"/>
                    <a:pt x="686" y="2649"/>
                    <a:pt x="656" y="2649"/>
                  </a:cubicBezTo>
                  <a:cubicBezTo>
                    <a:pt x="546" y="2649"/>
                    <a:pt x="506" y="2530"/>
                    <a:pt x="396" y="2304"/>
                  </a:cubicBezTo>
                  <a:cubicBezTo>
                    <a:pt x="268" y="2037"/>
                    <a:pt x="294" y="1654"/>
                    <a:pt x="469" y="1251"/>
                  </a:cubicBezTo>
                  <a:cubicBezTo>
                    <a:pt x="632" y="871"/>
                    <a:pt x="905" y="537"/>
                    <a:pt x="1181" y="380"/>
                  </a:cubicBezTo>
                  <a:cubicBezTo>
                    <a:pt x="1332" y="295"/>
                    <a:pt x="1552" y="248"/>
                    <a:pt x="1800" y="248"/>
                  </a:cubicBezTo>
                  <a:close/>
                  <a:moveTo>
                    <a:pt x="1988" y="0"/>
                  </a:moveTo>
                  <a:cubicBezTo>
                    <a:pt x="1871" y="0"/>
                    <a:pt x="1762" y="23"/>
                    <a:pt x="1661" y="58"/>
                  </a:cubicBezTo>
                  <a:cubicBezTo>
                    <a:pt x="1441" y="73"/>
                    <a:pt x="1238" y="124"/>
                    <a:pt x="1085" y="211"/>
                  </a:cubicBezTo>
                  <a:cubicBezTo>
                    <a:pt x="888" y="322"/>
                    <a:pt x="704" y="500"/>
                    <a:pt x="549" y="714"/>
                  </a:cubicBezTo>
                  <a:cubicBezTo>
                    <a:pt x="415" y="831"/>
                    <a:pt x="300" y="974"/>
                    <a:pt x="222" y="1157"/>
                  </a:cubicBezTo>
                  <a:cubicBezTo>
                    <a:pt x="23" y="1626"/>
                    <a:pt x="1" y="2085"/>
                    <a:pt x="160" y="2418"/>
                  </a:cubicBezTo>
                  <a:cubicBezTo>
                    <a:pt x="299" y="2706"/>
                    <a:pt x="604" y="2908"/>
                    <a:pt x="903" y="2908"/>
                  </a:cubicBezTo>
                  <a:cubicBezTo>
                    <a:pt x="992" y="2908"/>
                    <a:pt x="1077" y="2890"/>
                    <a:pt x="1159" y="2856"/>
                  </a:cubicBezTo>
                  <a:cubicBezTo>
                    <a:pt x="1289" y="2801"/>
                    <a:pt x="1393" y="2707"/>
                    <a:pt x="1484" y="2625"/>
                  </a:cubicBezTo>
                  <a:cubicBezTo>
                    <a:pt x="1514" y="2598"/>
                    <a:pt x="1544" y="2570"/>
                    <a:pt x="1576" y="2544"/>
                  </a:cubicBezTo>
                  <a:cubicBezTo>
                    <a:pt x="1749" y="2402"/>
                    <a:pt x="1952" y="2303"/>
                    <a:pt x="2169" y="2199"/>
                  </a:cubicBezTo>
                  <a:cubicBezTo>
                    <a:pt x="2278" y="2146"/>
                    <a:pt x="2391" y="2092"/>
                    <a:pt x="2500" y="2031"/>
                  </a:cubicBezTo>
                  <a:cubicBezTo>
                    <a:pt x="2801" y="1864"/>
                    <a:pt x="3171" y="1573"/>
                    <a:pt x="3236" y="1136"/>
                  </a:cubicBezTo>
                  <a:cubicBezTo>
                    <a:pt x="3270" y="917"/>
                    <a:pt x="3215" y="687"/>
                    <a:pt x="3088" y="505"/>
                  </a:cubicBezTo>
                  <a:cubicBezTo>
                    <a:pt x="2912" y="255"/>
                    <a:pt x="2561" y="75"/>
                    <a:pt x="2127" y="11"/>
                  </a:cubicBezTo>
                  <a:cubicBezTo>
                    <a:pt x="2079" y="4"/>
                    <a:pt x="2033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46375" y="2771225"/>
              <a:ext cx="68475" cy="74875"/>
            </a:xfrm>
            <a:custGeom>
              <a:avLst/>
              <a:gdLst/>
              <a:ahLst/>
              <a:cxnLst/>
              <a:rect l="l" t="t" r="r" b="b"/>
              <a:pathLst>
                <a:path w="2739" h="2995" extrusionOk="0">
                  <a:moveTo>
                    <a:pt x="1250" y="363"/>
                  </a:moveTo>
                  <a:cubicBezTo>
                    <a:pt x="1413" y="363"/>
                    <a:pt x="1571" y="399"/>
                    <a:pt x="1694" y="482"/>
                  </a:cubicBezTo>
                  <a:cubicBezTo>
                    <a:pt x="1966" y="664"/>
                    <a:pt x="2299" y="1142"/>
                    <a:pt x="2427" y="1794"/>
                  </a:cubicBezTo>
                  <a:cubicBezTo>
                    <a:pt x="2473" y="2029"/>
                    <a:pt x="2470" y="2219"/>
                    <a:pt x="2415" y="2376"/>
                  </a:cubicBezTo>
                  <a:cubicBezTo>
                    <a:pt x="2353" y="2556"/>
                    <a:pt x="2214" y="2694"/>
                    <a:pt x="2059" y="2725"/>
                  </a:cubicBezTo>
                  <a:cubicBezTo>
                    <a:pt x="2033" y="2730"/>
                    <a:pt x="2007" y="2733"/>
                    <a:pt x="1981" y="2733"/>
                  </a:cubicBezTo>
                  <a:cubicBezTo>
                    <a:pt x="1780" y="2733"/>
                    <a:pt x="1593" y="2587"/>
                    <a:pt x="1493" y="2492"/>
                  </a:cubicBezTo>
                  <a:cubicBezTo>
                    <a:pt x="1429" y="2431"/>
                    <a:pt x="1366" y="2363"/>
                    <a:pt x="1306" y="2297"/>
                  </a:cubicBezTo>
                  <a:lnTo>
                    <a:pt x="1304" y="2295"/>
                  </a:lnTo>
                  <a:cubicBezTo>
                    <a:pt x="1194" y="2174"/>
                    <a:pt x="1179" y="1983"/>
                    <a:pt x="1033" y="1890"/>
                  </a:cubicBezTo>
                  <a:cubicBezTo>
                    <a:pt x="884" y="1797"/>
                    <a:pt x="650" y="1773"/>
                    <a:pt x="582" y="1736"/>
                  </a:cubicBezTo>
                  <a:cubicBezTo>
                    <a:pt x="481" y="1679"/>
                    <a:pt x="525" y="1707"/>
                    <a:pt x="449" y="1637"/>
                  </a:cubicBezTo>
                  <a:cubicBezTo>
                    <a:pt x="336" y="1529"/>
                    <a:pt x="272" y="1372"/>
                    <a:pt x="269" y="1193"/>
                  </a:cubicBezTo>
                  <a:cubicBezTo>
                    <a:pt x="265" y="989"/>
                    <a:pt x="342" y="787"/>
                    <a:pt x="475" y="650"/>
                  </a:cubicBezTo>
                  <a:cubicBezTo>
                    <a:pt x="643" y="478"/>
                    <a:pt x="956" y="363"/>
                    <a:pt x="1250" y="363"/>
                  </a:cubicBezTo>
                  <a:close/>
                  <a:moveTo>
                    <a:pt x="1122" y="0"/>
                  </a:moveTo>
                  <a:cubicBezTo>
                    <a:pt x="813" y="0"/>
                    <a:pt x="528" y="222"/>
                    <a:pt x="287" y="468"/>
                  </a:cubicBezTo>
                  <a:cubicBezTo>
                    <a:pt x="106" y="653"/>
                    <a:pt x="1" y="926"/>
                    <a:pt x="6" y="1197"/>
                  </a:cubicBezTo>
                  <a:cubicBezTo>
                    <a:pt x="11" y="1447"/>
                    <a:pt x="105" y="1671"/>
                    <a:pt x="270" y="1827"/>
                  </a:cubicBezTo>
                  <a:cubicBezTo>
                    <a:pt x="369" y="1921"/>
                    <a:pt x="484" y="1984"/>
                    <a:pt x="595" y="2046"/>
                  </a:cubicBezTo>
                  <a:cubicBezTo>
                    <a:pt x="663" y="2084"/>
                    <a:pt x="727" y="2119"/>
                    <a:pt x="787" y="2162"/>
                  </a:cubicBezTo>
                  <a:cubicBezTo>
                    <a:pt x="904" y="2245"/>
                    <a:pt x="1004" y="2354"/>
                    <a:pt x="1111" y="2471"/>
                  </a:cubicBezTo>
                  <a:cubicBezTo>
                    <a:pt x="1175" y="2541"/>
                    <a:pt x="1241" y="2615"/>
                    <a:pt x="1314" y="2683"/>
                  </a:cubicBezTo>
                  <a:cubicBezTo>
                    <a:pt x="1438" y="2800"/>
                    <a:pt x="1688" y="2994"/>
                    <a:pt x="1981" y="2994"/>
                  </a:cubicBezTo>
                  <a:cubicBezTo>
                    <a:pt x="2025" y="2994"/>
                    <a:pt x="2069" y="2990"/>
                    <a:pt x="2112" y="2981"/>
                  </a:cubicBezTo>
                  <a:cubicBezTo>
                    <a:pt x="2355" y="2932"/>
                    <a:pt x="2572" y="2728"/>
                    <a:pt x="2663" y="2461"/>
                  </a:cubicBezTo>
                  <a:cubicBezTo>
                    <a:pt x="2732" y="2259"/>
                    <a:pt x="2739" y="2024"/>
                    <a:pt x="2684" y="1743"/>
                  </a:cubicBezTo>
                  <a:cubicBezTo>
                    <a:pt x="2649" y="1564"/>
                    <a:pt x="2552" y="1351"/>
                    <a:pt x="2421" y="1139"/>
                  </a:cubicBezTo>
                  <a:cubicBezTo>
                    <a:pt x="2275" y="806"/>
                    <a:pt x="2065" y="496"/>
                    <a:pt x="1803" y="319"/>
                  </a:cubicBezTo>
                  <a:cubicBezTo>
                    <a:pt x="1762" y="293"/>
                    <a:pt x="1720" y="269"/>
                    <a:pt x="1675" y="250"/>
                  </a:cubicBezTo>
                  <a:cubicBezTo>
                    <a:pt x="1621" y="204"/>
                    <a:pt x="1568" y="163"/>
                    <a:pt x="1518" y="129"/>
                  </a:cubicBezTo>
                  <a:cubicBezTo>
                    <a:pt x="1383" y="39"/>
                    <a:pt x="1250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97225" y="2852600"/>
              <a:ext cx="57100" cy="79325"/>
            </a:xfrm>
            <a:custGeom>
              <a:avLst/>
              <a:gdLst/>
              <a:ahLst/>
              <a:cxnLst/>
              <a:rect l="l" t="t" r="r" b="b"/>
              <a:pathLst>
                <a:path w="2284" h="3173" extrusionOk="0">
                  <a:moveTo>
                    <a:pt x="1024" y="281"/>
                  </a:moveTo>
                  <a:cubicBezTo>
                    <a:pt x="1047" y="281"/>
                    <a:pt x="1070" y="282"/>
                    <a:pt x="1091" y="284"/>
                  </a:cubicBezTo>
                  <a:cubicBezTo>
                    <a:pt x="1465" y="323"/>
                    <a:pt x="1951" y="526"/>
                    <a:pt x="1983" y="937"/>
                  </a:cubicBezTo>
                  <a:cubicBezTo>
                    <a:pt x="2009" y="1265"/>
                    <a:pt x="1839" y="2018"/>
                    <a:pt x="1408" y="2523"/>
                  </a:cubicBezTo>
                  <a:cubicBezTo>
                    <a:pt x="1252" y="2706"/>
                    <a:pt x="1100" y="2821"/>
                    <a:pt x="943" y="2876"/>
                  </a:cubicBezTo>
                  <a:cubicBezTo>
                    <a:pt x="876" y="2900"/>
                    <a:pt x="808" y="2911"/>
                    <a:pt x="742" y="2911"/>
                  </a:cubicBezTo>
                  <a:cubicBezTo>
                    <a:pt x="630" y="2911"/>
                    <a:pt x="525" y="2878"/>
                    <a:pt x="449" y="2814"/>
                  </a:cubicBezTo>
                  <a:cubicBezTo>
                    <a:pt x="270" y="2663"/>
                    <a:pt x="267" y="2381"/>
                    <a:pt x="280" y="2226"/>
                  </a:cubicBezTo>
                  <a:cubicBezTo>
                    <a:pt x="288" y="2138"/>
                    <a:pt x="303" y="2046"/>
                    <a:pt x="317" y="1955"/>
                  </a:cubicBezTo>
                  <a:cubicBezTo>
                    <a:pt x="344" y="1793"/>
                    <a:pt x="434" y="1769"/>
                    <a:pt x="425" y="1596"/>
                  </a:cubicBezTo>
                  <a:cubicBezTo>
                    <a:pt x="421" y="1509"/>
                    <a:pt x="438" y="1440"/>
                    <a:pt x="425" y="1359"/>
                  </a:cubicBezTo>
                  <a:cubicBezTo>
                    <a:pt x="407" y="1245"/>
                    <a:pt x="295" y="980"/>
                    <a:pt x="303" y="876"/>
                  </a:cubicBezTo>
                  <a:cubicBezTo>
                    <a:pt x="317" y="721"/>
                    <a:pt x="400" y="573"/>
                    <a:pt x="538" y="459"/>
                  </a:cubicBezTo>
                  <a:cubicBezTo>
                    <a:pt x="676" y="346"/>
                    <a:pt x="853" y="281"/>
                    <a:pt x="1024" y="281"/>
                  </a:cubicBezTo>
                  <a:close/>
                  <a:moveTo>
                    <a:pt x="803" y="1"/>
                  </a:moveTo>
                  <a:cubicBezTo>
                    <a:pt x="640" y="1"/>
                    <a:pt x="482" y="29"/>
                    <a:pt x="354" y="135"/>
                  </a:cubicBezTo>
                  <a:cubicBezTo>
                    <a:pt x="162" y="293"/>
                    <a:pt x="62" y="627"/>
                    <a:pt x="42" y="854"/>
                  </a:cubicBezTo>
                  <a:cubicBezTo>
                    <a:pt x="31" y="989"/>
                    <a:pt x="51" y="1118"/>
                    <a:pt x="71" y="1243"/>
                  </a:cubicBezTo>
                  <a:lnTo>
                    <a:pt x="137" y="1233"/>
                  </a:lnTo>
                  <a:lnTo>
                    <a:pt x="137" y="1233"/>
                  </a:lnTo>
                  <a:lnTo>
                    <a:pt x="72" y="1246"/>
                  </a:lnTo>
                  <a:cubicBezTo>
                    <a:pt x="84" y="1323"/>
                    <a:pt x="96" y="1395"/>
                    <a:pt x="100" y="1467"/>
                  </a:cubicBezTo>
                  <a:cubicBezTo>
                    <a:pt x="108" y="1611"/>
                    <a:pt x="84" y="1757"/>
                    <a:pt x="58" y="1912"/>
                  </a:cubicBezTo>
                  <a:lnTo>
                    <a:pt x="58" y="1914"/>
                  </a:lnTo>
                  <a:cubicBezTo>
                    <a:pt x="43" y="2008"/>
                    <a:pt x="27" y="2105"/>
                    <a:pt x="19" y="2203"/>
                  </a:cubicBezTo>
                  <a:cubicBezTo>
                    <a:pt x="1" y="2409"/>
                    <a:pt x="11" y="2787"/>
                    <a:pt x="280" y="3014"/>
                  </a:cubicBezTo>
                  <a:cubicBezTo>
                    <a:pt x="401" y="3116"/>
                    <a:pt x="566" y="3173"/>
                    <a:pt x="744" y="3173"/>
                  </a:cubicBezTo>
                  <a:cubicBezTo>
                    <a:pt x="841" y="3173"/>
                    <a:pt x="938" y="3156"/>
                    <a:pt x="1031" y="3124"/>
                  </a:cubicBezTo>
                  <a:cubicBezTo>
                    <a:pt x="1231" y="3052"/>
                    <a:pt x="1420" y="2911"/>
                    <a:pt x="1606" y="2694"/>
                  </a:cubicBezTo>
                  <a:cubicBezTo>
                    <a:pt x="1952" y="2288"/>
                    <a:pt x="2284" y="1643"/>
                    <a:pt x="2242" y="1114"/>
                  </a:cubicBezTo>
                  <a:cubicBezTo>
                    <a:pt x="2198" y="562"/>
                    <a:pt x="1602" y="75"/>
                    <a:pt x="1119" y="23"/>
                  </a:cubicBezTo>
                  <a:cubicBezTo>
                    <a:pt x="1017" y="13"/>
                    <a:pt x="909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77700" y="2941350"/>
              <a:ext cx="45925" cy="63125"/>
            </a:xfrm>
            <a:custGeom>
              <a:avLst/>
              <a:gdLst/>
              <a:ahLst/>
              <a:cxnLst/>
              <a:rect l="l" t="t" r="r" b="b"/>
              <a:pathLst>
                <a:path w="1837" h="2525" extrusionOk="0">
                  <a:moveTo>
                    <a:pt x="822" y="262"/>
                  </a:moveTo>
                  <a:cubicBezTo>
                    <a:pt x="838" y="262"/>
                    <a:pt x="855" y="263"/>
                    <a:pt x="871" y="264"/>
                  </a:cubicBezTo>
                  <a:cubicBezTo>
                    <a:pt x="1153" y="294"/>
                    <a:pt x="1444" y="370"/>
                    <a:pt x="1468" y="679"/>
                  </a:cubicBezTo>
                  <a:cubicBezTo>
                    <a:pt x="1487" y="921"/>
                    <a:pt x="1431" y="1582"/>
                    <a:pt x="1100" y="1970"/>
                  </a:cubicBezTo>
                  <a:cubicBezTo>
                    <a:pt x="982" y="2108"/>
                    <a:pt x="867" y="2195"/>
                    <a:pt x="750" y="2237"/>
                  </a:cubicBezTo>
                  <a:cubicBezTo>
                    <a:pt x="720" y="2248"/>
                    <a:pt x="696" y="2252"/>
                    <a:pt x="677" y="2252"/>
                  </a:cubicBezTo>
                  <a:cubicBezTo>
                    <a:pt x="612" y="2252"/>
                    <a:pt x="595" y="2199"/>
                    <a:pt x="529" y="2142"/>
                  </a:cubicBezTo>
                  <a:cubicBezTo>
                    <a:pt x="398" y="2033"/>
                    <a:pt x="353" y="2001"/>
                    <a:pt x="364" y="1885"/>
                  </a:cubicBezTo>
                  <a:cubicBezTo>
                    <a:pt x="369" y="1817"/>
                    <a:pt x="286" y="1619"/>
                    <a:pt x="297" y="1551"/>
                  </a:cubicBezTo>
                  <a:lnTo>
                    <a:pt x="298" y="1548"/>
                  </a:lnTo>
                  <a:cubicBezTo>
                    <a:pt x="318" y="1420"/>
                    <a:pt x="341" y="1287"/>
                    <a:pt x="332" y="1148"/>
                  </a:cubicBezTo>
                  <a:cubicBezTo>
                    <a:pt x="329" y="1079"/>
                    <a:pt x="318" y="1014"/>
                    <a:pt x="307" y="950"/>
                  </a:cubicBezTo>
                  <a:cubicBezTo>
                    <a:pt x="294" y="862"/>
                    <a:pt x="280" y="780"/>
                    <a:pt x="287" y="702"/>
                  </a:cubicBezTo>
                  <a:cubicBezTo>
                    <a:pt x="297" y="587"/>
                    <a:pt x="358" y="478"/>
                    <a:pt x="460" y="395"/>
                  </a:cubicBezTo>
                  <a:cubicBezTo>
                    <a:pt x="563" y="311"/>
                    <a:pt x="695" y="262"/>
                    <a:pt x="822" y="262"/>
                  </a:cubicBezTo>
                  <a:close/>
                  <a:moveTo>
                    <a:pt x="822" y="0"/>
                  </a:moveTo>
                  <a:cubicBezTo>
                    <a:pt x="635" y="0"/>
                    <a:pt x="443" y="70"/>
                    <a:pt x="294" y="193"/>
                  </a:cubicBezTo>
                  <a:cubicBezTo>
                    <a:pt x="136" y="323"/>
                    <a:pt x="41" y="495"/>
                    <a:pt x="25" y="679"/>
                  </a:cubicBezTo>
                  <a:cubicBezTo>
                    <a:pt x="16" y="789"/>
                    <a:pt x="33" y="892"/>
                    <a:pt x="49" y="991"/>
                  </a:cubicBezTo>
                  <a:lnTo>
                    <a:pt x="115" y="981"/>
                  </a:lnTo>
                  <a:lnTo>
                    <a:pt x="49" y="993"/>
                  </a:lnTo>
                  <a:cubicBezTo>
                    <a:pt x="59" y="1053"/>
                    <a:pt x="68" y="1109"/>
                    <a:pt x="71" y="1162"/>
                  </a:cubicBezTo>
                  <a:cubicBezTo>
                    <a:pt x="77" y="1273"/>
                    <a:pt x="59" y="1387"/>
                    <a:pt x="39" y="1506"/>
                  </a:cubicBezTo>
                  <a:cubicBezTo>
                    <a:pt x="26" y="1580"/>
                    <a:pt x="117" y="1960"/>
                    <a:pt x="111" y="2039"/>
                  </a:cubicBezTo>
                  <a:cubicBezTo>
                    <a:pt x="96" y="2206"/>
                    <a:pt x="1" y="2208"/>
                    <a:pt x="222" y="2394"/>
                  </a:cubicBezTo>
                  <a:cubicBezTo>
                    <a:pt x="321" y="2478"/>
                    <a:pt x="457" y="2524"/>
                    <a:pt x="603" y="2524"/>
                  </a:cubicBezTo>
                  <a:cubicBezTo>
                    <a:pt x="682" y="2524"/>
                    <a:pt x="760" y="2511"/>
                    <a:pt x="837" y="2485"/>
                  </a:cubicBezTo>
                  <a:cubicBezTo>
                    <a:pt x="999" y="2427"/>
                    <a:pt x="1150" y="2314"/>
                    <a:pt x="1300" y="2140"/>
                  </a:cubicBezTo>
                  <a:cubicBezTo>
                    <a:pt x="1574" y="1818"/>
                    <a:pt x="1836" y="1305"/>
                    <a:pt x="1803" y="883"/>
                  </a:cubicBezTo>
                  <a:cubicBezTo>
                    <a:pt x="1769" y="438"/>
                    <a:pt x="1289" y="45"/>
                    <a:pt x="899" y="4"/>
                  </a:cubicBezTo>
                  <a:cubicBezTo>
                    <a:pt x="874" y="1"/>
                    <a:pt x="848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-1922792">
            <a:off x="393737" y="3769542"/>
            <a:ext cx="1115999" cy="1119914"/>
            <a:chOff x="1405075" y="832450"/>
            <a:chExt cx="484700" cy="486400"/>
          </a:xfrm>
        </p:grpSpPr>
        <p:sp>
          <p:nvSpPr>
            <p:cNvPr id="31" name="Google Shape;31;p2"/>
            <p:cNvSpPr/>
            <p:nvPr/>
          </p:nvSpPr>
          <p:spPr>
            <a:xfrm>
              <a:off x="1758650" y="993075"/>
              <a:ext cx="127300" cy="146300"/>
            </a:xfrm>
            <a:custGeom>
              <a:avLst/>
              <a:gdLst/>
              <a:ahLst/>
              <a:cxnLst/>
              <a:rect l="l" t="t" r="r" b="b"/>
              <a:pathLst>
                <a:path w="5092" h="5852" extrusionOk="0">
                  <a:moveTo>
                    <a:pt x="3723" y="0"/>
                  </a:moveTo>
                  <a:cubicBezTo>
                    <a:pt x="3675" y="0"/>
                    <a:pt x="3631" y="31"/>
                    <a:pt x="3616" y="79"/>
                  </a:cubicBezTo>
                  <a:cubicBezTo>
                    <a:pt x="3598" y="137"/>
                    <a:pt x="3632" y="199"/>
                    <a:pt x="3691" y="217"/>
                  </a:cubicBezTo>
                  <a:cubicBezTo>
                    <a:pt x="3692" y="217"/>
                    <a:pt x="3715" y="226"/>
                    <a:pt x="3756" y="241"/>
                  </a:cubicBezTo>
                  <a:cubicBezTo>
                    <a:pt x="3941" y="313"/>
                    <a:pt x="4231" y="457"/>
                    <a:pt x="4434" y="978"/>
                  </a:cubicBezTo>
                  <a:cubicBezTo>
                    <a:pt x="4613" y="1433"/>
                    <a:pt x="5091" y="1085"/>
                    <a:pt x="4410" y="2298"/>
                  </a:cubicBezTo>
                  <a:cubicBezTo>
                    <a:pt x="3566" y="3798"/>
                    <a:pt x="2146" y="5308"/>
                    <a:pt x="1258" y="5569"/>
                  </a:cubicBezTo>
                  <a:cubicBezTo>
                    <a:pt x="1204" y="5585"/>
                    <a:pt x="1152" y="5598"/>
                    <a:pt x="1102" y="5608"/>
                  </a:cubicBezTo>
                  <a:cubicBezTo>
                    <a:pt x="1082" y="5612"/>
                    <a:pt x="1061" y="5615"/>
                    <a:pt x="1041" y="5620"/>
                  </a:cubicBezTo>
                  <a:cubicBezTo>
                    <a:pt x="992" y="5627"/>
                    <a:pt x="946" y="5630"/>
                    <a:pt x="903" y="5630"/>
                  </a:cubicBezTo>
                  <a:cubicBezTo>
                    <a:pt x="793" y="5630"/>
                    <a:pt x="707" y="5607"/>
                    <a:pt x="647" y="5561"/>
                  </a:cubicBezTo>
                  <a:cubicBezTo>
                    <a:pt x="273" y="5276"/>
                    <a:pt x="608" y="4239"/>
                    <a:pt x="835" y="3699"/>
                  </a:cubicBezTo>
                  <a:cubicBezTo>
                    <a:pt x="845" y="3673"/>
                    <a:pt x="855" y="3650"/>
                    <a:pt x="865" y="3627"/>
                  </a:cubicBezTo>
                  <a:cubicBezTo>
                    <a:pt x="871" y="3610"/>
                    <a:pt x="880" y="3594"/>
                    <a:pt x="887" y="3577"/>
                  </a:cubicBezTo>
                  <a:cubicBezTo>
                    <a:pt x="894" y="3562"/>
                    <a:pt x="901" y="3547"/>
                    <a:pt x="908" y="3533"/>
                  </a:cubicBezTo>
                  <a:cubicBezTo>
                    <a:pt x="916" y="3514"/>
                    <a:pt x="920" y="3493"/>
                    <a:pt x="917" y="3472"/>
                  </a:cubicBezTo>
                  <a:cubicBezTo>
                    <a:pt x="912" y="3435"/>
                    <a:pt x="889" y="3402"/>
                    <a:pt x="854" y="3386"/>
                  </a:cubicBezTo>
                  <a:cubicBezTo>
                    <a:pt x="840" y="3380"/>
                    <a:pt x="825" y="3376"/>
                    <a:pt x="810" y="3376"/>
                  </a:cubicBezTo>
                  <a:cubicBezTo>
                    <a:pt x="807" y="3376"/>
                    <a:pt x="803" y="3376"/>
                    <a:pt x="800" y="3376"/>
                  </a:cubicBezTo>
                  <a:cubicBezTo>
                    <a:pt x="760" y="3378"/>
                    <a:pt x="725" y="3401"/>
                    <a:pt x="706" y="3439"/>
                  </a:cubicBezTo>
                  <a:cubicBezTo>
                    <a:pt x="690" y="3474"/>
                    <a:pt x="649" y="3562"/>
                    <a:pt x="600" y="3686"/>
                  </a:cubicBezTo>
                  <a:cubicBezTo>
                    <a:pt x="386" y="4206"/>
                    <a:pt x="1" y="5345"/>
                    <a:pt x="511" y="5737"/>
                  </a:cubicBezTo>
                  <a:cubicBezTo>
                    <a:pt x="532" y="5753"/>
                    <a:pt x="553" y="5767"/>
                    <a:pt x="576" y="5780"/>
                  </a:cubicBezTo>
                  <a:cubicBezTo>
                    <a:pt x="665" y="5828"/>
                    <a:pt x="772" y="5852"/>
                    <a:pt x="898" y="5852"/>
                  </a:cubicBezTo>
                  <a:cubicBezTo>
                    <a:pt x="950" y="5852"/>
                    <a:pt x="1005" y="5848"/>
                    <a:pt x="1064" y="5840"/>
                  </a:cubicBezTo>
                  <a:cubicBezTo>
                    <a:pt x="1090" y="5836"/>
                    <a:pt x="1117" y="5832"/>
                    <a:pt x="1145" y="5827"/>
                  </a:cubicBezTo>
                  <a:cubicBezTo>
                    <a:pt x="1189" y="5817"/>
                    <a:pt x="1235" y="5808"/>
                    <a:pt x="1283" y="5794"/>
                  </a:cubicBezTo>
                  <a:cubicBezTo>
                    <a:pt x="1391" y="5764"/>
                    <a:pt x="1506" y="5722"/>
                    <a:pt x="1625" y="5671"/>
                  </a:cubicBezTo>
                  <a:cubicBezTo>
                    <a:pt x="1719" y="5631"/>
                    <a:pt x="1815" y="5584"/>
                    <a:pt x="1914" y="5531"/>
                  </a:cubicBezTo>
                  <a:cubicBezTo>
                    <a:pt x="2655" y="5131"/>
                    <a:pt x="3531" y="4376"/>
                    <a:pt x="4237" y="3358"/>
                  </a:cubicBezTo>
                  <a:cubicBezTo>
                    <a:pt x="4281" y="3293"/>
                    <a:pt x="4326" y="3224"/>
                    <a:pt x="4371" y="3157"/>
                  </a:cubicBezTo>
                  <a:cubicBezTo>
                    <a:pt x="4434" y="3059"/>
                    <a:pt x="4497" y="2958"/>
                    <a:pt x="4557" y="2855"/>
                  </a:cubicBezTo>
                  <a:cubicBezTo>
                    <a:pt x="4972" y="2147"/>
                    <a:pt x="5078" y="1522"/>
                    <a:pt x="4873" y="999"/>
                  </a:cubicBezTo>
                  <a:cubicBezTo>
                    <a:pt x="4631" y="380"/>
                    <a:pt x="4029" y="106"/>
                    <a:pt x="3823" y="28"/>
                  </a:cubicBezTo>
                  <a:cubicBezTo>
                    <a:pt x="3785" y="13"/>
                    <a:pt x="3760" y="7"/>
                    <a:pt x="3754" y="5"/>
                  </a:cubicBezTo>
                  <a:cubicBezTo>
                    <a:pt x="3743" y="2"/>
                    <a:pt x="3733" y="0"/>
                    <a:pt x="3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84050" y="1071525"/>
              <a:ext cx="105725" cy="116325"/>
            </a:xfrm>
            <a:custGeom>
              <a:avLst/>
              <a:gdLst/>
              <a:ahLst/>
              <a:cxnLst/>
              <a:rect l="l" t="t" r="r" b="b"/>
              <a:pathLst>
                <a:path w="4229" h="4653" extrusionOk="0">
                  <a:moveTo>
                    <a:pt x="3243" y="1"/>
                  </a:moveTo>
                  <a:cubicBezTo>
                    <a:pt x="3186" y="1"/>
                    <a:pt x="3137" y="44"/>
                    <a:pt x="3132" y="101"/>
                  </a:cubicBezTo>
                  <a:cubicBezTo>
                    <a:pt x="3127" y="163"/>
                    <a:pt x="3171" y="217"/>
                    <a:pt x="3232" y="222"/>
                  </a:cubicBezTo>
                  <a:cubicBezTo>
                    <a:pt x="3237" y="222"/>
                    <a:pt x="3379" y="398"/>
                    <a:pt x="3584" y="715"/>
                  </a:cubicBezTo>
                  <a:cubicBezTo>
                    <a:pt x="3773" y="1005"/>
                    <a:pt x="3996" y="1298"/>
                    <a:pt x="3805" y="1863"/>
                  </a:cubicBezTo>
                  <a:cubicBezTo>
                    <a:pt x="3427" y="2979"/>
                    <a:pt x="2253" y="3710"/>
                    <a:pt x="1367" y="3949"/>
                  </a:cubicBezTo>
                  <a:cubicBezTo>
                    <a:pt x="1130" y="4013"/>
                    <a:pt x="923" y="4167"/>
                    <a:pt x="798" y="4167"/>
                  </a:cubicBezTo>
                  <a:cubicBezTo>
                    <a:pt x="772" y="4167"/>
                    <a:pt x="749" y="4160"/>
                    <a:pt x="730" y="4144"/>
                  </a:cubicBezTo>
                  <a:cubicBezTo>
                    <a:pt x="351" y="3814"/>
                    <a:pt x="1052" y="2469"/>
                    <a:pt x="1225" y="2110"/>
                  </a:cubicBezTo>
                  <a:cubicBezTo>
                    <a:pt x="1227" y="2105"/>
                    <a:pt x="1227" y="2102"/>
                    <a:pt x="1223" y="2102"/>
                  </a:cubicBezTo>
                  <a:cubicBezTo>
                    <a:pt x="1189" y="2102"/>
                    <a:pt x="916" y="2303"/>
                    <a:pt x="846" y="2303"/>
                  </a:cubicBezTo>
                  <a:cubicBezTo>
                    <a:pt x="843" y="2303"/>
                    <a:pt x="840" y="2302"/>
                    <a:pt x="837" y="2301"/>
                  </a:cubicBezTo>
                  <a:cubicBezTo>
                    <a:pt x="822" y="2294"/>
                    <a:pt x="805" y="2290"/>
                    <a:pt x="789" y="2290"/>
                  </a:cubicBezTo>
                  <a:cubicBezTo>
                    <a:pt x="748" y="2290"/>
                    <a:pt x="708" y="2313"/>
                    <a:pt x="689" y="2352"/>
                  </a:cubicBezTo>
                  <a:cubicBezTo>
                    <a:pt x="660" y="2412"/>
                    <a:pt x="1" y="3802"/>
                    <a:pt x="584" y="4312"/>
                  </a:cubicBezTo>
                  <a:cubicBezTo>
                    <a:pt x="610" y="4333"/>
                    <a:pt x="708" y="4616"/>
                    <a:pt x="738" y="4632"/>
                  </a:cubicBezTo>
                  <a:cubicBezTo>
                    <a:pt x="764" y="4646"/>
                    <a:pt x="790" y="4652"/>
                    <a:pt x="816" y="4652"/>
                  </a:cubicBezTo>
                  <a:cubicBezTo>
                    <a:pt x="968" y="4652"/>
                    <a:pt x="1140" y="4455"/>
                    <a:pt x="1408" y="4382"/>
                  </a:cubicBezTo>
                  <a:cubicBezTo>
                    <a:pt x="2221" y="4163"/>
                    <a:pt x="3568" y="3258"/>
                    <a:pt x="4015" y="1934"/>
                  </a:cubicBezTo>
                  <a:cubicBezTo>
                    <a:pt x="4229" y="1301"/>
                    <a:pt x="3953" y="798"/>
                    <a:pt x="3726" y="448"/>
                  </a:cubicBezTo>
                  <a:cubicBezTo>
                    <a:pt x="3462" y="43"/>
                    <a:pt x="3272" y="3"/>
                    <a:pt x="3253" y="1"/>
                  </a:cubicBezTo>
                  <a:cubicBezTo>
                    <a:pt x="3249" y="1"/>
                    <a:pt x="3246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95250" y="1146275"/>
              <a:ext cx="88800" cy="86400"/>
            </a:xfrm>
            <a:custGeom>
              <a:avLst/>
              <a:gdLst/>
              <a:ahLst/>
              <a:cxnLst/>
              <a:rect l="l" t="t" r="r" b="b"/>
              <a:pathLst>
                <a:path w="3552" h="3456" extrusionOk="0">
                  <a:moveTo>
                    <a:pt x="2840" y="1"/>
                  </a:moveTo>
                  <a:cubicBezTo>
                    <a:pt x="2802" y="1"/>
                    <a:pt x="2764" y="21"/>
                    <a:pt x="2744" y="56"/>
                  </a:cubicBezTo>
                  <a:cubicBezTo>
                    <a:pt x="2713" y="109"/>
                    <a:pt x="2730" y="176"/>
                    <a:pt x="2783" y="207"/>
                  </a:cubicBezTo>
                  <a:cubicBezTo>
                    <a:pt x="2786" y="209"/>
                    <a:pt x="2908" y="436"/>
                    <a:pt x="2982" y="818"/>
                  </a:cubicBezTo>
                  <a:cubicBezTo>
                    <a:pt x="3048" y="1158"/>
                    <a:pt x="3098" y="1507"/>
                    <a:pt x="2766" y="1940"/>
                  </a:cubicBezTo>
                  <a:cubicBezTo>
                    <a:pt x="2049" y="2872"/>
                    <a:pt x="1212" y="3099"/>
                    <a:pt x="767" y="3099"/>
                  </a:cubicBezTo>
                  <a:cubicBezTo>
                    <a:pt x="728" y="3099"/>
                    <a:pt x="693" y="3097"/>
                    <a:pt x="661" y="3094"/>
                  </a:cubicBezTo>
                  <a:cubicBezTo>
                    <a:pt x="654" y="3093"/>
                    <a:pt x="648" y="3093"/>
                    <a:pt x="642" y="3093"/>
                  </a:cubicBezTo>
                  <a:cubicBezTo>
                    <a:pt x="560" y="3093"/>
                    <a:pt x="490" y="3143"/>
                    <a:pt x="449" y="3143"/>
                  </a:cubicBezTo>
                  <a:cubicBezTo>
                    <a:pt x="436" y="3143"/>
                    <a:pt x="426" y="3138"/>
                    <a:pt x="419" y="3125"/>
                  </a:cubicBezTo>
                  <a:cubicBezTo>
                    <a:pt x="301" y="2888"/>
                    <a:pt x="1022" y="1805"/>
                    <a:pt x="1406" y="1225"/>
                  </a:cubicBezTo>
                  <a:cubicBezTo>
                    <a:pt x="1414" y="1214"/>
                    <a:pt x="1407" y="1210"/>
                    <a:pt x="1391" y="1210"/>
                  </a:cubicBezTo>
                  <a:cubicBezTo>
                    <a:pt x="1349" y="1210"/>
                    <a:pt x="1244" y="1239"/>
                    <a:pt x="1181" y="1239"/>
                  </a:cubicBezTo>
                  <a:cubicBezTo>
                    <a:pt x="1164" y="1239"/>
                    <a:pt x="1150" y="1236"/>
                    <a:pt x="1141" y="1231"/>
                  </a:cubicBezTo>
                  <a:cubicBezTo>
                    <a:pt x="1123" y="1218"/>
                    <a:pt x="1101" y="1212"/>
                    <a:pt x="1080" y="1212"/>
                  </a:cubicBezTo>
                  <a:cubicBezTo>
                    <a:pt x="1044" y="1212"/>
                    <a:pt x="1009" y="1229"/>
                    <a:pt x="987" y="1262"/>
                  </a:cubicBezTo>
                  <a:cubicBezTo>
                    <a:pt x="821" y="1513"/>
                    <a:pt x="0" y="2788"/>
                    <a:pt x="221" y="3225"/>
                  </a:cubicBezTo>
                  <a:cubicBezTo>
                    <a:pt x="248" y="3278"/>
                    <a:pt x="295" y="3338"/>
                    <a:pt x="381" y="3384"/>
                  </a:cubicBezTo>
                  <a:cubicBezTo>
                    <a:pt x="442" y="3418"/>
                    <a:pt x="522" y="3443"/>
                    <a:pt x="627" y="3453"/>
                  </a:cubicBezTo>
                  <a:cubicBezTo>
                    <a:pt x="649" y="3455"/>
                    <a:pt x="672" y="3456"/>
                    <a:pt x="695" y="3456"/>
                  </a:cubicBezTo>
                  <a:cubicBezTo>
                    <a:pt x="1300" y="3456"/>
                    <a:pt x="2457" y="2775"/>
                    <a:pt x="3178" y="1835"/>
                  </a:cubicBezTo>
                  <a:cubicBezTo>
                    <a:pt x="3551" y="1349"/>
                    <a:pt x="3293" y="1189"/>
                    <a:pt x="3214" y="783"/>
                  </a:cubicBezTo>
                  <a:cubicBezTo>
                    <a:pt x="3120" y="305"/>
                    <a:pt x="2911" y="26"/>
                    <a:pt x="2895" y="16"/>
                  </a:cubicBezTo>
                  <a:cubicBezTo>
                    <a:pt x="2894" y="16"/>
                    <a:pt x="2893" y="15"/>
                    <a:pt x="2892" y="14"/>
                  </a:cubicBezTo>
                  <a:cubicBezTo>
                    <a:pt x="2876" y="5"/>
                    <a:pt x="2858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1425" y="1020725"/>
              <a:ext cx="237225" cy="123775"/>
            </a:xfrm>
            <a:custGeom>
              <a:avLst/>
              <a:gdLst/>
              <a:ahLst/>
              <a:cxnLst/>
              <a:rect l="l" t="t" r="r" b="b"/>
              <a:pathLst>
                <a:path w="9489" h="4951" extrusionOk="0">
                  <a:moveTo>
                    <a:pt x="8101" y="0"/>
                  </a:moveTo>
                  <a:cubicBezTo>
                    <a:pt x="8053" y="0"/>
                    <a:pt x="8003" y="1"/>
                    <a:pt x="7954" y="3"/>
                  </a:cubicBezTo>
                  <a:cubicBezTo>
                    <a:pt x="7882" y="5"/>
                    <a:pt x="7807" y="10"/>
                    <a:pt x="7731" y="16"/>
                  </a:cubicBezTo>
                  <a:cubicBezTo>
                    <a:pt x="7452" y="37"/>
                    <a:pt x="7155" y="82"/>
                    <a:pt x="6854" y="139"/>
                  </a:cubicBezTo>
                  <a:cubicBezTo>
                    <a:pt x="6782" y="152"/>
                    <a:pt x="6708" y="167"/>
                    <a:pt x="6635" y="181"/>
                  </a:cubicBezTo>
                  <a:cubicBezTo>
                    <a:pt x="6317" y="246"/>
                    <a:pt x="6000" y="318"/>
                    <a:pt x="5698" y="389"/>
                  </a:cubicBezTo>
                  <a:cubicBezTo>
                    <a:pt x="5397" y="458"/>
                    <a:pt x="5113" y="525"/>
                    <a:pt x="4868" y="572"/>
                  </a:cubicBezTo>
                  <a:cubicBezTo>
                    <a:pt x="3470" y="838"/>
                    <a:pt x="124" y="1887"/>
                    <a:pt x="91" y="1897"/>
                  </a:cubicBezTo>
                  <a:cubicBezTo>
                    <a:pt x="31" y="1915"/>
                    <a:pt x="0" y="1979"/>
                    <a:pt x="17" y="2036"/>
                  </a:cubicBezTo>
                  <a:cubicBezTo>
                    <a:pt x="33" y="2084"/>
                    <a:pt x="77" y="2114"/>
                    <a:pt x="124" y="2114"/>
                  </a:cubicBezTo>
                  <a:cubicBezTo>
                    <a:pt x="135" y="2114"/>
                    <a:pt x="146" y="2112"/>
                    <a:pt x="157" y="2109"/>
                  </a:cubicBezTo>
                  <a:cubicBezTo>
                    <a:pt x="190" y="2098"/>
                    <a:pt x="955" y="1859"/>
                    <a:pt x="2342" y="1594"/>
                  </a:cubicBezTo>
                  <a:cubicBezTo>
                    <a:pt x="2591" y="1547"/>
                    <a:pt x="5388" y="882"/>
                    <a:pt x="5691" y="812"/>
                  </a:cubicBezTo>
                  <a:cubicBezTo>
                    <a:pt x="5979" y="746"/>
                    <a:pt x="6251" y="591"/>
                    <a:pt x="6566" y="527"/>
                  </a:cubicBezTo>
                  <a:cubicBezTo>
                    <a:pt x="6637" y="513"/>
                    <a:pt x="6807" y="471"/>
                    <a:pt x="6881" y="457"/>
                  </a:cubicBezTo>
                  <a:cubicBezTo>
                    <a:pt x="7182" y="402"/>
                    <a:pt x="7256" y="422"/>
                    <a:pt x="7536" y="402"/>
                  </a:cubicBezTo>
                  <a:cubicBezTo>
                    <a:pt x="7612" y="396"/>
                    <a:pt x="7911" y="229"/>
                    <a:pt x="7982" y="227"/>
                  </a:cubicBezTo>
                  <a:cubicBezTo>
                    <a:pt x="8020" y="225"/>
                    <a:pt x="8058" y="225"/>
                    <a:pt x="8095" y="225"/>
                  </a:cubicBezTo>
                  <a:cubicBezTo>
                    <a:pt x="8444" y="225"/>
                    <a:pt x="8746" y="277"/>
                    <a:pt x="8957" y="409"/>
                  </a:cubicBezTo>
                  <a:cubicBezTo>
                    <a:pt x="9075" y="482"/>
                    <a:pt x="9165" y="580"/>
                    <a:pt x="9221" y="710"/>
                  </a:cubicBezTo>
                  <a:cubicBezTo>
                    <a:pt x="9226" y="721"/>
                    <a:pt x="9231" y="733"/>
                    <a:pt x="9236" y="746"/>
                  </a:cubicBezTo>
                  <a:cubicBezTo>
                    <a:pt x="9241" y="761"/>
                    <a:pt x="9241" y="781"/>
                    <a:pt x="9234" y="811"/>
                  </a:cubicBezTo>
                  <a:lnTo>
                    <a:pt x="9233" y="811"/>
                  </a:lnTo>
                  <a:cubicBezTo>
                    <a:pt x="9217" y="877"/>
                    <a:pt x="9162" y="979"/>
                    <a:pt x="9050" y="1121"/>
                  </a:cubicBezTo>
                  <a:cubicBezTo>
                    <a:pt x="8897" y="1318"/>
                    <a:pt x="8663" y="1295"/>
                    <a:pt x="8239" y="1664"/>
                  </a:cubicBezTo>
                  <a:cubicBezTo>
                    <a:pt x="8176" y="1720"/>
                    <a:pt x="8079" y="2079"/>
                    <a:pt x="8007" y="2139"/>
                  </a:cubicBezTo>
                  <a:cubicBezTo>
                    <a:pt x="7819" y="2297"/>
                    <a:pt x="7604" y="2470"/>
                    <a:pt x="7360" y="2659"/>
                  </a:cubicBezTo>
                  <a:cubicBezTo>
                    <a:pt x="7298" y="2707"/>
                    <a:pt x="7236" y="2754"/>
                    <a:pt x="7172" y="2802"/>
                  </a:cubicBezTo>
                  <a:cubicBezTo>
                    <a:pt x="7104" y="2853"/>
                    <a:pt x="7044" y="2924"/>
                    <a:pt x="6965" y="2957"/>
                  </a:cubicBezTo>
                  <a:cubicBezTo>
                    <a:pt x="5836" y="3434"/>
                    <a:pt x="4819" y="4437"/>
                    <a:pt x="4164" y="4740"/>
                  </a:cubicBezTo>
                  <a:cubicBezTo>
                    <a:pt x="4108" y="4765"/>
                    <a:pt x="4083" y="4832"/>
                    <a:pt x="4109" y="4887"/>
                  </a:cubicBezTo>
                  <a:cubicBezTo>
                    <a:pt x="4120" y="4910"/>
                    <a:pt x="4137" y="4926"/>
                    <a:pt x="4158" y="4938"/>
                  </a:cubicBezTo>
                  <a:cubicBezTo>
                    <a:pt x="4174" y="4946"/>
                    <a:pt x="4192" y="4951"/>
                    <a:pt x="4210" y="4951"/>
                  </a:cubicBezTo>
                  <a:cubicBezTo>
                    <a:pt x="4226" y="4951"/>
                    <a:pt x="4242" y="4948"/>
                    <a:pt x="4257" y="4941"/>
                  </a:cubicBezTo>
                  <a:cubicBezTo>
                    <a:pt x="4632" y="4769"/>
                    <a:pt x="5150" y="4467"/>
                    <a:pt x="5719" y="4098"/>
                  </a:cubicBezTo>
                  <a:cubicBezTo>
                    <a:pt x="5790" y="4050"/>
                    <a:pt x="5863" y="4003"/>
                    <a:pt x="5936" y="3956"/>
                  </a:cubicBezTo>
                  <a:cubicBezTo>
                    <a:pt x="6282" y="3724"/>
                    <a:pt x="6643" y="3472"/>
                    <a:pt x="6996" y="3210"/>
                  </a:cubicBezTo>
                  <a:cubicBezTo>
                    <a:pt x="7065" y="3161"/>
                    <a:pt x="7133" y="3110"/>
                    <a:pt x="7203" y="3057"/>
                  </a:cubicBezTo>
                  <a:cubicBezTo>
                    <a:pt x="7301" y="2984"/>
                    <a:pt x="7400" y="2909"/>
                    <a:pt x="7496" y="2834"/>
                  </a:cubicBezTo>
                  <a:cubicBezTo>
                    <a:pt x="7693" y="2683"/>
                    <a:pt x="7875" y="2537"/>
                    <a:pt x="8041" y="2399"/>
                  </a:cubicBezTo>
                  <a:cubicBezTo>
                    <a:pt x="8112" y="2342"/>
                    <a:pt x="8179" y="2285"/>
                    <a:pt x="8243" y="2231"/>
                  </a:cubicBezTo>
                  <a:cubicBezTo>
                    <a:pt x="8607" y="1921"/>
                    <a:pt x="8888" y="1653"/>
                    <a:pt x="9089" y="1422"/>
                  </a:cubicBezTo>
                  <a:cubicBezTo>
                    <a:pt x="9104" y="1405"/>
                    <a:pt x="9119" y="1389"/>
                    <a:pt x="9133" y="1372"/>
                  </a:cubicBezTo>
                  <a:cubicBezTo>
                    <a:pt x="9191" y="1303"/>
                    <a:pt x="9241" y="1239"/>
                    <a:pt x="9281" y="1178"/>
                  </a:cubicBezTo>
                  <a:cubicBezTo>
                    <a:pt x="9435" y="960"/>
                    <a:pt x="9489" y="791"/>
                    <a:pt x="9445" y="669"/>
                  </a:cubicBezTo>
                  <a:cubicBezTo>
                    <a:pt x="9427" y="623"/>
                    <a:pt x="9408" y="579"/>
                    <a:pt x="9384" y="538"/>
                  </a:cubicBezTo>
                  <a:cubicBezTo>
                    <a:pt x="9327" y="435"/>
                    <a:pt x="9254" y="348"/>
                    <a:pt x="9165" y="279"/>
                  </a:cubicBezTo>
                  <a:cubicBezTo>
                    <a:pt x="9093" y="222"/>
                    <a:pt x="9012" y="175"/>
                    <a:pt x="8923" y="138"/>
                  </a:cubicBezTo>
                  <a:cubicBezTo>
                    <a:pt x="8696" y="41"/>
                    <a:pt x="8415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24300" y="1115525"/>
              <a:ext cx="48525" cy="116775"/>
            </a:xfrm>
            <a:custGeom>
              <a:avLst/>
              <a:gdLst/>
              <a:ahLst/>
              <a:cxnLst/>
              <a:rect l="l" t="t" r="r" b="b"/>
              <a:pathLst>
                <a:path w="1941" h="4671" extrusionOk="0">
                  <a:moveTo>
                    <a:pt x="1705" y="0"/>
                  </a:moveTo>
                  <a:cubicBezTo>
                    <a:pt x="1702" y="0"/>
                    <a:pt x="1699" y="0"/>
                    <a:pt x="1697" y="0"/>
                  </a:cubicBezTo>
                  <a:cubicBezTo>
                    <a:pt x="1635" y="7"/>
                    <a:pt x="1590" y="59"/>
                    <a:pt x="1595" y="121"/>
                  </a:cubicBezTo>
                  <a:cubicBezTo>
                    <a:pt x="1596" y="125"/>
                    <a:pt x="1601" y="193"/>
                    <a:pt x="1604" y="306"/>
                  </a:cubicBezTo>
                  <a:cubicBezTo>
                    <a:pt x="1623" y="990"/>
                    <a:pt x="1724" y="3031"/>
                    <a:pt x="209" y="4099"/>
                  </a:cubicBezTo>
                  <a:cubicBezTo>
                    <a:pt x="159" y="4135"/>
                    <a:pt x="0" y="4573"/>
                    <a:pt x="36" y="4624"/>
                  </a:cubicBezTo>
                  <a:cubicBezTo>
                    <a:pt x="46" y="4638"/>
                    <a:pt x="59" y="4650"/>
                    <a:pt x="74" y="4657"/>
                  </a:cubicBezTo>
                  <a:cubicBezTo>
                    <a:pt x="90" y="4666"/>
                    <a:pt x="108" y="4671"/>
                    <a:pt x="126" y="4671"/>
                  </a:cubicBezTo>
                  <a:cubicBezTo>
                    <a:pt x="148" y="4671"/>
                    <a:pt x="171" y="4664"/>
                    <a:pt x="190" y="4650"/>
                  </a:cubicBezTo>
                  <a:cubicBezTo>
                    <a:pt x="1940" y="3416"/>
                    <a:pt x="1847" y="624"/>
                    <a:pt x="1821" y="164"/>
                  </a:cubicBezTo>
                  <a:cubicBezTo>
                    <a:pt x="1818" y="132"/>
                    <a:pt x="1817" y="112"/>
                    <a:pt x="1816" y="103"/>
                  </a:cubicBezTo>
                  <a:cubicBezTo>
                    <a:pt x="1811" y="45"/>
                    <a:pt x="1763" y="0"/>
                    <a:pt x="1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12000" y="950175"/>
              <a:ext cx="19550" cy="6200"/>
            </a:xfrm>
            <a:custGeom>
              <a:avLst/>
              <a:gdLst/>
              <a:ahLst/>
              <a:cxnLst/>
              <a:rect l="l" t="t" r="r" b="b"/>
              <a:pathLst>
                <a:path w="782" h="248" extrusionOk="0">
                  <a:moveTo>
                    <a:pt x="529" y="0"/>
                  </a:moveTo>
                  <a:cubicBezTo>
                    <a:pt x="499" y="0"/>
                    <a:pt x="470" y="2"/>
                    <a:pt x="440" y="6"/>
                  </a:cubicBezTo>
                  <a:cubicBezTo>
                    <a:pt x="266" y="28"/>
                    <a:pt x="112" y="113"/>
                    <a:pt x="0" y="247"/>
                  </a:cubicBezTo>
                  <a:cubicBezTo>
                    <a:pt x="253" y="181"/>
                    <a:pt x="514" y="112"/>
                    <a:pt x="781" y="48"/>
                  </a:cubicBezTo>
                  <a:cubicBezTo>
                    <a:pt x="702" y="17"/>
                    <a:pt x="617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47750" y="936200"/>
              <a:ext cx="109225" cy="153200"/>
            </a:xfrm>
            <a:custGeom>
              <a:avLst/>
              <a:gdLst/>
              <a:ahLst/>
              <a:cxnLst/>
              <a:rect l="l" t="t" r="r" b="b"/>
              <a:pathLst>
                <a:path w="4369" h="6128" extrusionOk="0">
                  <a:moveTo>
                    <a:pt x="1866" y="0"/>
                  </a:moveTo>
                  <a:cubicBezTo>
                    <a:pt x="1573" y="0"/>
                    <a:pt x="1241" y="32"/>
                    <a:pt x="863" y="84"/>
                  </a:cubicBezTo>
                  <a:cubicBezTo>
                    <a:pt x="790" y="95"/>
                    <a:pt x="718" y="106"/>
                    <a:pt x="643" y="117"/>
                  </a:cubicBezTo>
                  <a:lnTo>
                    <a:pt x="665" y="333"/>
                  </a:lnTo>
                  <a:cubicBezTo>
                    <a:pt x="740" y="320"/>
                    <a:pt x="813" y="310"/>
                    <a:pt x="887" y="300"/>
                  </a:cubicBezTo>
                  <a:cubicBezTo>
                    <a:pt x="1169" y="261"/>
                    <a:pt x="1430" y="240"/>
                    <a:pt x="1670" y="240"/>
                  </a:cubicBezTo>
                  <a:cubicBezTo>
                    <a:pt x="2329" y="240"/>
                    <a:pt x="2830" y="401"/>
                    <a:pt x="3195" y="806"/>
                  </a:cubicBezTo>
                  <a:cubicBezTo>
                    <a:pt x="4091" y="1801"/>
                    <a:pt x="4112" y="2167"/>
                    <a:pt x="3912" y="2607"/>
                  </a:cubicBezTo>
                  <a:cubicBezTo>
                    <a:pt x="3725" y="3019"/>
                    <a:pt x="2397" y="4590"/>
                    <a:pt x="1433" y="5409"/>
                  </a:cubicBezTo>
                  <a:cubicBezTo>
                    <a:pt x="1363" y="5468"/>
                    <a:pt x="1294" y="5524"/>
                    <a:pt x="1228" y="5575"/>
                  </a:cubicBezTo>
                  <a:cubicBezTo>
                    <a:pt x="961" y="5781"/>
                    <a:pt x="738" y="5908"/>
                    <a:pt x="593" y="5908"/>
                  </a:cubicBezTo>
                  <a:cubicBezTo>
                    <a:pt x="573" y="5908"/>
                    <a:pt x="554" y="5905"/>
                    <a:pt x="537" y="5900"/>
                  </a:cubicBezTo>
                  <a:cubicBezTo>
                    <a:pt x="481" y="5883"/>
                    <a:pt x="431" y="5854"/>
                    <a:pt x="392" y="5812"/>
                  </a:cubicBezTo>
                  <a:cubicBezTo>
                    <a:pt x="352" y="5771"/>
                    <a:pt x="320" y="5716"/>
                    <a:pt x="297" y="5649"/>
                  </a:cubicBezTo>
                  <a:cubicBezTo>
                    <a:pt x="235" y="5478"/>
                    <a:pt x="224" y="5229"/>
                    <a:pt x="275" y="4916"/>
                  </a:cubicBezTo>
                  <a:cubicBezTo>
                    <a:pt x="352" y="4441"/>
                    <a:pt x="445" y="4521"/>
                    <a:pt x="837" y="3783"/>
                  </a:cubicBezTo>
                  <a:cubicBezTo>
                    <a:pt x="895" y="3672"/>
                    <a:pt x="1081" y="2853"/>
                    <a:pt x="1147" y="2737"/>
                  </a:cubicBezTo>
                  <a:cubicBezTo>
                    <a:pt x="1278" y="2511"/>
                    <a:pt x="1461" y="2464"/>
                    <a:pt x="1585" y="2033"/>
                  </a:cubicBezTo>
                  <a:cubicBezTo>
                    <a:pt x="1602" y="1974"/>
                    <a:pt x="1605" y="1913"/>
                    <a:pt x="1555" y="1879"/>
                  </a:cubicBezTo>
                  <a:cubicBezTo>
                    <a:pt x="1536" y="1866"/>
                    <a:pt x="1515" y="1861"/>
                    <a:pt x="1494" y="1861"/>
                  </a:cubicBezTo>
                  <a:cubicBezTo>
                    <a:pt x="1458" y="1861"/>
                    <a:pt x="1422" y="1878"/>
                    <a:pt x="1400" y="1910"/>
                  </a:cubicBezTo>
                  <a:cubicBezTo>
                    <a:pt x="1298" y="2065"/>
                    <a:pt x="1201" y="2219"/>
                    <a:pt x="1108" y="2369"/>
                  </a:cubicBezTo>
                  <a:cubicBezTo>
                    <a:pt x="1043" y="2478"/>
                    <a:pt x="978" y="2586"/>
                    <a:pt x="920" y="2693"/>
                  </a:cubicBezTo>
                  <a:cubicBezTo>
                    <a:pt x="675" y="3123"/>
                    <a:pt x="477" y="3536"/>
                    <a:pt x="331" y="3918"/>
                  </a:cubicBezTo>
                  <a:cubicBezTo>
                    <a:pt x="279" y="4052"/>
                    <a:pt x="235" y="4179"/>
                    <a:pt x="195" y="4304"/>
                  </a:cubicBezTo>
                  <a:cubicBezTo>
                    <a:pt x="146" y="4461"/>
                    <a:pt x="108" y="4611"/>
                    <a:pt x="80" y="4753"/>
                  </a:cubicBezTo>
                  <a:cubicBezTo>
                    <a:pt x="67" y="4807"/>
                    <a:pt x="59" y="4861"/>
                    <a:pt x="50" y="4913"/>
                  </a:cubicBezTo>
                  <a:cubicBezTo>
                    <a:pt x="1" y="5238"/>
                    <a:pt x="12" y="5513"/>
                    <a:pt x="89" y="5725"/>
                  </a:cubicBezTo>
                  <a:cubicBezTo>
                    <a:pt x="112" y="5790"/>
                    <a:pt x="143" y="5848"/>
                    <a:pt x="179" y="5898"/>
                  </a:cubicBezTo>
                  <a:cubicBezTo>
                    <a:pt x="242" y="5991"/>
                    <a:pt x="328" y="6058"/>
                    <a:pt x="428" y="6099"/>
                  </a:cubicBezTo>
                  <a:cubicBezTo>
                    <a:pt x="443" y="6104"/>
                    <a:pt x="458" y="6109"/>
                    <a:pt x="473" y="6114"/>
                  </a:cubicBezTo>
                  <a:cubicBezTo>
                    <a:pt x="503" y="6123"/>
                    <a:pt x="535" y="6127"/>
                    <a:pt x="569" y="6127"/>
                  </a:cubicBezTo>
                  <a:cubicBezTo>
                    <a:pt x="698" y="6127"/>
                    <a:pt x="857" y="6066"/>
                    <a:pt x="1036" y="5961"/>
                  </a:cubicBezTo>
                  <a:cubicBezTo>
                    <a:pt x="1106" y="5920"/>
                    <a:pt x="1179" y="5873"/>
                    <a:pt x="1254" y="5820"/>
                  </a:cubicBezTo>
                  <a:cubicBezTo>
                    <a:pt x="1286" y="5796"/>
                    <a:pt x="1320" y="5772"/>
                    <a:pt x="1353" y="5747"/>
                  </a:cubicBezTo>
                  <a:cubicBezTo>
                    <a:pt x="1389" y="5721"/>
                    <a:pt x="1425" y="5693"/>
                    <a:pt x="1461" y="5664"/>
                  </a:cubicBezTo>
                  <a:lnTo>
                    <a:pt x="1461" y="5663"/>
                  </a:lnTo>
                  <a:cubicBezTo>
                    <a:pt x="2539" y="4807"/>
                    <a:pt x="3950" y="3459"/>
                    <a:pt x="4114" y="2698"/>
                  </a:cubicBezTo>
                  <a:cubicBezTo>
                    <a:pt x="4129" y="2633"/>
                    <a:pt x="4167" y="2577"/>
                    <a:pt x="4192" y="2517"/>
                  </a:cubicBezTo>
                  <a:cubicBezTo>
                    <a:pt x="4219" y="2446"/>
                    <a:pt x="4242" y="2375"/>
                    <a:pt x="4259" y="2303"/>
                  </a:cubicBezTo>
                  <a:cubicBezTo>
                    <a:pt x="4368" y="1870"/>
                    <a:pt x="4017" y="1340"/>
                    <a:pt x="3314" y="560"/>
                  </a:cubicBezTo>
                  <a:cubicBezTo>
                    <a:pt x="2942" y="146"/>
                    <a:pt x="248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05075" y="959225"/>
              <a:ext cx="314525" cy="337575"/>
            </a:xfrm>
            <a:custGeom>
              <a:avLst/>
              <a:gdLst/>
              <a:ahLst/>
              <a:cxnLst/>
              <a:rect l="l" t="t" r="r" b="b"/>
              <a:pathLst>
                <a:path w="12581" h="13503" extrusionOk="0">
                  <a:moveTo>
                    <a:pt x="11199" y="1"/>
                  </a:moveTo>
                  <a:cubicBezTo>
                    <a:pt x="11129" y="28"/>
                    <a:pt x="11059" y="55"/>
                    <a:pt x="10985" y="85"/>
                  </a:cubicBezTo>
                  <a:cubicBezTo>
                    <a:pt x="8233" y="1205"/>
                    <a:pt x="2439" y="4322"/>
                    <a:pt x="2292" y="4482"/>
                  </a:cubicBezTo>
                  <a:lnTo>
                    <a:pt x="2017" y="4922"/>
                  </a:lnTo>
                  <a:cubicBezTo>
                    <a:pt x="2007" y="4932"/>
                    <a:pt x="2001" y="4944"/>
                    <a:pt x="1995" y="4957"/>
                  </a:cubicBezTo>
                  <a:lnTo>
                    <a:pt x="104" y="10206"/>
                  </a:lnTo>
                  <a:cubicBezTo>
                    <a:pt x="1" y="10479"/>
                    <a:pt x="408" y="11108"/>
                    <a:pt x="675" y="11224"/>
                  </a:cubicBezTo>
                  <a:lnTo>
                    <a:pt x="2837" y="11967"/>
                  </a:lnTo>
                  <a:cubicBezTo>
                    <a:pt x="2996" y="12042"/>
                    <a:pt x="6138" y="13502"/>
                    <a:pt x="8598" y="13502"/>
                  </a:cubicBezTo>
                  <a:cubicBezTo>
                    <a:pt x="9112" y="13502"/>
                    <a:pt x="9597" y="13438"/>
                    <a:pt x="10018" y="13285"/>
                  </a:cubicBezTo>
                  <a:cubicBezTo>
                    <a:pt x="11100" y="12891"/>
                    <a:pt x="11864" y="12321"/>
                    <a:pt x="12381" y="11801"/>
                  </a:cubicBezTo>
                  <a:cubicBezTo>
                    <a:pt x="12453" y="11731"/>
                    <a:pt x="12519" y="11661"/>
                    <a:pt x="12581" y="11592"/>
                  </a:cubicBezTo>
                  <a:lnTo>
                    <a:pt x="12543" y="11286"/>
                  </a:lnTo>
                  <a:cubicBezTo>
                    <a:pt x="12483" y="11359"/>
                    <a:pt x="12419" y="11433"/>
                    <a:pt x="12347" y="11510"/>
                  </a:cubicBezTo>
                  <a:cubicBezTo>
                    <a:pt x="11847" y="12044"/>
                    <a:pt x="11071" y="12664"/>
                    <a:pt x="9941" y="13076"/>
                  </a:cubicBezTo>
                  <a:cubicBezTo>
                    <a:pt x="9579" y="13208"/>
                    <a:pt x="9165" y="13264"/>
                    <a:pt x="8722" y="13264"/>
                  </a:cubicBezTo>
                  <a:cubicBezTo>
                    <a:pt x="6289" y="13264"/>
                    <a:pt x="3005" y="11574"/>
                    <a:pt x="2963" y="11554"/>
                  </a:cubicBezTo>
                  <a:lnTo>
                    <a:pt x="1028" y="10611"/>
                  </a:lnTo>
                  <a:cubicBezTo>
                    <a:pt x="644" y="10448"/>
                    <a:pt x="523" y="10221"/>
                    <a:pt x="651" y="9824"/>
                  </a:cubicBezTo>
                  <a:lnTo>
                    <a:pt x="1735" y="6549"/>
                  </a:lnTo>
                  <a:cubicBezTo>
                    <a:pt x="2216" y="5284"/>
                    <a:pt x="3092" y="4137"/>
                    <a:pt x="4335" y="3597"/>
                  </a:cubicBezTo>
                  <a:cubicBezTo>
                    <a:pt x="8435" y="1813"/>
                    <a:pt x="8970" y="1147"/>
                    <a:pt x="10745" y="423"/>
                  </a:cubicBezTo>
                  <a:cubicBezTo>
                    <a:pt x="10817" y="393"/>
                    <a:pt x="11156" y="253"/>
                    <a:pt x="11225" y="226"/>
                  </a:cubicBezTo>
                  <a:lnTo>
                    <a:pt x="11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90975" y="1180175"/>
              <a:ext cx="31175" cy="18175"/>
            </a:xfrm>
            <a:custGeom>
              <a:avLst/>
              <a:gdLst/>
              <a:ahLst/>
              <a:cxnLst/>
              <a:rect l="l" t="t" r="r" b="b"/>
              <a:pathLst>
                <a:path w="1247" h="727" extrusionOk="0">
                  <a:moveTo>
                    <a:pt x="1116" y="0"/>
                  </a:moveTo>
                  <a:cubicBezTo>
                    <a:pt x="1110" y="0"/>
                    <a:pt x="1103" y="1"/>
                    <a:pt x="1096" y="2"/>
                  </a:cubicBezTo>
                  <a:cubicBezTo>
                    <a:pt x="1089" y="3"/>
                    <a:pt x="1080" y="6"/>
                    <a:pt x="1073" y="9"/>
                  </a:cubicBezTo>
                  <a:cubicBezTo>
                    <a:pt x="1058" y="17"/>
                    <a:pt x="999" y="41"/>
                    <a:pt x="912" y="83"/>
                  </a:cubicBezTo>
                  <a:lnTo>
                    <a:pt x="911" y="83"/>
                  </a:lnTo>
                  <a:cubicBezTo>
                    <a:pt x="756" y="152"/>
                    <a:pt x="507" y="266"/>
                    <a:pt x="214" y="398"/>
                  </a:cubicBezTo>
                  <a:cubicBezTo>
                    <a:pt x="144" y="429"/>
                    <a:pt x="73" y="461"/>
                    <a:pt x="0" y="495"/>
                  </a:cubicBezTo>
                  <a:lnTo>
                    <a:pt x="25" y="726"/>
                  </a:lnTo>
                  <a:cubicBezTo>
                    <a:pt x="98" y="694"/>
                    <a:pt x="168" y="661"/>
                    <a:pt x="239" y="630"/>
                  </a:cubicBezTo>
                  <a:cubicBezTo>
                    <a:pt x="467" y="525"/>
                    <a:pt x="691" y="426"/>
                    <a:pt x="891" y="335"/>
                  </a:cubicBezTo>
                  <a:cubicBezTo>
                    <a:pt x="989" y="291"/>
                    <a:pt x="1078" y="251"/>
                    <a:pt x="1164" y="212"/>
                  </a:cubicBezTo>
                  <a:cubicBezTo>
                    <a:pt x="1220" y="187"/>
                    <a:pt x="1246" y="120"/>
                    <a:pt x="1220" y="66"/>
                  </a:cubicBezTo>
                  <a:cubicBezTo>
                    <a:pt x="1212" y="48"/>
                    <a:pt x="1199" y="33"/>
                    <a:pt x="1184" y="22"/>
                  </a:cubicBezTo>
                  <a:cubicBezTo>
                    <a:pt x="1165" y="8"/>
                    <a:pt x="1141" y="0"/>
                    <a:pt x="1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68125" y="832450"/>
              <a:ext cx="134425" cy="486400"/>
            </a:xfrm>
            <a:custGeom>
              <a:avLst/>
              <a:gdLst/>
              <a:ahLst/>
              <a:cxnLst/>
              <a:rect l="l" t="t" r="r" b="b"/>
              <a:pathLst>
                <a:path w="5377" h="19456" extrusionOk="0">
                  <a:moveTo>
                    <a:pt x="1097" y="1"/>
                  </a:moveTo>
                  <a:cubicBezTo>
                    <a:pt x="869" y="21"/>
                    <a:pt x="300" y="249"/>
                    <a:pt x="157" y="426"/>
                  </a:cubicBezTo>
                  <a:cubicBezTo>
                    <a:pt x="12" y="604"/>
                    <a:pt x="0" y="1276"/>
                    <a:pt x="28" y="1504"/>
                  </a:cubicBezTo>
                  <a:lnTo>
                    <a:pt x="463" y="5156"/>
                  </a:lnTo>
                  <a:lnTo>
                    <a:pt x="437" y="5776"/>
                  </a:lnTo>
                  <a:lnTo>
                    <a:pt x="767" y="7711"/>
                  </a:lnTo>
                  <a:lnTo>
                    <a:pt x="794" y="7933"/>
                  </a:lnTo>
                  <a:cubicBezTo>
                    <a:pt x="866" y="7919"/>
                    <a:pt x="939" y="7904"/>
                    <a:pt x="1013" y="7891"/>
                  </a:cubicBezTo>
                  <a:lnTo>
                    <a:pt x="986" y="7669"/>
                  </a:lnTo>
                  <a:lnTo>
                    <a:pt x="703" y="5297"/>
                  </a:lnTo>
                  <a:lnTo>
                    <a:pt x="677" y="5072"/>
                  </a:lnTo>
                  <a:lnTo>
                    <a:pt x="353" y="2353"/>
                  </a:lnTo>
                  <a:lnTo>
                    <a:pt x="326" y="2133"/>
                  </a:lnTo>
                  <a:lnTo>
                    <a:pt x="252" y="1511"/>
                  </a:lnTo>
                  <a:cubicBezTo>
                    <a:pt x="232" y="1344"/>
                    <a:pt x="383" y="835"/>
                    <a:pt x="490" y="705"/>
                  </a:cubicBezTo>
                  <a:cubicBezTo>
                    <a:pt x="596" y="573"/>
                    <a:pt x="586" y="355"/>
                    <a:pt x="664" y="349"/>
                  </a:cubicBezTo>
                  <a:lnTo>
                    <a:pt x="1591" y="269"/>
                  </a:lnTo>
                  <a:cubicBezTo>
                    <a:pt x="1633" y="265"/>
                    <a:pt x="1685" y="263"/>
                    <a:pt x="1744" y="263"/>
                  </a:cubicBezTo>
                  <a:cubicBezTo>
                    <a:pt x="2279" y="263"/>
                    <a:pt x="3417" y="416"/>
                    <a:pt x="3448" y="714"/>
                  </a:cubicBezTo>
                  <a:lnTo>
                    <a:pt x="3565" y="1810"/>
                  </a:lnTo>
                  <a:lnTo>
                    <a:pt x="3590" y="2031"/>
                  </a:lnTo>
                  <a:lnTo>
                    <a:pt x="3828" y="4267"/>
                  </a:lnTo>
                  <a:lnTo>
                    <a:pt x="3850" y="4483"/>
                  </a:lnTo>
                  <a:lnTo>
                    <a:pt x="4105" y="6843"/>
                  </a:lnTo>
                  <a:lnTo>
                    <a:pt x="4145" y="7227"/>
                  </a:lnTo>
                  <a:cubicBezTo>
                    <a:pt x="4203" y="7115"/>
                    <a:pt x="4266" y="7003"/>
                    <a:pt x="4332" y="6887"/>
                  </a:cubicBezTo>
                  <a:lnTo>
                    <a:pt x="4293" y="6519"/>
                  </a:lnTo>
                  <a:lnTo>
                    <a:pt x="4072" y="4450"/>
                  </a:lnTo>
                  <a:lnTo>
                    <a:pt x="4048" y="4234"/>
                  </a:lnTo>
                  <a:lnTo>
                    <a:pt x="3669" y="691"/>
                  </a:lnTo>
                  <a:cubicBezTo>
                    <a:pt x="3625" y="269"/>
                    <a:pt x="2648" y="1"/>
                    <a:pt x="2153" y="1"/>
                  </a:cubicBezTo>
                  <a:cubicBezTo>
                    <a:pt x="2119" y="1"/>
                    <a:pt x="2088" y="2"/>
                    <a:pt x="2059" y="5"/>
                  </a:cubicBezTo>
                  <a:lnTo>
                    <a:pt x="1097" y="1"/>
                  </a:lnTo>
                  <a:close/>
                  <a:moveTo>
                    <a:pt x="4620" y="9559"/>
                  </a:moveTo>
                  <a:cubicBezTo>
                    <a:pt x="4548" y="9618"/>
                    <a:pt x="4479" y="9674"/>
                    <a:pt x="4413" y="9725"/>
                  </a:cubicBezTo>
                  <a:lnTo>
                    <a:pt x="4422" y="9801"/>
                  </a:lnTo>
                  <a:lnTo>
                    <a:pt x="4439" y="9970"/>
                  </a:lnTo>
                  <a:lnTo>
                    <a:pt x="4456" y="10124"/>
                  </a:lnTo>
                  <a:cubicBezTo>
                    <a:pt x="4466" y="10099"/>
                    <a:pt x="4476" y="10076"/>
                    <a:pt x="4486" y="10052"/>
                  </a:cubicBezTo>
                  <a:cubicBezTo>
                    <a:pt x="4493" y="10037"/>
                    <a:pt x="4499" y="10023"/>
                    <a:pt x="4506" y="10009"/>
                  </a:cubicBezTo>
                  <a:lnTo>
                    <a:pt x="4506" y="10009"/>
                  </a:lnTo>
                  <a:cubicBezTo>
                    <a:pt x="4506" y="10007"/>
                    <a:pt x="4507" y="10005"/>
                    <a:pt x="4508" y="10003"/>
                  </a:cubicBezTo>
                  <a:cubicBezTo>
                    <a:pt x="4515" y="9987"/>
                    <a:pt x="4522" y="9972"/>
                    <a:pt x="4529" y="9958"/>
                  </a:cubicBezTo>
                  <a:cubicBezTo>
                    <a:pt x="4537" y="9939"/>
                    <a:pt x="4541" y="9918"/>
                    <a:pt x="4538" y="9897"/>
                  </a:cubicBezTo>
                  <a:lnTo>
                    <a:pt x="4538" y="9897"/>
                  </a:lnTo>
                  <a:cubicBezTo>
                    <a:pt x="4538" y="9897"/>
                    <a:pt x="4538" y="9897"/>
                    <a:pt x="4538" y="9897"/>
                  </a:cubicBezTo>
                  <a:cubicBezTo>
                    <a:pt x="4574" y="9871"/>
                    <a:pt x="4610" y="9843"/>
                    <a:pt x="4646" y="9814"/>
                  </a:cubicBezTo>
                  <a:lnTo>
                    <a:pt x="4646" y="9813"/>
                  </a:lnTo>
                  <a:lnTo>
                    <a:pt x="4620" y="9559"/>
                  </a:lnTo>
                  <a:close/>
                  <a:moveTo>
                    <a:pt x="1304" y="10333"/>
                  </a:moveTo>
                  <a:cubicBezTo>
                    <a:pt x="1236" y="10384"/>
                    <a:pt x="1167" y="10437"/>
                    <a:pt x="1097" y="10488"/>
                  </a:cubicBezTo>
                  <a:lnTo>
                    <a:pt x="1128" y="10741"/>
                  </a:lnTo>
                  <a:lnTo>
                    <a:pt x="1825" y="16579"/>
                  </a:lnTo>
                  <a:lnTo>
                    <a:pt x="1859" y="16872"/>
                  </a:lnTo>
                  <a:lnTo>
                    <a:pt x="1908" y="17286"/>
                  </a:lnTo>
                  <a:cubicBezTo>
                    <a:pt x="1911" y="17310"/>
                    <a:pt x="1922" y="17333"/>
                    <a:pt x="1940" y="17351"/>
                  </a:cubicBezTo>
                  <a:lnTo>
                    <a:pt x="4006" y="19422"/>
                  </a:lnTo>
                  <a:cubicBezTo>
                    <a:pt x="4013" y="19431"/>
                    <a:pt x="4021" y="19437"/>
                    <a:pt x="4031" y="19442"/>
                  </a:cubicBezTo>
                  <a:cubicBezTo>
                    <a:pt x="4048" y="19451"/>
                    <a:pt x="4067" y="19456"/>
                    <a:pt x="4086" y="19456"/>
                  </a:cubicBezTo>
                  <a:cubicBezTo>
                    <a:pt x="4093" y="19456"/>
                    <a:pt x="4099" y="19455"/>
                    <a:pt x="4106" y="19454"/>
                  </a:cubicBezTo>
                  <a:cubicBezTo>
                    <a:pt x="4141" y="19447"/>
                    <a:pt x="4172" y="19422"/>
                    <a:pt x="4186" y="19389"/>
                  </a:cubicBezTo>
                  <a:lnTo>
                    <a:pt x="5366" y="16666"/>
                  </a:lnTo>
                  <a:cubicBezTo>
                    <a:pt x="5374" y="16648"/>
                    <a:pt x="5377" y="16629"/>
                    <a:pt x="5374" y="16609"/>
                  </a:cubicBezTo>
                  <a:lnTo>
                    <a:pt x="5273" y="15665"/>
                  </a:lnTo>
                  <a:lnTo>
                    <a:pt x="5269" y="15633"/>
                  </a:lnTo>
                  <a:lnTo>
                    <a:pt x="5153" y="14539"/>
                  </a:lnTo>
                  <a:lnTo>
                    <a:pt x="5128" y="14307"/>
                  </a:lnTo>
                  <a:lnTo>
                    <a:pt x="5058" y="13647"/>
                  </a:lnTo>
                  <a:lnTo>
                    <a:pt x="5056" y="13645"/>
                  </a:lnTo>
                  <a:lnTo>
                    <a:pt x="4991" y="13037"/>
                  </a:lnTo>
                  <a:lnTo>
                    <a:pt x="4991" y="13035"/>
                  </a:lnTo>
                  <a:lnTo>
                    <a:pt x="4904" y="12219"/>
                  </a:lnTo>
                  <a:lnTo>
                    <a:pt x="4879" y="11993"/>
                  </a:lnTo>
                  <a:cubicBezTo>
                    <a:pt x="4825" y="12011"/>
                    <a:pt x="4773" y="12023"/>
                    <a:pt x="4724" y="12033"/>
                  </a:cubicBezTo>
                  <a:cubicBezTo>
                    <a:pt x="4703" y="12037"/>
                    <a:pt x="4682" y="12040"/>
                    <a:pt x="4662" y="12043"/>
                  </a:cubicBezTo>
                  <a:lnTo>
                    <a:pt x="4686" y="12265"/>
                  </a:lnTo>
                  <a:lnTo>
                    <a:pt x="4914" y="14403"/>
                  </a:lnTo>
                  <a:lnTo>
                    <a:pt x="4939" y="14634"/>
                  </a:lnTo>
                  <a:lnTo>
                    <a:pt x="5138" y="16489"/>
                  </a:lnTo>
                  <a:lnTo>
                    <a:pt x="5150" y="16604"/>
                  </a:lnTo>
                  <a:lnTo>
                    <a:pt x="5099" y="16722"/>
                  </a:lnTo>
                  <a:lnTo>
                    <a:pt x="4267" y="18869"/>
                  </a:lnTo>
                  <a:cubicBezTo>
                    <a:pt x="4209" y="19002"/>
                    <a:pt x="4114" y="19056"/>
                    <a:pt x="4003" y="19056"/>
                  </a:cubicBezTo>
                  <a:cubicBezTo>
                    <a:pt x="3821" y="19056"/>
                    <a:pt x="3596" y="18911"/>
                    <a:pt x="3427" y="18741"/>
                  </a:cubicBezTo>
                  <a:lnTo>
                    <a:pt x="2177" y="17274"/>
                  </a:lnTo>
                  <a:lnTo>
                    <a:pt x="2125" y="17220"/>
                  </a:lnTo>
                  <a:lnTo>
                    <a:pt x="2106" y="17061"/>
                  </a:lnTo>
                  <a:lnTo>
                    <a:pt x="2059" y="16663"/>
                  </a:lnTo>
                  <a:lnTo>
                    <a:pt x="1789" y="12645"/>
                  </a:lnTo>
                  <a:cubicBezTo>
                    <a:pt x="1766" y="12312"/>
                    <a:pt x="1712" y="11982"/>
                    <a:pt x="1624" y="11659"/>
                  </a:cubicBezTo>
                  <a:lnTo>
                    <a:pt x="1335" y="10588"/>
                  </a:lnTo>
                  <a:lnTo>
                    <a:pt x="1304" y="103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71625" y="877425"/>
              <a:ext cx="91400" cy="14075"/>
            </a:xfrm>
            <a:custGeom>
              <a:avLst/>
              <a:gdLst/>
              <a:ahLst/>
              <a:cxnLst/>
              <a:rect l="l" t="t" r="r" b="b"/>
              <a:pathLst>
                <a:path w="3656" h="563" extrusionOk="0">
                  <a:moveTo>
                    <a:pt x="3539" y="0"/>
                  </a:moveTo>
                  <a:cubicBezTo>
                    <a:pt x="3535" y="0"/>
                    <a:pt x="3532" y="0"/>
                    <a:pt x="3529" y="1"/>
                  </a:cubicBezTo>
                  <a:lnTo>
                    <a:pt x="3425" y="11"/>
                  </a:lnTo>
                  <a:lnTo>
                    <a:pt x="186" y="334"/>
                  </a:lnTo>
                  <a:lnTo>
                    <a:pt x="107" y="341"/>
                  </a:lnTo>
                  <a:cubicBezTo>
                    <a:pt x="45" y="347"/>
                    <a:pt x="0" y="401"/>
                    <a:pt x="7" y="462"/>
                  </a:cubicBezTo>
                  <a:cubicBezTo>
                    <a:pt x="11" y="501"/>
                    <a:pt x="33" y="533"/>
                    <a:pt x="65" y="549"/>
                  </a:cubicBezTo>
                  <a:cubicBezTo>
                    <a:pt x="82" y="558"/>
                    <a:pt x="102" y="563"/>
                    <a:pt x="122" y="563"/>
                  </a:cubicBezTo>
                  <a:cubicBezTo>
                    <a:pt x="124" y="563"/>
                    <a:pt x="126" y="563"/>
                    <a:pt x="128" y="563"/>
                  </a:cubicBezTo>
                  <a:lnTo>
                    <a:pt x="213" y="554"/>
                  </a:lnTo>
                  <a:lnTo>
                    <a:pt x="3450" y="232"/>
                  </a:lnTo>
                  <a:lnTo>
                    <a:pt x="3550" y="222"/>
                  </a:lnTo>
                  <a:cubicBezTo>
                    <a:pt x="3611" y="216"/>
                    <a:pt x="3656" y="162"/>
                    <a:pt x="3650" y="101"/>
                  </a:cubicBezTo>
                  <a:cubicBezTo>
                    <a:pt x="3644" y="44"/>
                    <a:pt x="3595" y="0"/>
                    <a:pt x="3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16800" y="1244300"/>
              <a:ext cx="84800" cy="20475"/>
            </a:xfrm>
            <a:custGeom>
              <a:avLst/>
              <a:gdLst/>
              <a:ahLst/>
              <a:cxnLst/>
              <a:rect l="l" t="t" r="r" b="b"/>
              <a:pathLst>
                <a:path w="3392" h="819" extrusionOk="0">
                  <a:moveTo>
                    <a:pt x="3272" y="1"/>
                  </a:moveTo>
                  <a:cubicBezTo>
                    <a:pt x="3265" y="1"/>
                    <a:pt x="3258" y="1"/>
                    <a:pt x="3251" y="3"/>
                  </a:cubicBezTo>
                  <a:lnTo>
                    <a:pt x="621" y="501"/>
                  </a:lnTo>
                  <a:lnTo>
                    <a:pt x="111" y="478"/>
                  </a:lnTo>
                  <a:lnTo>
                    <a:pt x="100" y="598"/>
                  </a:lnTo>
                  <a:cubicBezTo>
                    <a:pt x="41" y="610"/>
                    <a:pt x="1" y="667"/>
                    <a:pt x="13" y="727"/>
                  </a:cubicBezTo>
                  <a:cubicBezTo>
                    <a:pt x="19" y="762"/>
                    <a:pt x="40" y="789"/>
                    <a:pt x="68" y="804"/>
                  </a:cubicBezTo>
                  <a:cubicBezTo>
                    <a:pt x="84" y="813"/>
                    <a:pt x="102" y="818"/>
                    <a:pt x="120" y="818"/>
                  </a:cubicBezTo>
                  <a:cubicBezTo>
                    <a:pt x="127" y="818"/>
                    <a:pt x="135" y="817"/>
                    <a:pt x="142" y="816"/>
                  </a:cubicBezTo>
                  <a:lnTo>
                    <a:pt x="230" y="800"/>
                  </a:lnTo>
                  <a:lnTo>
                    <a:pt x="3152" y="248"/>
                  </a:lnTo>
                  <a:lnTo>
                    <a:pt x="3292" y="221"/>
                  </a:lnTo>
                  <a:cubicBezTo>
                    <a:pt x="3353" y="209"/>
                    <a:pt x="3392" y="152"/>
                    <a:pt x="3380" y="92"/>
                  </a:cubicBezTo>
                  <a:cubicBezTo>
                    <a:pt x="3370" y="38"/>
                    <a:pt x="3324" y="1"/>
                    <a:pt x="3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7400" y="950175"/>
              <a:ext cx="61750" cy="242000"/>
            </a:xfrm>
            <a:custGeom>
              <a:avLst/>
              <a:gdLst/>
              <a:ahLst/>
              <a:cxnLst/>
              <a:rect l="l" t="t" r="r" b="b"/>
              <a:pathLst>
                <a:path w="2470" h="9680" extrusionOk="0">
                  <a:moveTo>
                    <a:pt x="713" y="0"/>
                  </a:moveTo>
                  <a:cubicBezTo>
                    <a:pt x="683" y="0"/>
                    <a:pt x="654" y="2"/>
                    <a:pt x="624" y="6"/>
                  </a:cubicBezTo>
                  <a:cubicBezTo>
                    <a:pt x="450" y="28"/>
                    <a:pt x="296" y="113"/>
                    <a:pt x="184" y="247"/>
                  </a:cubicBezTo>
                  <a:cubicBezTo>
                    <a:pt x="177" y="255"/>
                    <a:pt x="170" y="262"/>
                    <a:pt x="164" y="271"/>
                  </a:cubicBezTo>
                  <a:cubicBezTo>
                    <a:pt x="51" y="418"/>
                    <a:pt x="1" y="600"/>
                    <a:pt x="25" y="784"/>
                  </a:cubicBezTo>
                  <a:lnTo>
                    <a:pt x="292" y="2837"/>
                  </a:lnTo>
                  <a:lnTo>
                    <a:pt x="322" y="3060"/>
                  </a:lnTo>
                  <a:cubicBezTo>
                    <a:pt x="397" y="3054"/>
                    <a:pt x="472" y="3051"/>
                    <a:pt x="545" y="3047"/>
                  </a:cubicBezTo>
                  <a:lnTo>
                    <a:pt x="603" y="2600"/>
                  </a:lnTo>
                  <a:lnTo>
                    <a:pt x="356" y="1325"/>
                  </a:lnTo>
                  <a:cubicBezTo>
                    <a:pt x="340" y="1201"/>
                    <a:pt x="320" y="860"/>
                    <a:pt x="398" y="760"/>
                  </a:cubicBezTo>
                  <a:cubicBezTo>
                    <a:pt x="475" y="659"/>
                    <a:pt x="455" y="493"/>
                    <a:pt x="580" y="477"/>
                  </a:cubicBezTo>
                  <a:cubicBezTo>
                    <a:pt x="672" y="465"/>
                    <a:pt x="823" y="274"/>
                    <a:pt x="913" y="274"/>
                  </a:cubicBezTo>
                  <a:cubicBezTo>
                    <a:pt x="922" y="274"/>
                    <a:pt x="930" y="276"/>
                    <a:pt x="938" y="280"/>
                  </a:cubicBezTo>
                  <a:cubicBezTo>
                    <a:pt x="1067" y="350"/>
                    <a:pt x="1161" y="477"/>
                    <a:pt x="1181" y="633"/>
                  </a:cubicBezTo>
                  <a:lnTo>
                    <a:pt x="1484" y="2960"/>
                  </a:lnTo>
                  <a:lnTo>
                    <a:pt x="1519" y="3230"/>
                  </a:lnTo>
                  <a:cubicBezTo>
                    <a:pt x="1637" y="3304"/>
                    <a:pt x="1727" y="3402"/>
                    <a:pt x="1782" y="3532"/>
                  </a:cubicBezTo>
                  <a:lnTo>
                    <a:pt x="1726" y="3100"/>
                  </a:lnTo>
                  <a:lnTo>
                    <a:pt x="1401" y="604"/>
                  </a:lnTo>
                  <a:cubicBezTo>
                    <a:pt x="1367" y="345"/>
                    <a:pt x="1194" y="137"/>
                    <a:pt x="965" y="48"/>
                  </a:cubicBezTo>
                  <a:cubicBezTo>
                    <a:pt x="886" y="17"/>
                    <a:pt x="801" y="0"/>
                    <a:pt x="713" y="0"/>
                  </a:cubicBezTo>
                  <a:close/>
                  <a:moveTo>
                    <a:pt x="1794" y="3633"/>
                  </a:moveTo>
                  <a:cubicBezTo>
                    <a:pt x="1778" y="3699"/>
                    <a:pt x="1723" y="3801"/>
                    <a:pt x="1611" y="3943"/>
                  </a:cubicBezTo>
                  <a:lnTo>
                    <a:pt x="1650" y="4244"/>
                  </a:lnTo>
                  <a:lnTo>
                    <a:pt x="1664" y="4355"/>
                  </a:lnTo>
                  <a:lnTo>
                    <a:pt x="1792" y="5339"/>
                  </a:lnTo>
                  <a:lnTo>
                    <a:pt x="2072" y="8237"/>
                  </a:lnTo>
                  <a:cubicBezTo>
                    <a:pt x="2089" y="8362"/>
                    <a:pt x="2208" y="8914"/>
                    <a:pt x="2130" y="9014"/>
                  </a:cubicBezTo>
                  <a:cubicBezTo>
                    <a:pt x="2054" y="9114"/>
                    <a:pt x="1942" y="9178"/>
                    <a:pt x="1818" y="9194"/>
                  </a:cubicBezTo>
                  <a:cubicBezTo>
                    <a:pt x="1798" y="9197"/>
                    <a:pt x="1777" y="9198"/>
                    <a:pt x="1757" y="9198"/>
                  </a:cubicBezTo>
                  <a:cubicBezTo>
                    <a:pt x="1524" y="9198"/>
                    <a:pt x="1321" y="9025"/>
                    <a:pt x="1290" y="8787"/>
                  </a:cubicBezTo>
                  <a:lnTo>
                    <a:pt x="804" y="5053"/>
                  </a:lnTo>
                  <a:lnTo>
                    <a:pt x="770" y="4788"/>
                  </a:lnTo>
                  <a:cubicBezTo>
                    <a:pt x="706" y="4843"/>
                    <a:pt x="640" y="4901"/>
                    <a:pt x="568" y="4961"/>
                  </a:cubicBezTo>
                  <a:lnTo>
                    <a:pt x="602" y="5221"/>
                  </a:lnTo>
                  <a:lnTo>
                    <a:pt x="1069" y="8816"/>
                  </a:lnTo>
                  <a:cubicBezTo>
                    <a:pt x="1099" y="9045"/>
                    <a:pt x="1177" y="9460"/>
                    <a:pt x="1366" y="9563"/>
                  </a:cubicBezTo>
                  <a:cubicBezTo>
                    <a:pt x="1475" y="9622"/>
                    <a:pt x="1781" y="9680"/>
                    <a:pt x="1956" y="9680"/>
                  </a:cubicBezTo>
                  <a:cubicBezTo>
                    <a:pt x="1980" y="9680"/>
                    <a:pt x="2002" y="9679"/>
                    <a:pt x="2020" y="9676"/>
                  </a:cubicBezTo>
                  <a:cubicBezTo>
                    <a:pt x="2204" y="9652"/>
                    <a:pt x="2193" y="9297"/>
                    <a:pt x="2306" y="9150"/>
                  </a:cubicBezTo>
                  <a:cubicBezTo>
                    <a:pt x="2420" y="9002"/>
                    <a:pt x="2470" y="8820"/>
                    <a:pt x="2446" y="8637"/>
                  </a:cubicBezTo>
                  <a:lnTo>
                    <a:pt x="2042" y="5540"/>
                  </a:lnTo>
                  <a:lnTo>
                    <a:pt x="2006" y="5253"/>
                  </a:lnTo>
                  <a:lnTo>
                    <a:pt x="1889" y="4358"/>
                  </a:lnTo>
                  <a:lnTo>
                    <a:pt x="1842" y="4000"/>
                  </a:lnTo>
                  <a:lnTo>
                    <a:pt x="1809" y="3745"/>
                  </a:lnTo>
                  <a:lnTo>
                    <a:pt x="1794" y="36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383871" y="756723"/>
            <a:ext cx="658711" cy="542172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 rot="-906757">
            <a:off x="3597981" y="4729094"/>
            <a:ext cx="755185" cy="1769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8692549" y="1738522"/>
            <a:ext cx="221772" cy="200884"/>
            <a:chOff x="1640475" y="1197075"/>
            <a:chExt cx="55475" cy="50250"/>
          </a:xfrm>
        </p:grpSpPr>
        <p:sp>
          <p:nvSpPr>
            <p:cNvPr id="47" name="Google Shape;4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-6249525">
            <a:off x="1370859" y="4322855"/>
            <a:ext cx="1292681" cy="1177560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>
            <a:off x="1288191" y="762864"/>
            <a:ext cx="433643" cy="392824"/>
            <a:chOff x="1640475" y="1197075"/>
            <a:chExt cx="55475" cy="50250"/>
          </a:xfrm>
        </p:grpSpPr>
        <p:sp>
          <p:nvSpPr>
            <p:cNvPr id="53" name="Google Shape;53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-5400000">
            <a:off x="7770930" y="4597909"/>
            <a:ext cx="244822" cy="221773"/>
            <a:chOff x="1640475" y="1197075"/>
            <a:chExt cx="55475" cy="50250"/>
          </a:xfrm>
        </p:grpSpPr>
        <p:sp>
          <p:nvSpPr>
            <p:cNvPr id="57" name="Google Shape;5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2"/>
          <p:cNvSpPr/>
          <p:nvPr/>
        </p:nvSpPr>
        <p:spPr>
          <a:xfrm rot="581768">
            <a:off x="8313063" y="366023"/>
            <a:ext cx="467849" cy="10960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324374" y="2819347"/>
            <a:ext cx="221772" cy="200884"/>
            <a:chOff x="1640475" y="1197075"/>
            <a:chExt cx="55475" cy="50250"/>
          </a:xfrm>
        </p:grpSpPr>
        <p:sp>
          <p:nvSpPr>
            <p:cNvPr id="62" name="Google Shape;62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7880062" y="4042366"/>
            <a:ext cx="395823" cy="325965"/>
            <a:chOff x="6441550" y="2480732"/>
            <a:chExt cx="253700" cy="208925"/>
          </a:xfrm>
        </p:grpSpPr>
        <p:sp>
          <p:nvSpPr>
            <p:cNvPr id="66" name="Google Shape;66;p2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996673" y="327406"/>
            <a:ext cx="367444" cy="325950"/>
            <a:chOff x="3200749" y="4607951"/>
            <a:chExt cx="250388" cy="222113"/>
          </a:xfrm>
        </p:grpSpPr>
        <p:sp>
          <p:nvSpPr>
            <p:cNvPr id="69" name="Google Shape;69;p2"/>
            <p:cNvSpPr/>
            <p:nvPr/>
          </p:nvSpPr>
          <p:spPr>
            <a:xfrm>
              <a:off x="3212638" y="4655639"/>
              <a:ext cx="230435" cy="164429"/>
            </a:xfrm>
            <a:custGeom>
              <a:avLst/>
              <a:gdLst/>
              <a:ahLst/>
              <a:cxnLst/>
              <a:rect l="l" t="t" r="r" b="b"/>
              <a:pathLst>
                <a:path w="12404" h="8851" extrusionOk="0">
                  <a:moveTo>
                    <a:pt x="6842" y="0"/>
                  </a:moveTo>
                  <a:cubicBezTo>
                    <a:pt x="6707" y="0"/>
                    <a:pt x="6570" y="14"/>
                    <a:pt x="6433" y="43"/>
                  </a:cubicBezTo>
                  <a:cubicBezTo>
                    <a:pt x="5732" y="177"/>
                    <a:pt x="5165" y="644"/>
                    <a:pt x="4665" y="1111"/>
                  </a:cubicBezTo>
                  <a:cubicBezTo>
                    <a:pt x="4606" y="1169"/>
                    <a:pt x="4535" y="1196"/>
                    <a:pt x="4465" y="1196"/>
                  </a:cubicBezTo>
                  <a:cubicBezTo>
                    <a:pt x="4375" y="1196"/>
                    <a:pt x="4287" y="1152"/>
                    <a:pt x="4231" y="1078"/>
                  </a:cubicBezTo>
                  <a:cubicBezTo>
                    <a:pt x="3829" y="515"/>
                    <a:pt x="3328" y="285"/>
                    <a:pt x="2859" y="285"/>
                  </a:cubicBezTo>
                  <a:cubicBezTo>
                    <a:pt x="1772" y="285"/>
                    <a:pt x="863" y="1523"/>
                    <a:pt x="1796" y="2712"/>
                  </a:cubicBezTo>
                  <a:cubicBezTo>
                    <a:pt x="1863" y="2712"/>
                    <a:pt x="1929" y="2712"/>
                    <a:pt x="1963" y="2745"/>
                  </a:cubicBezTo>
                  <a:cubicBezTo>
                    <a:pt x="2163" y="2779"/>
                    <a:pt x="2163" y="3112"/>
                    <a:pt x="1963" y="3146"/>
                  </a:cubicBezTo>
                  <a:cubicBezTo>
                    <a:pt x="1062" y="3279"/>
                    <a:pt x="61" y="3713"/>
                    <a:pt x="28" y="4814"/>
                  </a:cubicBezTo>
                  <a:cubicBezTo>
                    <a:pt x="1" y="5765"/>
                    <a:pt x="726" y="6339"/>
                    <a:pt x="1537" y="6339"/>
                  </a:cubicBezTo>
                  <a:cubicBezTo>
                    <a:pt x="1722" y="6339"/>
                    <a:pt x="1911" y="6310"/>
                    <a:pt x="2096" y="6248"/>
                  </a:cubicBezTo>
                  <a:cubicBezTo>
                    <a:pt x="2123" y="6239"/>
                    <a:pt x="2150" y="6235"/>
                    <a:pt x="2177" y="6235"/>
                  </a:cubicBezTo>
                  <a:cubicBezTo>
                    <a:pt x="2346" y="6235"/>
                    <a:pt x="2487" y="6404"/>
                    <a:pt x="2430" y="6548"/>
                  </a:cubicBezTo>
                  <a:cubicBezTo>
                    <a:pt x="2152" y="7290"/>
                    <a:pt x="2246" y="8404"/>
                    <a:pt x="3164" y="8404"/>
                  </a:cubicBezTo>
                  <a:cubicBezTo>
                    <a:pt x="3236" y="8404"/>
                    <a:pt x="3314" y="8397"/>
                    <a:pt x="3397" y="8383"/>
                  </a:cubicBezTo>
                  <a:cubicBezTo>
                    <a:pt x="3931" y="8316"/>
                    <a:pt x="4264" y="7882"/>
                    <a:pt x="4498" y="7415"/>
                  </a:cubicBezTo>
                  <a:cubicBezTo>
                    <a:pt x="4498" y="7349"/>
                    <a:pt x="4498" y="7315"/>
                    <a:pt x="4498" y="7249"/>
                  </a:cubicBezTo>
                  <a:cubicBezTo>
                    <a:pt x="4498" y="7149"/>
                    <a:pt x="4598" y="7115"/>
                    <a:pt x="4665" y="7082"/>
                  </a:cubicBezTo>
                  <a:cubicBezTo>
                    <a:pt x="4684" y="7053"/>
                    <a:pt x="4713" y="7041"/>
                    <a:pt x="4745" y="7041"/>
                  </a:cubicBezTo>
                  <a:cubicBezTo>
                    <a:pt x="4826" y="7041"/>
                    <a:pt x="4922" y="7120"/>
                    <a:pt x="4898" y="7215"/>
                  </a:cubicBezTo>
                  <a:cubicBezTo>
                    <a:pt x="4898" y="7249"/>
                    <a:pt x="4865" y="7282"/>
                    <a:pt x="4865" y="7349"/>
                  </a:cubicBezTo>
                  <a:cubicBezTo>
                    <a:pt x="4995" y="8132"/>
                    <a:pt x="5636" y="8851"/>
                    <a:pt x="6476" y="8851"/>
                  </a:cubicBezTo>
                  <a:cubicBezTo>
                    <a:pt x="6495" y="8851"/>
                    <a:pt x="6514" y="8850"/>
                    <a:pt x="6533" y="8850"/>
                  </a:cubicBezTo>
                  <a:cubicBezTo>
                    <a:pt x="7533" y="8816"/>
                    <a:pt x="7967" y="7916"/>
                    <a:pt x="8100" y="7082"/>
                  </a:cubicBezTo>
                  <a:cubicBezTo>
                    <a:pt x="8120" y="6985"/>
                    <a:pt x="8219" y="6933"/>
                    <a:pt x="8317" y="6933"/>
                  </a:cubicBezTo>
                  <a:cubicBezTo>
                    <a:pt x="8388" y="6933"/>
                    <a:pt x="8459" y="6959"/>
                    <a:pt x="8501" y="7015"/>
                  </a:cubicBezTo>
                  <a:cubicBezTo>
                    <a:pt x="8534" y="7015"/>
                    <a:pt x="8601" y="7048"/>
                    <a:pt x="8601" y="7115"/>
                  </a:cubicBezTo>
                  <a:cubicBezTo>
                    <a:pt x="8745" y="7674"/>
                    <a:pt x="9182" y="7911"/>
                    <a:pt x="9658" y="7911"/>
                  </a:cubicBezTo>
                  <a:cubicBezTo>
                    <a:pt x="10063" y="7911"/>
                    <a:pt x="10496" y="7740"/>
                    <a:pt x="10802" y="7449"/>
                  </a:cubicBezTo>
                  <a:cubicBezTo>
                    <a:pt x="11103" y="7182"/>
                    <a:pt x="11336" y="6748"/>
                    <a:pt x="11303" y="6315"/>
                  </a:cubicBezTo>
                  <a:cubicBezTo>
                    <a:pt x="11269" y="5914"/>
                    <a:pt x="11036" y="5681"/>
                    <a:pt x="10769" y="5381"/>
                  </a:cubicBezTo>
                  <a:cubicBezTo>
                    <a:pt x="10736" y="5347"/>
                    <a:pt x="10736" y="5347"/>
                    <a:pt x="10702" y="5314"/>
                  </a:cubicBezTo>
                  <a:cubicBezTo>
                    <a:pt x="10536" y="5214"/>
                    <a:pt x="10469" y="4880"/>
                    <a:pt x="10736" y="4814"/>
                  </a:cubicBezTo>
                  <a:cubicBezTo>
                    <a:pt x="11937" y="4547"/>
                    <a:pt x="12404" y="3346"/>
                    <a:pt x="11636" y="2345"/>
                  </a:cubicBezTo>
                  <a:cubicBezTo>
                    <a:pt x="11238" y="1833"/>
                    <a:pt x="10699" y="1623"/>
                    <a:pt x="10137" y="1623"/>
                  </a:cubicBezTo>
                  <a:cubicBezTo>
                    <a:pt x="9710" y="1623"/>
                    <a:pt x="9270" y="1743"/>
                    <a:pt x="8868" y="1945"/>
                  </a:cubicBezTo>
                  <a:cubicBezTo>
                    <a:pt x="8823" y="1972"/>
                    <a:pt x="8774" y="1984"/>
                    <a:pt x="8726" y="1984"/>
                  </a:cubicBezTo>
                  <a:cubicBezTo>
                    <a:pt x="8595" y="1984"/>
                    <a:pt x="8476" y="1891"/>
                    <a:pt x="8501" y="1745"/>
                  </a:cubicBezTo>
                  <a:cubicBezTo>
                    <a:pt x="8618" y="694"/>
                    <a:pt x="7789" y="0"/>
                    <a:pt x="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336476" y="4617314"/>
              <a:ext cx="91717" cy="63312"/>
            </a:xfrm>
            <a:custGeom>
              <a:avLst/>
              <a:gdLst/>
              <a:ahLst/>
              <a:cxnLst/>
              <a:rect l="l" t="t" r="r" b="b"/>
              <a:pathLst>
                <a:path w="4937" h="3408" extrusionOk="0">
                  <a:moveTo>
                    <a:pt x="2449" y="1"/>
                  </a:moveTo>
                  <a:cubicBezTo>
                    <a:pt x="1460" y="1"/>
                    <a:pt x="404" y="590"/>
                    <a:pt x="0" y="1506"/>
                  </a:cubicBezTo>
                  <a:cubicBezTo>
                    <a:pt x="71" y="1498"/>
                    <a:pt x="144" y="1494"/>
                    <a:pt x="218" y="1494"/>
                  </a:cubicBezTo>
                  <a:cubicBezTo>
                    <a:pt x="458" y="1494"/>
                    <a:pt x="713" y="1538"/>
                    <a:pt x="967" y="1639"/>
                  </a:cubicBezTo>
                  <a:cubicBezTo>
                    <a:pt x="1801" y="1940"/>
                    <a:pt x="2302" y="2607"/>
                    <a:pt x="2335" y="3407"/>
                  </a:cubicBezTo>
                  <a:cubicBezTo>
                    <a:pt x="2710" y="3282"/>
                    <a:pt x="3105" y="3215"/>
                    <a:pt x="3487" y="3215"/>
                  </a:cubicBezTo>
                  <a:cubicBezTo>
                    <a:pt x="3819" y="3215"/>
                    <a:pt x="4142" y="3266"/>
                    <a:pt x="4437" y="3374"/>
                  </a:cubicBezTo>
                  <a:cubicBezTo>
                    <a:pt x="4937" y="2106"/>
                    <a:pt x="4603" y="572"/>
                    <a:pt x="3136" y="105"/>
                  </a:cubicBezTo>
                  <a:cubicBezTo>
                    <a:pt x="2917" y="34"/>
                    <a:pt x="2685" y="1"/>
                    <a:pt x="2449" y="1"/>
                  </a:cubicBezTo>
                  <a:close/>
                </a:path>
              </a:pathLst>
            </a:custGeom>
            <a:solidFill>
              <a:srgbClr val="FFE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00749" y="4607951"/>
              <a:ext cx="250388" cy="222113"/>
            </a:xfrm>
            <a:custGeom>
              <a:avLst/>
              <a:gdLst/>
              <a:ahLst/>
              <a:cxnLst/>
              <a:rect l="l" t="t" r="r" b="b"/>
              <a:pathLst>
                <a:path w="13478" h="11956" extrusionOk="0">
                  <a:moveTo>
                    <a:pt x="9780" y="517"/>
                  </a:moveTo>
                  <a:cubicBezTo>
                    <a:pt x="10007" y="517"/>
                    <a:pt x="10231" y="547"/>
                    <a:pt x="10442" y="609"/>
                  </a:cubicBezTo>
                  <a:cubicBezTo>
                    <a:pt x="11909" y="1076"/>
                    <a:pt x="12243" y="2610"/>
                    <a:pt x="11743" y="3878"/>
                  </a:cubicBezTo>
                  <a:cubicBezTo>
                    <a:pt x="11457" y="3773"/>
                    <a:pt x="11145" y="3722"/>
                    <a:pt x="10824" y="3722"/>
                  </a:cubicBezTo>
                  <a:cubicBezTo>
                    <a:pt x="10432" y="3722"/>
                    <a:pt x="10026" y="3798"/>
                    <a:pt x="9641" y="3945"/>
                  </a:cubicBezTo>
                  <a:cubicBezTo>
                    <a:pt x="9608" y="3111"/>
                    <a:pt x="9107" y="2444"/>
                    <a:pt x="8273" y="2143"/>
                  </a:cubicBezTo>
                  <a:cubicBezTo>
                    <a:pt x="7999" y="2061"/>
                    <a:pt x="7724" y="2001"/>
                    <a:pt x="7469" y="2001"/>
                  </a:cubicBezTo>
                  <a:cubicBezTo>
                    <a:pt x="7413" y="2001"/>
                    <a:pt x="7359" y="2004"/>
                    <a:pt x="7306" y="2010"/>
                  </a:cubicBezTo>
                  <a:cubicBezTo>
                    <a:pt x="7713" y="1087"/>
                    <a:pt x="8784" y="517"/>
                    <a:pt x="9780" y="517"/>
                  </a:cubicBezTo>
                  <a:close/>
                  <a:moveTo>
                    <a:pt x="7482" y="2567"/>
                  </a:moveTo>
                  <a:cubicBezTo>
                    <a:pt x="8429" y="2567"/>
                    <a:pt x="9258" y="3261"/>
                    <a:pt x="9141" y="4312"/>
                  </a:cubicBezTo>
                  <a:cubicBezTo>
                    <a:pt x="9116" y="4458"/>
                    <a:pt x="9235" y="4551"/>
                    <a:pt x="9366" y="4551"/>
                  </a:cubicBezTo>
                  <a:cubicBezTo>
                    <a:pt x="9414" y="4551"/>
                    <a:pt x="9463" y="4539"/>
                    <a:pt x="9508" y="4512"/>
                  </a:cubicBezTo>
                  <a:cubicBezTo>
                    <a:pt x="9910" y="4310"/>
                    <a:pt x="10350" y="4190"/>
                    <a:pt x="10777" y="4190"/>
                  </a:cubicBezTo>
                  <a:cubicBezTo>
                    <a:pt x="11339" y="4190"/>
                    <a:pt x="11878" y="4400"/>
                    <a:pt x="12276" y="4912"/>
                  </a:cubicBezTo>
                  <a:cubicBezTo>
                    <a:pt x="13044" y="5913"/>
                    <a:pt x="12577" y="7114"/>
                    <a:pt x="11376" y="7381"/>
                  </a:cubicBezTo>
                  <a:cubicBezTo>
                    <a:pt x="11109" y="7447"/>
                    <a:pt x="11176" y="7781"/>
                    <a:pt x="11342" y="7881"/>
                  </a:cubicBezTo>
                  <a:cubicBezTo>
                    <a:pt x="11376" y="7881"/>
                    <a:pt x="11376" y="7914"/>
                    <a:pt x="11409" y="7948"/>
                  </a:cubicBezTo>
                  <a:cubicBezTo>
                    <a:pt x="11676" y="8248"/>
                    <a:pt x="11909" y="8448"/>
                    <a:pt x="11943" y="8882"/>
                  </a:cubicBezTo>
                  <a:cubicBezTo>
                    <a:pt x="11976" y="9315"/>
                    <a:pt x="11743" y="9716"/>
                    <a:pt x="11442" y="10016"/>
                  </a:cubicBezTo>
                  <a:cubicBezTo>
                    <a:pt x="11139" y="10304"/>
                    <a:pt x="10711" y="10475"/>
                    <a:pt x="10309" y="10475"/>
                  </a:cubicBezTo>
                  <a:cubicBezTo>
                    <a:pt x="9829" y="10475"/>
                    <a:pt x="9386" y="10230"/>
                    <a:pt x="9241" y="9649"/>
                  </a:cubicBezTo>
                  <a:cubicBezTo>
                    <a:pt x="9241" y="9615"/>
                    <a:pt x="9174" y="9582"/>
                    <a:pt x="9141" y="9549"/>
                  </a:cubicBezTo>
                  <a:cubicBezTo>
                    <a:pt x="9099" y="9507"/>
                    <a:pt x="9029" y="9483"/>
                    <a:pt x="8959" y="9483"/>
                  </a:cubicBezTo>
                  <a:cubicBezTo>
                    <a:pt x="8860" y="9483"/>
                    <a:pt x="8760" y="9532"/>
                    <a:pt x="8740" y="9649"/>
                  </a:cubicBezTo>
                  <a:cubicBezTo>
                    <a:pt x="8607" y="10483"/>
                    <a:pt x="8173" y="11383"/>
                    <a:pt x="7173" y="11417"/>
                  </a:cubicBezTo>
                  <a:cubicBezTo>
                    <a:pt x="7137" y="11419"/>
                    <a:pt x="7102" y="11421"/>
                    <a:pt x="7068" y="11421"/>
                  </a:cubicBezTo>
                  <a:cubicBezTo>
                    <a:pt x="6252" y="11421"/>
                    <a:pt x="5633" y="10684"/>
                    <a:pt x="5505" y="9916"/>
                  </a:cubicBezTo>
                  <a:cubicBezTo>
                    <a:pt x="5505" y="9849"/>
                    <a:pt x="5538" y="9816"/>
                    <a:pt x="5538" y="9782"/>
                  </a:cubicBezTo>
                  <a:cubicBezTo>
                    <a:pt x="5562" y="9687"/>
                    <a:pt x="5466" y="9608"/>
                    <a:pt x="5385" y="9608"/>
                  </a:cubicBezTo>
                  <a:cubicBezTo>
                    <a:pt x="5353" y="9608"/>
                    <a:pt x="5324" y="9620"/>
                    <a:pt x="5305" y="9649"/>
                  </a:cubicBezTo>
                  <a:cubicBezTo>
                    <a:pt x="5238" y="9682"/>
                    <a:pt x="5138" y="9716"/>
                    <a:pt x="5138" y="9816"/>
                  </a:cubicBezTo>
                  <a:cubicBezTo>
                    <a:pt x="5138" y="9882"/>
                    <a:pt x="5138" y="9916"/>
                    <a:pt x="5138" y="9982"/>
                  </a:cubicBezTo>
                  <a:cubicBezTo>
                    <a:pt x="4904" y="10449"/>
                    <a:pt x="4571" y="10883"/>
                    <a:pt x="4037" y="10950"/>
                  </a:cubicBezTo>
                  <a:cubicBezTo>
                    <a:pt x="3954" y="10964"/>
                    <a:pt x="3876" y="10971"/>
                    <a:pt x="3804" y="10971"/>
                  </a:cubicBezTo>
                  <a:cubicBezTo>
                    <a:pt x="2890" y="10971"/>
                    <a:pt x="2822" y="9857"/>
                    <a:pt x="3070" y="9115"/>
                  </a:cubicBezTo>
                  <a:cubicBezTo>
                    <a:pt x="3127" y="8971"/>
                    <a:pt x="2986" y="8802"/>
                    <a:pt x="2817" y="8802"/>
                  </a:cubicBezTo>
                  <a:cubicBezTo>
                    <a:pt x="2790" y="8802"/>
                    <a:pt x="2763" y="8806"/>
                    <a:pt x="2736" y="8815"/>
                  </a:cubicBezTo>
                  <a:cubicBezTo>
                    <a:pt x="2551" y="8877"/>
                    <a:pt x="2362" y="8906"/>
                    <a:pt x="2177" y="8906"/>
                  </a:cubicBezTo>
                  <a:cubicBezTo>
                    <a:pt x="1366" y="8906"/>
                    <a:pt x="641" y="8332"/>
                    <a:pt x="668" y="7381"/>
                  </a:cubicBezTo>
                  <a:cubicBezTo>
                    <a:pt x="701" y="6280"/>
                    <a:pt x="1702" y="5846"/>
                    <a:pt x="2603" y="5713"/>
                  </a:cubicBezTo>
                  <a:cubicBezTo>
                    <a:pt x="2803" y="5679"/>
                    <a:pt x="2803" y="5346"/>
                    <a:pt x="2603" y="5312"/>
                  </a:cubicBezTo>
                  <a:cubicBezTo>
                    <a:pt x="2569" y="5279"/>
                    <a:pt x="2503" y="5279"/>
                    <a:pt x="2436" y="5279"/>
                  </a:cubicBezTo>
                  <a:cubicBezTo>
                    <a:pt x="1503" y="4090"/>
                    <a:pt x="2412" y="2852"/>
                    <a:pt x="3499" y="2852"/>
                  </a:cubicBezTo>
                  <a:cubicBezTo>
                    <a:pt x="3968" y="2852"/>
                    <a:pt x="4469" y="3082"/>
                    <a:pt x="4871" y="3645"/>
                  </a:cubicBezTo>
                  <a:cubicBezTo>
                    <a:pt x="4946" y="3719"/>
                    <a:pt x="5031" y="3763"/>
                    <a:pt x="5116" y="3763"/>
                  </a:cubicBezTo>
                  <a:cubicBezTo>
                    <a:pt x="5181" y="3763"/>
                    <a:pt x="5246" y="3736"/>
                    <a:pt x="5305" y="3678"/>
                  </a:cubicBezTo>
                  <a:cubicBezTo>
                    <a:pt x="5805" y="3211"/>
                    <a:pt x="6372" y="2744"/>
                    <a:pt x="7073" y="2610"/>
                  </a:cubicBezTo>
                  <a:cubicBezTo>
                    <a:pt x="7210" y="2581"/>
                    <a:pt x="7347" y="2567"/>
                    <a:pt x="7482" y="2567"/>
                  </a:cubicBezTo>
                  <a:close/>
                  <a:moveTo>
                    <a:pt x="9790" y="1"/>
                  </a:moveTo>
                  <a:cubicBezTo>
                    <a:pt x="8522" y="1"/>
                    <a:pt x="7191" y="807"/>
                    <a:pt x="6906" y="2077"/>
                  </a:cubicBezTo>
                  <a:cubicBezTo>
                    <a:pt x="6239" y="2244"/>
                    <a:pt x="5672" y="2644"/>
                    <a:pt x="5138" y="3077"/>
                  </a:cubicBezTo>
                  <a:cubicBezTo>
                    <a:pt x="4674" y="2573"/>
                    <a:pt x="4038" y="2239"/>
                    <a:pt x="3387" y="2239"/>
                  </a:cubicBezTo>
                  <a:cubicBezTo>
                    <a:pt x="2962" y="2239"/>
                    <a:pt x="2531" y="2381"/>
                    <a:pt x="2136" y="2711"/>
                  </a:cubicBezTo>
                  <a:cubicBezTo>
                    <a:pt x="1302" y="3411"/>
                    <a:pt x="1302" y="4545"/>
                    <a:pt x="1936" y="5312"/>
                  </a:cubicBezTo>
                  <a:cubicBezTo>
                    <a:pt x="868" y="5513"/>
                    <a:pt x="1" y="6513"/>
                    <a:pt x="168" y="7681"/>
                  </a:cubicBezTo>
                  <a:cubicBezTo>
                    <a:pt x="290" y="8780"/>
                    <a:pt x="1195" y="9432"/>
                    <a:pt x="2166" y="9432"/>
                  </a:cubicBezTo>
                  <a:cubicBezTo>
                    <a:pt x="2256" y="9432"/>
                    <a:pt x="2346" y="9427"/>
                    <a:pt x="2436" y="9415"/>
                  </a:cubicBezTo>
                  <a:lnTo>
                    <a:pt x="2436" y="9415"/>
                  </a:lnTo>
                  <a:cubicBezTo>
                    <a:pt x="2269" y="10283"/>
                    <a:pt x="2336" y="11283"/>
                    <a:pt x="3370" y="11517"/>
                  </a:cubicBezTo>
                  <a:cubicBezTo>
                    <a:pt x="3495" y="11546"/>
                    <a:pt x="3615" y="11559"/>
                    <a:pt x="3729" y="11559"/>
                  </a:cubicBezTo>
                  <a:cubicBezTo>
                    <a:pt x="4406" y="11559"/>
                    <a:pt x="4895" y="11082"/>
                    <a:pt x="5238" y="10483"/>
                  </a:cubicBezTo>
                  <a:cubicBezTo>
                    <a:pt x="5460" y="11340"/>
                    <a:pt x="6256" y="11955"/>
                    <a:pt x="7167" y="11955"/>
                  </a:cubicBezTo>
                  <a:cubicBezTo>
                    <a:pt x="7213" y="11955"/>
                    <a:pt x="7259" y="11954"/>
                    <a:pt x="7306" y="11950"/>
                  </a:cubicBezTo>
                  <a:cubicBezTo>
                    <a:pt x="8140" y="11917"/>
                    <a:pt x="8974" y="11217"/>
                    <a:pt x="9174" y="10383"/>
                  </a:cubicBezTo>
                  <a:cubicBezTo>
                    <a:pt x="9440" y="10773"/>
                    <a:pt x="9905" y="10956"/>
                    <a:pt x="10397" y="10956"/>
                  </a:cubicBezTo>
                  <a:cubicBezTo>
                    <a:pt x="10830" y="10956"/>
                    <a:pt x="11284" y="10815"/>
                    <a:pt x="11643" y="10549"/>
                  </a:cubicBezTo>
                  <a:cubicBezTo>
                    <a:pt x="12410" y="9949"/>
                    <a:pt x="12877" y="8381"/>
                    <a:pt x="11976" y="7747"/>
                  </a:cubicBezTo>
                  <a:cubicBezTo>
                    <a:pt x="12977" y="7280"/>
                    <a:pt x="13477" y="6113"/>
                    <a:pt x="12977" y="5046"/>
                  </a:cubicBezTo>
                  <a:cubicBezTo>
                    <a:pt x="12777" y="4645"/>
                    <a:pt x="12510" y="4345"/>
                    <a:pt x="12210" y="4112"/>
                  </a:cubicBezTo>
                  <a:cubicBezTo>
                    <a:pt x="13010" y="2711"/>
                    <a:pt x="12343" y="809"/>
                    <a:pt x="10842" y="209"/>
                  </a:cubicBezTo>
                  <a:cubicBezTo>
                    <a:pt x="10514" y="67"/>
                    <a:pt x="10155" y="1"/>
                    <a:pt x="9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-410657" y="-145804"/>
            <a:ext cx="4197745" cy="1131860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-6752784">
            <a:off x="2051407" y="216393"/>
            <a:ext cx="1195911" cy="1089409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-572725" y="2861528"/>
            <a:ext cx="2676986" cy="278966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6594726" y="4161014"/>
            <a:ext cx="3033994" cy="1250590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027407" y="-371325"/>
            <a:ext cx="3627154" cy="2893677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713225" y="1564120"/>
            <a:ext cx="7717500" cy="30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1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08" name="Google Shape;108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11;p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12" name="Google Shape;112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16" name="Google Shape;116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4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4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21" name="Google Shape;121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"/>
          <p:cNvSpPr/>
          <p:nvPr/>
        </p:nvSpPr>
        <p:spPr>
          <a:xfrm rot="-650986">
            <a:off x="1480420" y="4695682"/>
            <a:ext cx="1027315" cy="24067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4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4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" name="Google Shape;323;p14"/>
          <p:cNvGrpSpPr/>
          <p:nvPr/>
        </p:nvGrpSpPr>
        <p:grpSpPr>
          <a:xfrm>
            <a:off x="1116830" y="990139"/>
            <a:ext cx="6909619" cy="3217654"/>
            <a:chOff x="3689050" y="919857"/>
            <a:chExt cx="1419425" cy="685950"/>
          </a:xfrm>
        </p:grpSpPr>
        <p:sp>
          <p:nvSpPr>
            <p:cNvPr id="324" name="Google Shape;324;p14"/>
            <p:cNvSpPr/>
            <p:nvPr/>
          </p:nvSpPr>
          <p:spPr>
            <a:xfrm>
              <a:off x="3945175" y="932332"/>
              <a:ext cx="912600" cy="143950"/>
            </a:xfrm>
            <a:custGeom>
              <a:avLst/>
              <a:gdLst/>
              <a:ahLst/>
              <a:cxnLst/>
              <a:rect l="l" t="t" r="r" b="b"/>
              <a:pathLst>
                <a:path w="36504" h="5758" extrusionOk="0">
                  <a:moveTo>
                    <a:pt x="18144" y="1"/>
                  </a:moveTo>
                  <a:cubicBezTo>
                    <a:pt x="17036" y="1634"/>
                    <a:pt x="15167" y="2647"/>
                    <a:pt x="13238" y="2647"/>
                  </a:cubicBezTo>
                  <a:cubicBezTo>
                    <a:pt x="12616" y="2647"/>
                    <a:pt x="11989" y="2542"/>
                    <a:pt x="11379" y="2319"/>
                  </a:cubicBezTo>
                  <a:cubicBezTo>
                    <a:pt x="9365" y="1581"/>
                    <a:pt x="7828" y="320"/>
                    <a:pt x="5593" y="191"/>
                  </a:cubicBezTo>
                  <a:cubicBezTo>
                    <a:pt x="5449" y="183"/>
                    <a:pt x="5300" y="178"/>
                    <a:pt x="5147" y="178"/>
                  </a:cubicBezTo>
                  <a:cubicBezTo>
                    <a:pt x="2960" y="178"/>
                    <a:pt x="0" y="1073"/>
                    <a:pt x="333" y="3758"/>
                  </a:cubicBezTo>
                  <a:cubicBezTo>
                    <a:pt x="340" y="3806"/>
                    <a:pt x="331" y="3848"/>
                    <a:pt x="315" y="3883"/>
                  </a:cubicBezTo>
                  <a:lnTo>
                    <a:pt x="993" y="3938"/>
                  </a:lnTo>
                  <a:cubicBezTo>
                    <a:pt x="1146" y="3384"/>
                    <a:pt x="1456" y="2883"/>
                    <a:pt x="2007" y="2472"/>
                  </a:cubicBezTo>
                  <a:cubicBezTo>
                    <a:pt x="2725" y="1941"/>
                    <a:pt x="3583" y="1727"/>
                    <a:pt x="4450" y="1727"/>
                  </a:cubicBezTo>
                  <a:cubicBezTo>
                    <a:pt x="4894" y="1727"/>
                    <a:pt x="5341" y="1783"/>
                    <a:pt x="5773" y="1881"/>
                  </a:cubicBezTo>
                  <a:cubicBezTo>
                    <a:pt x="7779" y="2336"/>
                    <a:pt x="9550" y="3481"/>
                    <a:pt x="11575" y="3897"/>
                  </a:cubicBezTo>
                  <a:cubicBezTo>
                    <a:pt x="12135" y="4012"/>
                    <a:pt x="12699" y="4074"/>
                    <a:pt x="13255" y="4074"/>
                  </a:cubicBezTo>
                  <a:cubicBezTo>
                    <a:pt x="14893" y="4074"/>
                    <a:pt x="16460" y="3538"/>
                    <a:pt x="17629" y="2251"/>
                  </a:cubicBezTo>
                  <a:cubicBezTo>
                    <a:pt x="17624" y="2245"/>
                    <a:pt x="17618" y="2243"/>
                    <a:pt x="17612" y="2239"/>
                  </a:cubicBezTo>
                  <a:cubicBezTo>
                    <a:pt x="17546" y="2178"/>
                    <a:pt x="17611" y="2069"/>
                    <a:pt x="17685" y="2069"/>
                  </a:cubicBezTo>
                  <a:cubicBezTo>
                    <a:pt x="17701" y="2069"/>
                    <a:pt x="17717" y="2074"/>
                    <a:pt x="17733" y="2086"/>
                  </a:cubicBezTo>
                  <a:cubicBezTo>
                    <a:pt x="19239" y="3237"/>
                    <a:pt x="20937" y="3852"/>
                    <a:pt x="22793" y="3852"/>
                  </a:cubicBezTo>
                  <a:cubicBezTo>
                    <a:pt x="23059" y="3852"/>
                    <a:pt x="23328" y="3839"/>
                    <a:pt x="23600" y="3814"/>
                  </a:cubicBezTo>
                  <a:cubicBezTo>
                    <a:pt x="25712" y="3617"/>
                    <a:pt x="27523" y="2689"/>
                    <a:pt x="29519" y="2088"/>
                  </a:cubicBezTo>
                  <a:cubicBezTo>
                    <a:pt x="30068" y="1923"/>
                    <a:pt x="30659" y="1810"/>
                    <a:pt x="31242" y="1810"/>
                  </a:cubicBezTo>
                  <a:cubicBezTo>
                    <a:pt x="31952" y="1810"/>
                    <a:pt x="32648" y="1978"/>
                    <a:pt x="33237" y="2426"/>
                  </a:cubicBezTo>
                  <a:cubicBezTo>
                    <a:pt x="34260" y="3201"/>
                    <a:pt x="34563" y="4547"/>
                    <a:pt x="34740" y="5758"/>
                  </a:cubicBezTo>
                  <a:cubicBezTo>
                    <a:pt x="35271" y="5233"/>
                    <a:pt x="35867" y="4776"/>
                    <a:pt x="36504" y="4388"/>
                  </a:cubicBezTo>
                  <a:lnTo>
                    <a:pt x="36202" y="3998"/>
                  </a:lnTo>
                  <a:cubicBezTo>
                    <a:pt x="36068" y="3998"/>
                    <a:pt x="35934" y="3919"/>
                    <a:pt x="35955" y="3758"/>
                  </a:cubicBezTo>
                  <a:cubicBezTo>
                    <a:pt x="36287" y="1073"/>
                    <a:pt x="33327" y="178"/>
                    <a:pt x="31142" y="178"/>
                  </a:cubicBezTo>
                  <a:cubicBezTo>
                    <a:pt x="30989" y="178"/>
                    <a:pt x="30840" y="183"/>
                    <a:pt x="30696" y="191"/>
                  </a:cubicBezTo>
                  <a:cubicBezTo>
                    <a:pt x="28460" y="320"/>
                    <a:pt x="26922" y="1581"/>
                    <a:pt x="24909" y="2319"/>
                  </a:cubicBezTo>
                  <a:cubicBezTo>
                    <a:pt x="24299" y="2542"/>
                    <a:pt x="23672" y="2647"/>
                    <a:pt x="23051" y="2647"/>
                  </a:cubicBezTo>
                  <a:cubicBezTo>
                    <a:pt x="21122" y="2647"/>
                    <a:pt x="19251" y="1634"/>
                    <a:pt x="18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3701525" y="974157"/>
              <a:ext cx="1029900" cy="620125"/>
            </a:xfrm>
            <a:custGeom>
              <a:avLst/>
              <a:gdLst/>
              <a:ahLst/>
              <a:cxnLst/>
              <a:rect l="l" t="t" r="r" b="b"/>
              <a:pathLst>
                <a:path w="41196" h="24805" extrusionOk="0">
                  <a:moveTo>
                    <a:pt x="3847" y="1"/>
                  </a:moveTo>
                  <a:cubicBezTo>
                    <a:pt x="2137" y="1"/>
                    <a:pt x="763" y="859"/>
                    <a:pt x="677" y="3336"/>
                  </a:cubicBezTo>
                  <a:cubicBezTo>
                    <a:pt x="613" y="5220"/>
                    <a:pt x="2550" y="9525"/>
                    <a:pt x="1" y="10579"/>
                  </a:cubicBezTo>
                  <a:cubicBezTo>
                    <a:pt x="3011" y="11967"/>
                    <a:pt x="594" y="15800"/>
                    <a:pt x="538" y="18000"/>
                  </a:cubicBezTo>
                  <a:cubicBezTo>
                    <a:pt x="478" y="20293"/>
                    <a:pt x="2067" y="21963"/>
                    <a:pt x="4339" y="22062"/>
                  </a:cubicBezTo>
                  <a:cubicBezTo>
                    <a:pt x="4416" y="22065"/>
                    <a:pt x="4492" y="22067"/>
                    <a:pt x="4568" y="22067"/>
                  </a:cubicBezTo>
                  <a:cubicBezTo>
                    <a:pt x="6475" y="22067"/>
                    <a:pt x="8130" y="21013"/>
                    <a:pt x="9855" y="20327"/>
                  </a:cubicBezTo>
                  <a:cubicBezTo>
                    <a:pt x="9870" y="20321"/>
                    <a:pt x="9884" y="20318"/>
                    <a:pt x="9897" y="20318"/>
                  </a:cubicBezTo>
                  <a:cubicBezTo>
                    <a:pt x="9969" y="20318"/>
                    <a:pt x="9999" y="20406"/>
                    <a:pt x="9975" y="20473"/>
                  </a:cubicBezTo>
                  <a:cubicBezTo>
                    <a:pt x="10009" y="20508"/>
                    <a:pt x="10035" y="20551"/>
                    <a:pt x="10039" y="20611"/>
                  </a:cubicBezTo>
                  <a:cubicBezTo>
                    <a:pt x="10252" y="22943"/>
                    <a:pt x="12007" y="24671"/>
                    <a:pt x="14359" y="24796"/>
                  </a:cubicBezTo>
                  <a:cubicBezTo>
                    <a:pt x="14475" y="24802"/>
                    <a:pt x="14590" y="24805"/>
                    <a:pt x="14705" y="24805"/>
                  </a:cubicBezTo>
                  <a:cubicBezTo>
                    <a:pt x="16578" y="24805"/>
                    <a:pt x="18354" y="24022"/>
                    <a:pt x="20081" y="23387"/>
                  </a:cubicBezTo>
                  <a:cubicBezTo>
                    <a:pt x="21335" y="22924"/>
                    <a:pt x="22685" y="22498"/>
                    <a:pt x="24038" y="22498"/>
                  </a:cubicBezTo>
                  <a:cubicBezTo>
                    <a:pt x="24447" y="22498"/>
                    <a:pt x="24856" y="22537"/>
                    <a:pt x="25262" y="22625"/>
                  </a:cubicBezTo>
                  <a:cubicBezTo>
                    <a:pt x="26320" y="22854"/>
                    <a:pt x="27557" y="23480"/>
                    <a:pt x="27889" y="24581"/>
                  </a:cubicBezTo>
                  <a:cubicBezTo>
                    <a:pt x="28223" y="23480"/>
                    <a:pt x="29460" y="22854"/>
                    <a:pt x="30517" y="22625"/>
                  </a:cubicBezTo>
                  <a:cubicBezTo>
                    <a:pt x="30924" y="22537"/>
                    <a:pt x="31332" y="22498"/>
                    <a:pt x="31741" y="22498"/>
                  </a:cubicBezTo>
                  <a:cubicBezTo>
                    <a:pt x="33094" y="22498"/>
                    <a:pt x="34445" y="22924"/>
                    <a:pt x="35698" y="23387"/>
                  </a:cubicBezTo>
                  <a:cubicBezTo>
                    <a:pt x="37422" y="24022"/>
                    <a:pt x="39197" y="24803"/>
                    <a:pt x="41066" y="24803"/>
                  </a:cubicBezTo>
                  <a:cubicBezTo>
                    <a:pt x="41109" y="24803"/>
                    <a:pt x="41153" y="24803"/>
                    <a:pt x="41196" y="24802"/>
                  </a:cubicBezTo>
                  <a:lnTo>
                    <a:pt x="41189" y="24209"/>
                  </a:lnTo>
                  <a:cubicBezTo>
                    <a:pt x="41152" y="24211"/>
                    <a:pt x="41115" y="24211"/>
                    <a:pt x="41077" y="24211"/>
                  </a:cubicBezTo>
                  <a:cubicBezTo>
                    <a:pt x="40614" y="24211"/>
                    <a:pt x="40111" y="24107"/>
                    <a:pt x="39568" y="23867"/>
                  </a:cubicBezTo>
                  <a:cubicBezTo>
                    <a:pt x="38792" y="23528"/>
                    <a:pt x="38112" y="23001"/>
                    <a:pt x="37352" y="22627"/>
                  </a:cubicBezTo>
                  <a:cubicBezTo>
                    <a:pt x="36364" y="22138"/>
                    <a:pt x="35299" y="21806"/>
                    <a:pt x="34214" y="21623"/>
                  </a:cubicBezTo>
                  <a:cubicBezTo>
                    <a:pt x="33591" y="21518"/>
                    <a:pt x="32969" y="21469"/>
                    <a:pt x="32350" y="21469"/>
                  </a:cubicBezTo>
                  <a:cubicBezTo>
                    <a:pt x="30774" y="21469"/>
                    <a:pt x="29218" y="21789"/>
                    <a:pt x="27714" y="22329"/>
                  </a:cubicBezTo>
                  <a:cubicBezTo>
                    <a:pt x="27705" y="22333"/>
                    <a:pt x="27696" y="22335"/>
                    <a:pt x="27687" y="22335"/>
                  </a:cubicBezTo>
                  <a:cubicBezTo>
                    <a:pt x="27663" y="22335"/>
                    <a:pt x="27642" y="22322"/>
                    <a:pt x="27629" y="22305"/>
                  </a:cubicBezTo>
                  <a:lnTo>
                    <a:pt x="27603" y="22334"/>
                  </a:lnTo>
                  <a:cubicBezTo>
                    <a:pt x="27656" y="22378"/>
                    <a:pt x="27710" y="22422"/>
                    <a:pt x="27760" y="22470"/>
                  </a:cubicBezTo>
                  <a:cubicBezTo>
                    <a:pt x="27879" y="22578"/>
                    <a:pt x="27768" y="22737"/>
                    <a:pt x="27642" y="22737"/>
                  </a:cubicBezTo>
                  <a:cubicBezTo>
                    <a:pt x="27606" y="22737"/>
                    <a:pt x="27570" y="22724"/>
                    <a:pt x="27537" y="22694"/>
                  </a:cubicBezTo>
                  <a:cubicBezTo>
                    <a:pt x="26519" y="21773"/>
                    <a:pt x="25347" y="21448"/>
                    <a:pt x="24107" y="21448"/>
                  </a:cubicBezTo>
                  <a:cubicBezTo>
                    <a:pt x="21397" y="21448"/>
                    <a:pt x="18367" y="23003"/>
                    <a:pt x="15932" y="23289"/>
                  </a:cubicBezTo>
                  <a:cubicBezTo>
                    <a:pt x="15723" y="23314"/>
                    <a:pt x="15519" y="23326"/>
                    <a:pt x="15320" y="23326"/>
                  </a:cubicBezTo>
                  <a:cubicBezTo>
                    <a:pt x="12671" y="23326"/>
                    <a:pt x="10863" y="21230"/>
                    <a:pt x="10185" y="18734"/>
                  </a:cubicBezTo>
                  <a:lnTo>
                    <a:pt x="10069" y="18766"/>
                  </a:lnTo>
                  <a:cubicBezTo>
                    <a:pt x="10081" y="18794"/>
                    <a:pt x="10079" y="18827"/>
                    <a:pt x="10053" y="18850"/>
                  </a:cubicBezTo>
                  <a:cubicBezTo>
                    <a:pt x="8921" y="19817"/>
                    <a:pt x="6790" y="20981"/>
                    <a:pt x="4952" y="20981"/>
                  </a:cubicBezTo>
                  <a:cubicBezTo>
                    <a:pt x="4112" y="20981"/>
                    <a:pt x="3333" y="20737"/>
                    <a:pt x="2739" y="20120"/>
                  </a:cubicBezTo>
                  <a:cubicBezTo>
                    <a:pt x="243" y="17529"/>
                    <a:pt x="4568" y="13482"/>
                    <a:pt x="1838" y="11034"/>
                  </a:cubicBezTo>
                  <a:lnTo>
                    <a:pt x="1838" y="11034"/>
                  </a:lnTo>
                  <a:cubicBezTo>
                    <a:pt x="1827" y="11038"/>
                    <a:pt x="1816" y="11040"/>
                    <a:pt x="1806" y="11040"/>
                  </a:cubicBezTo>
                  <a:cubicBezTo>
                    <a:pt x="1733" y="11040"/>
                    <a:pt x="1687" y="10950"/>
                    <a:pt x="1741" y="10891"/>
                  </a:cubicBezTo>
                  <a:cubicBezTo>
                    <a:pt x="1737" y="10809"/>
                    <a:pt x="1817" y="10732"/>
                    <a:pt x="1904" y="10732"/>
                  </a:cubicBezTo>
                  <a:cubicBezTo>
                    <a:pt x="1918" y="10732"/>
                    <a:pt x="1933" y="10734"/>
                    <a:pt x="1947" y="10738"/>
                  </a:cubicBezTo>
                  <a:cubicBezTo>
                    <a:pt x="4939" y="8501"/>
                    <a:pt x="196" y="4163"/>
                    <a:pt x="2832" y="2011"/>
                  </a:cubicBezTo>
                  <a:cubicBezTo>
                    <a:pt x="3326" y="1608"/>
                    <a:pt x="3893" y="1443"/>
                    <a:pt x="4496" y="1443"/>
                  </a:cubicBezTo>
                  <a:cubicBezTo>
                    <a:pt x="6603" y="1443"/>
                    <a:pt x="9147" y="3457"/>
                    <a:pt x="10538" y="4354"/>
                  </a:cubicBezTo>
                  <a:cubicBezTo>
                    <a:pt x="10582" y="4382"/>
                    <a:pt x="10600" y="4424"/>
                    <a:pt x="10600" y="4463"/>
                  </a:cubicBezTo>
                  <a:lnTo>
                    <a:pt x="10705" y="4449"/>
                  </a:lnTo>
                  <a:cubicBezTo>
                    <a:pt x="10594" y="3692"/>
                    <a:pt x="10550" y="2939"/>
                    <a:pt x="10739" y="2265"/>
                  </a:cubicBezTo>
                  <a:lnTo>
                    <a:pt x="10061" y="2209"/>
                  </a:lnTo>
                  <a:cubicBezTo>
                    <a:pt x="10019" y="2287"/>
                    <a:pt x="9926" y="2325"/>
                    <a:pt x="9832" y="2325"/>
                  </a:cubicBezTo>
                  <a:cubicBezTo>
                    <a:pt x="9764" y="2325"/>
                    <a:pt x="9695" y="2305"/>
                    <a:pt x="9645" y="2265"/>
                  </a:cubicBezTo>
                  <a:cubicBezTo>
                    <a:pt x="8242" y="1145"/>
                    <a:pt x="5821" y="1"/>
                    <a:pt x="38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4731250" y="974157"/>
              <a:ext cx="364750" cy="620075"/>
            </a:xfrm>
            <a:custGeom>
              <a:avLst/>
              <a:gdLst/>
              <a:ahLst/>
              <a:cxnLst/>
              <a:rect l="l" t="t" r="r" b="b"/>
              <a:pathLst>
                <a:path w="14590" h="24803" extrusionOk="0">
                  <a:moveTo>
                    <a:pt x="10745" y="1"/>
                  </a:moveTo>
                  <a:cubicBezTo>
                    <a:pt x="8771" y="1"/>
                    <a:pt x="6350" y="1145"/>
                    <a:pt x="4947" y="2265"/>
                  </a:cubicBezTo>
                  <a:cubicBezTo>
                    <a:pt x="4895" y="2304"/>
                    <a:pt x="4826" y="2325"/>
                    <a:pt x="4760" y="2325"/>
                  </a:cubicBezTo>
                  <a:lnTo>
                    <a:pt x="5062" y="2715"/>
                  </a:lnTo>
                  <a:cubicBezTo>
                    <a:pt x="5699" y="2328"/>
                    <a:pt x="6378" y="2008"/>
                    <a:pt x="7082" y="1757"/>
                  </a:cubicBezTo>
                  <a:cubicBezTo>
                    <a:pt x="7873" y="1474"/>
                    <a:pt x="8982" y="1106"/>
                    <a:pt x="9976" y="1106"/>
                  </a:cubicBezTo>
                  <a:cubicBezTo>
                    <a:pt x="10413" y="1106"/>
                    <a:pt x="10827" y="1177"/>
                    <a:pt x="11182" y="1358"/>
                  </a:cubicBezTo>
                  <a:cubicBezTo>
                    <a:pt x="12247" y="1898"/>
                    <a:pt x="12651" y="3163"/>
                    <a:pt x="12647" y="4280"/>
                  </a:cubicBezTo>
                  <a:cubicBezTo>
                    <a:pt x="12641" y="6296"/>
                    <a:pt x="11480" y="8423"/>
                    <a:pt x="12856" y="10245"/>
                  </a:cubicBezTo>
                  <a:cubicBezTo>
                    <a:pt x="12914" y="10318"/>
                    <a:pt x="12891" y="10392"/>
                    <a:pt x="12836" y="10436"/>
                  </a:cubicBezTo>
                  <a:lnTo>
                    <a:pt x="12852" y="10459"/>
                  </a:lnTo>
                  <a:cubicBezTo>
                    <a:pt x="12880" y="10436"/>
                    <a:pt x="12907" y="10416"/>
                    <a:pt x="12935" y="10397"/>
                  </a:cubicBezTo>
                  <a:cubicBezTo>
                    <a:pt x="12964" y="10377"/>
                    <a:pt x="12993" y="10369"/>
                    <a:pt x="13020" y="10369"/>
                  </a:cubicBezTo>
                  <a:cubicBezTo>
                    <a:pt x="13151" y="10369"/>
                    <a:pt x="13237" y="10577"/>
                    <a:pt x="13096" y="10674"/>
                  </a:cubicBezTo>
                  <a:cubicBezTo>
                    <a:pt x="9979" y="12831"/>
                    <a:pt x="14313" y="17215"/>
                    <a:pt x="11808" y="19785"/>
                  </a:cubicBezTo>
                  <a:cubicBezTo>
                    <a:pt x="11256" y="20352"/>
                    <a:pt x="10533" y="20576"/>
                    <a:pt x="9745" y="20576"/>
                  </a:cubicBezTo>
                  <a:cubicBezTo>
                    <a:pt x="7840" y="20576"/>
                    <a:pt x="5552" y="19265"/>
                    <a:pt x="4357" y="18293"/>
                  </a:cubicBezTo>
                  <a:lnTo>
                    <a:pt x="4299" y="18365"/>
                  </a:lnTo>
                  <a:cubicBezTo>
                    <a:pt x="4339" y="18400"/>
                    <a:pt x="4362" y="18455"/>
                    <a:pt x="4348" y="18522"/>
                  </a:cubicBezTo>
                  <a:cubicBezTo>
                    <a:pt x="3856" y="20820"/>
                    <a:pt x="2515" y="24108"/>
                    <a:pt x="0" y="24209"/>
                  </a:cubicBezTo>
                  <a:lnTo>
                    <a:pt x="7" y="24802"/>
                  </a:lnTo>
                  <a:cubicBezTo>
                    <a:pt x="82" y="24802"/>
                    <a:pt x="157" y="24800"/>
                    <a:pt x="231" y="24796"/>
                  </a:cubicBezTo>
                  <a:cubicBezTo>
                    <a:pt x="2584" y="24671"/>
                    <a:pt x="4339" y="22943"/>
                    <a:pt x="4551" y="20611"/>
                  </a:cubicBezTo>
                  <a:cubicBezTo>
                    <a:pt x="4556" y="20551"/>
                    <a:pt x="4583" y="20508"/>
                    <a:pt x="4615" y="20473"/>
                  </a:cubicBezTo>
                  <a:cubicBezTo>
                    <a:pt x="4592" y="20407"/>
                    <a:pt x="4622" y="20319"/>
                    <a:pt x="4693" y="20319"/>
                  </a:cubicBezTo>
                  <a:cubicBezTo>
                    <a:pt x="4706" y="20319"/>
                    <a:pt x="4721" y="20322"/>
                    <a:pt x="4736" y="20328"/>
                  </a:cubicBezTo>
                  <a:cubicBezTo>
                    <a:pt x="6461" y="21013"/>
                    <a:pt x="8116" y="22067"/>
                    <a:pt x="10022" y="22067"/>
                  </a:cubicBezTo>
                  <a:cubicBezTo>
                    <a:pt x="10098" y="22067"/>
                    <a:pt x="10175" y="22065"/>
                    <a:pt x="10252" y="22062"/>
                  </a:cubicBezTo>
                  <a:cubicBezTo>
                    <a:pt x="12524" y="21963"/>
                    <a:pt x="14112" y="20293"/>
                    <a:pt x="14053" y="18000"/>
                  </a:cubicBezTo>
                  <a:cubicBezTo>
                    <a:pt x="13997" y="15800"/>
                    <a:pt x="11580" y="11967"/>
                    <a:pt x="14590" y="10579"/>
                  </a:cubicBezTo>
                  <a:cubicBezTo>
                    <a:pt x="12044" y="9525"/>
                    <a:pt x="13979" y="5220"/>
                    <a:pt x="13914" y="3336"/>
                  </a:cubicBezTo>
                  <a:cubicBezTo>
                    <a:pt x="13829" y="859"/>
                    <a:pt x="12455" y="1"/>
                    <a:pt x="107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3689050" y="919857"/>
              <a:ext cx="1419425" cy="685950"/>
            </a:xfrm>
            <a:custGeom>
              <a:avLst/>
              <a:gdLst/>
              <a:ahLst/>
              <a:cxnLst/>
              <a:rect l="l" t="t" r="r" b="b"/>
              <a:pathLst>
                <a:path w="56777" h="27438" extrusionOk="0">
                  <a:moveTo>
                    <a:pt x="28389" y="500"/>
                  </a:moveTo>
                  <a:cubicBezTo>
                    <a:pt x="29496" y="2133"/>
                    <a:pt x="31368" y="3146"/>
                    <a:pt x="33296" y="3146"/>
                  </a:cubicBezTo>
                  <a:cubicBezTo>
                    <a:pt x="33917" y="3146"/>
                    <a:pt x="34544" y="3041"/>
                    <a:pt x="35154" y="2818"/>
                  </a:cubicBezTo>
                  <a:cubicBezTo>
                    <a:pt x="37167" y="2080"/>
                    <a:pt x="38706" y="819"/>
                    <a:pt x="40941" y="690"/>
                  </a:cubicBezTo>
                  <a:cubicBezTo>
                    <a:pt x="41085" y="682"/>
                    <a:pt x="41234" y="677"/>
                    <a:pt x="41387" y="677"/>
                  </a:cubicBezTo>
                  <a:cubicBezTo>
                    <a:pt x="43573" y="677"/>
                    <a:pt x="46532" y="1572"/>
                    <a:pt x="46200" y="4257"/>
                  </a:cubicBezTo>
                  <a:cubicBezTo>
                    <a:pt x="46179" y="4418"/>
                    <a:pt x="46313" y="4497"/>
                    <a:pt x="46447" y="4497"/>
                  </a:cubicBezTo>
                  <a:cubicBezTo>
                    <a:pt x="46514" y="4497"/>
                    <a:pt x="46583" y="4476"/>
                    <a:pt x="46633" y="4437"/>
                  </a:cubicBezTo>
                  <a:cubicBezTo>
                    <a:pt x="48037" y="3317"/>
                    <a:pt x="50458" y="2173"/>
                    <a:pt x="52433" y="2173"/>
                  </a:cubicBezTo>
                  <a:cubicBezTo>
                    <a:pt x="54143" y="2173"/>
                    <a:pt x="55517" y="3031"/>
                    <a:pt x="55602" y="5508"/>
                  </a:cubicBezTo>
                  <a:cubicBezTo>
                    <a:pt x="55667" y="7392"/>
                    <a:pt x="53731" y="11697"/>
                    <a:pt x="56278" y="12751"/>
                  </a:cubicBezTo>
                  <a:cubicBezTo>
                    <a:pt x="53268" y="14139"/>
                    <a:pt x="55685" y="17972"/>
                    <a:pt x="55741" y="20172"/>
                  </a:cubicBezTo>
                  <a:cubicBezTo>
                    <a:pt x="55800" y="22465"/>
                    <a:pt x="54212" y="24135"/>
                    <a:pt x="51940" y="24234"/>
                  </a:cubicBezTo>
                  <a:cubicBezTo>
                    <a:pt x="51863" y="24237"/>
                    <a:pt x="51786" y="24239"/>
                    <a:pt x="51710" y="24239"/>
                  </a:cubicBezTo>
                  <a:cubicBezTo>
                    <a:pt x="49804" y="24239"/>
                    <a:pt x="48149" y="23185"/>
                    <a:pt x="46424" y="22500"/>
                  </a:cubicBezTo>
                  <a:cubicBezTo>
                    <a:pt x="46409" y="22494"/>
                    <a:pt x="46394" y="22491"/>
                    <a:pt x="46381" y="22491"/>
                  </a:cubicBezTo>
                  <a:cubicBezTo>
                    <a:pt x="46310" y="22491"/>
                    <a:pt x="46280" y="22579"/>
                    <a:pt x="46303" y="22645"/>
                  </a:cubicBezTo>
                  <a:cubicBezTo>
                    <a:pt x="46271" y="22680"/>
                    <a:pt x="46244" y="22723"/>
                    <a:pt x="46239" y="22783"/>
                  </a:cubicBezTo>
                  <a:cubicBezTo>
                    <a:pt x="46027" y="25115"/>
                    <a:pt x="44272" y="26843"/>
                    <a:pt x="41919" y="26968"/>
                  </a:cubicBezTo>
                  <a:cubicBezTo>
                    <a:pt x="41845" y="26972"/>
                    <a:pt x="41770" y="26974"/>
                    <a:pt x="41695" y="26974"/>
                  </a:cubicBezTo>
                  <a:cubicBezTo>
                    <a:pt x="41652" y="26975"/>
                    <a:pt x="41609" y="26975"/>
                    <a:pt x="41565" y="26975"/>
                  </a:cubicBezTo>
                  <a:cubicBezTo>
                    <a:pt x="39698" y="26975"/>
                    <a:pt x="37922" y="26194"/>
                    <a:pt x="36197" y="25559"/>
                  </a:cubicBezTo>
                  <a:cubicBezTo>
                    <a:pt x="34943" y="25096"/>
                    <a:pt x="33593" y="24670"/>
                    <a:pt x="32239" y="24670"/>
                  </a:cubicBezTo>
                  <a:cubicBezTo>
                    <a:pt x="31831" y="24670"/>
                    <a:pt x="31423" y="24709"/>
                    <a:pt x="31016" y="24797"/>
                  </a:cubicBezTo>
                  <a:cubicBezTo>
                    <a:pt x="29959" y="25026"/>
                    <a:pt x="28722" y="25652"/>
                    <a:pt x="28389" y="26753"/>
                  </a:cubicBezTo>
                  <a:cubicBezTo>
                    <a:pt x="28056" y="25652"/>
                    <a:pt x="26819" y="25026"/>
                    <a:pt x="25761" y="24797"/>
                  </a:cubicBezTo>
                  <a:cubicBezTo>
                    <a:pt x="25355" y="24709"/>
                    <a:pt x="24947" y="24670"/>
                    <a:pt x="24539" y="24670"/>
                  </a:cubicBezTo>
                  <a:cubicBezTo>
                    <a:pt x="23185" y="24670"/>
                    <a:pt x="21834" y="25096"/>
                    <a:pt x="20580" y="25559"/>
                  </a:cubicBezTo>
                  <a:cubicBezTo>
                    <a:pt x="18853" y="26195"/>
                    <a:pt x="17077" y="26977"/>
                    <a:pt x="15205" y="26977"/>
                  </a:cubicBezTo>
                  <a:cubicBezTo>
                    <a:pt x="15090" y="26977"/>
                    <a:pt x="14974" y="26974"/>
                    <a:pt x="14858" y="26968"/>
                  </a:cubicBezTo>
                  <a:cubicBezTo>
                    <a:pt x="12506" y="26843"/>
                    <a:pt x="10751" y="25115"/>
                    <a:pt x="10538" y="22783"/>
                  </a:cubicBezTo>
                  <a:cubicBezTo>
                    <a:pt x="10534" y="22723"/>
                    <a:pt x="10508" y="22680"/>
                    <a:pt x="10474" y="22645"/>
                  </a:cubicBezTo>
                  <a:cubicBezTo>
                    <a:pt x="10498" y="22579"/>
                    <a:pt x="10468" y="22491"/>
                    <a:pt x="10397" y="22491"/>
                  </a:cubicBezTo>
                  <a:cubicBezTo>
                    <a:pt x="10384" y="22491"/>
                    <a:pt x="10370" y="22494"/>
                    <a:pt x="10355" y="22500"/>
                  </a:cubicBezTo>
                  <a:cubicBezTo>
                    <a:pt x="8629" y="23186"/>
                    <a:pt x="6974" y="24239"/>
                    <a:pt x="5067" y="24239"/>
                  </a:cubicBezTo>
                  <a:cubicBezTo>
                    <a:pt x="4991" y="24239"/>
                    <a:pt x="4915" y="24237"/>
                    <a:pt x="4838" y="24234"/>
                  </a:cubicBezTo>
                  <a:cubicBezTo>
                    <a:pt x="2566" y="24135"/>
                    <a:pt x="977" y="22465"/>
                    <a:pt x="1038" y="20172"/>
                  </a:cubicBezTo>
                  <a:cubicBezTo>
                    <a:pt x="1094" y="17972"/>
                    <a:pt x="3510" y="14140"/>
                    <a:pt x="500" y="12752"/>
                  </a:cubicBezTo>
                  <a:cubicBezTo>
                    <a:pt x="3049" y="11697"/>
                    <a:pt x="1112" y="7392"/>
                    <a:pt x="1176" y="5508"/>
                  </a:cubicBezTo>
                  <a:cubicBezTo>
                    <a:pt x="1262" y="3032"/>
                    <a:pt x="2636" y="2174"/>
                    <a:pt x="4345" y="2174"/>
                  </a:cubicBezTo>
                  <a:cubicBezTo>
                    <a:pt x="6319" y="2174"/>
                    <a:pt x="8741" y="3318"/>
                    <a:pt x="10144" y="4438"/>
                  </a:cubicBezTo>
                  <a:cubicBezTo>
                    <a:pt x="10194" y="4477"/>
                    <a:pt x="10262" y="4497"/>
                    <a:pt x="10331" y="4497"/>
                  </a:cubicBezTo>
                  <a:cubicBezTo>
                    <a:pt x="10425" y="4497"/>
                    <a:pt x="10518" y="4459"/>
                    <a:pt x="10560" y="4382"/>
                  </a:cubicBezTo>
                  <a:cubicBezTo>
                    <a:pt x="10576" y="4347"/>
                    <a:pt x="10585" y="4305"/>
                    <a:pt x="10578" y="4257"/>
                  </a:cubicBezTo>
                  <a:cubicBezTo>
                    <a:pt x="10245" y="1572"/>
                    <a:pt x="13205" y="677"/>
                    <a:pt x="15392" y="677"/>
                  </a:cubicBezTo>
                  <a:cubicBezTo>
                    <a:pt x="15545" y="677"/>
                    <a:pt x="15694" y="682"/>
                    <a:pt x="15838" y="690"/>
                  </a:cubicBezTo>
                  <a:cubicBezTo>
                    <a:pt x="18073" y="819"/>
                    <a:pt x="19610" y="2080"/>
                    <a:pt x="21624" y="2818"/>
                  </a:cubicBezTo>
                  <a:cubicBezTo>
                    <a:pt x="22234" y="3041"/>
                    <a:pt x="22861" y="3146"/>
                    <a:pt x="23483" y="3146"/>
                  </a:cubicBezTo>
                  <a:cubicBezTo>
                    <a:pt x="25412" y="3146"/>
                    <a:pt x="27281" y="2133"/>
                    <a:pt x="28389" y="500"/>
                  </a:cubicBezTo>
                  <a:close/>
                  <a:moveTo>
                    <a:pt x="28294" y="0"/>
                  </a:moveTo>
                  <a:cubicBezTo>
                    <a:pt x="28226" y="0"/>
                    <a:pt x="28159" y="31"/>
                    <a:pt x="28114" y="106"/>
                  </a:cubicBezTo>
                  <a:cubicBezTo>
                    <a:pt x="27161" y="1701"/>
                    <a:pt x="25402" y="2696"/>
                    <a:pt x="23548" y="2696"/>
                  </a:cubicBezTo>
                  <a:cubicBezTo>
                    <a:pt x="23394" y="2696"/>
                    <a:pt x="23239" y="2689"/>
                    <a:pt x="23083" y="2675"/>
                  </a:cubicBezTo>
                  <a:cubicBezTo>
                    <a:pt x="20994" y="2490"/>
                    <a:pt x="19361" y="842"/>
                    <a:pt x="17327" y="378"/>
                  </a:cubicBezTo>
                  <a:cubicBezTo>
                    <a:pt x="16784" y="254"/>
                    <a:pt x="16143" y="185"/>
                    <a:pt x="15469" y="185"/>
                  </a:cubicBezTo>
                  <a:cubicBezTo>
                    <a:pt x="12994" y="185"/>
                    <a:pt x="10087" y="1122"/>
                    <a:pt x="10045" y="3728"/>
                  </a:cubicBezTo>
                  <a:cubicBezTo>
                    <a:pt x="8582" y="2668"/>
                    <a:pt x="6380" y="1518"/>
                    <a:pt x="4422" y="1518"/>
                  </a:cubicBezTo>
                  <a:cubicBezTo>
                    <a:pt x="3581" y="1518"/>
                    <a:pt x="2784" y="1730"/>
                    <a:pt x="2111" y="2253"/>
                  </a:cubicBezTo>
                  <a:cubicBezTo>
                    <a:pt x="1081" y="3051"/>
                    <a:pt x="698" y="4420"/>
                    <a:pt x="691" y="5673"/>
                  </a:cubicBezTo>
                  <a:cubicBezTo>
                    <a:pt x="681" y="7579"/>
                    <a:pt x="2594" y="11588"/>
                    <a:pt x="146" y="12534"/>
                  </a:cubicBezTo>
                  <a:cubicBezTo>
                    <a:pt x="1" y="12592"/>
                    <a:pt x="13" y="12781"/>
                    <a:pt x="118" y="12836"/>
                  </a:cubicBezTo>
                  <a:cubicBezTo>
                    <a:pt x="54" y="12940"/>
                    <a:pt x="63" y="13077"/>
                    <a:pt x="206" y="13139"/>
                  </a:cubicBezTo>
                  <a:cubicBezTo>
                    <a:pt x="2693" y="14224"/>
                    <a:pt x="1063" y="17373"/>
                    <a:pt x="679" y="19193"/>
                  </a:cubicBezTo>
                  <a:cubicBezTo>
                    <a:pt x="379" y="20614"/>
                    <a:pt x="569" y="22158"/>
                    <a:pt x="1520" y="23306"/>
                  </a:cubicBezTo>
                  <a:cubicBezTo>
                    <a:pt x="2424" y="24397"/>
                    <a:pt x="3624" y="24818"/>
                    <a:pt x="4892" y="24818"/>
                  </a:cubicBezTo>
                  <a:cubicBezTo>
                    <a:pt x="6719" y="24818"/>
                    <a:pt x="8685" y="23944"/>
                    <a:pt x="10107" y="22940"/>
                  </a:cubicBezTo>
                  <a:cubicBezTo>
                    <a:pt x="10352" y="25745"/>
                    <a:pt x="12666" y="27438"/>
                    <a:pt x="15300" y="27438"/>
                  </a:cubicBezTo>
                  <a:cubicBezTo>
                    <a:pt x="15610" y="27438"/>
                    <a:pt x="15925" y="27414"/>
                    <a:pt x="16242" y="27366"/>
                  </a:cubicBezTo>
                  <a:cubicBezTo>
                    <a:pt x="18214" y="27071"/>
                    <a:pt x="19998" y="26095"/>
                    <a:pt x="21889" y="25515"/>
                  </a:cubicBezTo>
                  <a:cubicBezTo>
                    <a:pt x="22749" y="25251"/>
                    <a:pt x="23653" y="25046"/>
                    <a:pt x="24556" y="25046"/>
                  </a:cubicBezTo>
                  <a:cubicBezTo>
                    <a:pt x="24926" y="25046"/>
                    <a:pt x="25295" y="25081"/>
                    <a:pt x="25662" y="25159"/>
                  </a:cubicBezTo>
                  <a:cubicBezTo>
                    <a:pt x="26859" y="25413"/>
                    <a:pt x="27541" y="26074"/>
                    <a:pt x="28301" y="26962"/>
                  </a:cubicBezTo>
                  <a:cubicBezTo>
                    <a:pt x="28315" y="26979"/>
                    <a:pt x="28333" y="26987"/>
                    <a:pt x="28350" y="26987"/>
                  </a:cubicBezTo>
                  <a:cubicBezTo>
                    <a:pt x="28364" y="26987"/>
                    <a:pt x="28377" y="26982"/>
                    <a:pt x="28389" y="26974"/>
                  </a:cubicBezTo>
                  <a:cubicBezTo>
                    <a:pt x="28401" y="26982"/>
                    <a:pt x="28414" y="26987"/>
                    <a:pt x="28428" y="26987"/>
                  </a:cubicBezTo>
                  <a:cubicBezTo>
                    <a:pt x="28445" y="26987"/>
                    <a:pt x="28463" y="26979"/>
                    <a:pt x="28477" y="26962"/>
                  </a:cubicBezTo>
                  <a:cubicBezTo>
                    <a:pt x="29239" y="26074"/>
                    <a:pt x="29922" y="25413"/>
                    <a:pt x="31116" y="25159"/>
                  </a:cubicBezTo>
                  <a:cubicBezTo>
                    <a:pt x="31482" y="25081"/>
                    <a:pt x="31852" y="25046"/>
                    <a:pt x="32221" y="25046"/>
                  </a:cubicBezTo>
                  <a:cubicBezTo>
                    <a:pt x="33125" y="25046"/>
                    <a:pt x="34028" y="25251"/>
                    <a:pt x="34889" y="25515"/>
                  </a:cubicBezTo>
                  <a:cubicBezTo>
                    <a:pt x="36780" y="26095"/>
                    <a:pt x="38565" y="27071"/>
                    <a:pt x="40536" y="27366"/>
                  </a:cubicBezTo>
                  <a:cubicBezTo>
                    <a:pt x="40852" y="27414"/>
                    <a:pt x="41168" y="27438"/>
                    <a:pt x="41478" y="27438"/>
                  </a:cubicBezTo>
                  <a:cubicBezTo>
                    <a:pt x="44113" y="27438"/>
                    <a:pt x="46425" y="25745"/>
                    <a:pt x="46671" y="22940"/>
                  </a:cubicBezTo>
                  <a:cubicBezTo>
                    <a:pt x="48092" y="23944"/>
                    <a:pt x="50059" y="24818"/>
                    <a:pt x="51886" y="24818"/>
                  </a:cubicBezTo>
                  <a:cubicBezTo>
                    <a:pt x="53153" y="24818"/>
                    <a:pt x="54354" y="24397"/>
                    <a:pt x="55258" y="23306"/>
                  </a:cubicBezTo>
                  <a:cubicBezTo>
                    <a:pt x="56209" y="22157"/>
                    <a:pt x="56399" y="20614"/>
                    <a:pt x="56098" y="19193"/>
                  </a:cubicBezTo>
                  <a:cubicBezTo>
                    <a:pt x="55715" y="17373"/>
                    <a:pt x="54085" y="14224"/>
                    <a:pt x="56574" y="13139"/>
                  </a:cubicBezTo>
                  <a:cubicBezTo>
                    <a:pt x="56717" y="13077"/>
                    <a:pt x="56723" y="12940"/>
                    <a:pt x="56659" y="12836"/>
                  </a:cubicBezTo>
                  <a:cubicBezTo>
                    <a:pt x="56765" y="12781"/>
                    <a:pt x="56777" y="12592"/>
                    <a:pt x="56632" y="12534"/>
                  </a:cubicBezTo>
                  <a:cubicBezTo>
                    <a:pt x="54184" y="11588"/>
                    <a:pt x="56098" y="7579"/>
                    <a:pt x="56087" y="5673"/>
                  </a:cubicBezTo>
                  <a:cubicBezTo>
                    <a:pt x="56082" y="4420"/>
                    <a:pt x="55697" y="3052"/>
                    <a:pt x="54667" y="2253"/>
                  </a:cubicBezTo>
                  <a:cubicBezTo>
                    <a:pt x="53993" y="1730"/>
                    <a:pt x="53197" y="1518"/>
                    <a:pt x="52357" y="1518"/>
                  </a:cubicBezTo>
                  <a:cubicBezTo>
                    <a:pt x="50399" y="1518"/>
                    <a:pt x="48199" y="2668"/>
                    <a:pt x="46736" y="3728"/>
                  </a:cubicBezTo>
                  <a:cubicBezTo>
                    <a:pt x="46692" y="1122"/>
                    <a:pt x="43784" y="185"/>
                    <a:pt x="41310" y="185"/>
                  </a:cubicBezTo>
                  <a:cubicBezTo>
                    <a:pt x="40637" y="185"/>
                    <a:pt x="39996" y="254"/>
                    <a:pt x="39454" y="378"/>
                  </a:cubicBezTo>
                  <a:cubicBezTo>
                    <a:pt x="37417" y="842"/>
                    <a:pt x="35784" y="2490"/>
                    <a:pt x="33694" y="2675"/>
                  </a:cubicBezTo>
                  <a:cubicBezTo>
                    <a:pt x="33539" y="2689"/>
                    <a:pt x="33384" y="2696"/>
                    <a:pt x="33230" y="2696"/>
                  </a:cubicBezTo>
                  <a:cubicBezTo>
                    <a:pt x="31377" y="2696"/>
                    <a:pt x="29616" y="1701"/>
                    <a:pt x="28664" y="106"/>
                  </a:cubicBezTo>
                  <a:cubicBezTo>
                    <a:pt x="28619" y="31"/>
                    <a:pt x="28552" y="0"/>
                    <a:pt x="28485" y="0"/>
                  </a:cubicBezTo>
                  <a:cubicBezTo>
                    <a:pt x="28453" y="0"/>
                    <a:pt x="28420" y="7"/>
                    <a:pt x="28389" y="20"/>
                  </a:cubicBezTo>
                  <a:cubicBezTo>
                    <a:pt x="28359" y="7"/>
                    <a:pt x="28326" y="0"/>
                    <a:pt x="28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4836325" y="1233357"/>
              <a:ext cx="252775" cy="255225"/>
            </a:xfrm>
            <a:custGeom>
              <a:avLst/>
              <a:gdLst/>
              <a:ahLst/>
              <a:cxnLst/>
              <a:rect l="l" t="t" r="r" b="b"/>
              <a:pathLst>
                <a:path w="10111" h="10209" extrusionOk="0">
                  <a:moveTo>
                    <a:pt x="8816" y="1"/>
                  </a:moveTo>
                  <a:cubicBezTo>
                    <a:pt x="8790" y="1"/>
                    <a:pt x="8761" y="9"/>
                    <a:pt x="8732" y="29"/>
                  </a:cubicBezTo>
                  <a:cubicBezTo>
                    <a:pt x="8704" y="48"/>
                    <a:pt x="8677" y="68"/>
                    <a:pt x="8649" y="91"/>
                  </a:cubicBezTo>
                  <a:cubicBezTo>
                    <a:pt x="6589" y="1592"/>
                    <a:pt x="7764" y="4238"/>
                    <a:pt x="8046" y="6284"/>
                  </a:cubicBezTo>
                  <a:cubicBezTo>
                    <a:pt x="8162" y="7108"/>
                    <a:pt x="8146" y="7985"/>
                    <a:pt x="7718" y="8732"/>
                  </a:cubicBezTo>
                  <a:cubicBezTo>
                    <a:pt x="7255" y="9538"/>
                    <a:pt x="6452" y="9787"/>
                    <a:pt x="5614" y="9787"/>
                  </a:cubicBezTo>
                  <a:cubicBezTo>
                    <a:pt x="5258" y="9787"/>
                    <a:pt x="4895" y="9742"/>
                    <a:pt x="4550" y="9676"/>
                  </a:cubicBezTo>
                  <a:cubicBezTo>
                    <a:pt x="2953" y="9368"/>
                    <a:pt x="1475" y="8660"/>
                    <a:pt x="156" y="7720"/>
                  </a:cubicBezTo>
                  <a:cubicBezTo>
                    <a:pt x="143" y="7711"/>
                    <a:pt x="130" y="7707"/>
                    <a:pt x="117" y="7707"/>
                  </a:cubicBezTo>
                  <a:cubicBezTo>
                    <a:pt x="55" y="7707"/>
                    <a:pt x="0" y="7798"/>
                    <a:pt x="57" y="7847"/>
                  </a:cubicBezTo>
                  <a:cubicBezTo>
                    <a:pt x="90" y="7873"/>
                    <a:pt x="120" y="7901"/>
                    <a:pt x="154" y="7925"/>
                  </a:cubicBezTo>
                  <a:cubicBezTo>
                    <a:pt x="1349" y="8897"/>
                    <a:pt x="3637" y="10208"/>
                    <a:pt x="5542" y="10208"/>
                  </a:cubicBezTo>
                  <a:cubicBezTo>
                    <a:pt x="6330" y="10208"/>
                    <a:pt x="7053" y="9984"/>
                    <a:pt x="7605" y="9417"/>
                  </a:cubicBezTo>
                  <a:cubicBezTo>
                    <a:pt x="10110" y="6847"/>
                    <a:pt x="5776" y="2463"/>
                    <a:pt x="8893" y="306"/>
                  </a:cubicBezTo>
                  <a:cubicBezTo>
                    <a:pt x="9034" y="209"/>
                    <a:pt x="8947" y="1"/>
                    <a:pt x="8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3965250" y="975482"/>
              <a:ext cx="1096025" cy="260625"/>
            </a:xfrm>
            <a:custGeom>
              <a:avLst/>
              <a:gdLst/>
              <a:ahLst/>
              <a:cxnLst/>
              <a:rect l="l" t="t" r="r" b="b"/>
              <a:pathLst>
                <a:path w="43841" h="10425" extrusionOk="0">
                  <a:moveTo>
                    <a:pt x="3647" y="1"/>
                  </a:moveTo>
                  <a:cubicBezTo>
                    <a:pt x="2780" y="1"/>
                    <a:pt x="1922" y="215"/>
                    <a:pt x="1204" y="746"/>
                  </a:cubicBezTo>
                  <a:cubicBezTo>
                    <a:pt x="652" y="1157"/>
                    <a:pt x="343" y="1658"/>
                    <a:pt x="190" y="2212"/>
                  </a:cubicBezTo>
                  <a:cubicBezTo>
                    <a:pt x="1" y="2887"/>
                    <a:pt x="45" y="3639"/>
                    <a:pt x="156" y="4396"/>
                  </a:cubicBezTo>
                  <a:cubicBezTo>
                    <a:pt x="162" y="4444"/>
                    <a:pt x="170" y="4491"/>
                    <a:pt x="176" y="4539"/>
                  </a:cubicBezTo>
                  <a:cubicBezTo>
                    <a:pt x="184" y="4588"/>
                    <a:pt x="226" y="4611"/>
                    <a:pt x="269" y="4611"/>
                  </a:cubicBezTo>
                  <a:cubicBezTo>
                    <a:pt x="323" y="4611"/>
                    <a:pt x="380" y="4575"/>
                    <a:pt x="375" y="4512"/>
                  </a:cubicBezTo>
                  <a:cubicBezTo>
                    <a:pt x="271" y="3318"/>
                    <a:pt x="220" y="2046"/>
                    <a:pt x="1178" y="1173"/>
                  </a:cubicBezTo>
                  <a:cubicBezTo>
                    <a:pt x="1836" y="576"/>
                    <a:pt x="2782" y="328"/>
                    <a:pt x="3665" y="328"/>
                  </a:cubicBezTo>
                  <a:cubicBezTo>
                    <a:pt x="3765" y="328"/>
                    <a:pt x="3863" y="332"/>
                    <a:pt x="3961" y="338"/>
                  </a:cubicBezTo>
                  <a:cubicBezTo>
                    <a:pt x="5856" y="457"/>
                    <a:pt x="7558" y="1551"/>
                    <a:pt x="9331" y="2136"/>
                  </a:cubicBezTo>
                  <a:cubicBezTo>
                    <a:pt x="10347" y="2470"/>
                    <a:pt x="11453" y="2686"/>
                    <a:pt x="12534" y="2686"/>
                  </a:cubicBezTo>
                  <a:cubicBezTo>
                    <a:pt x="14243" y="2686"/>
                    <a:pt x="15890" y="2147"/>
                    <a:pt x="17018" y="686"/>
                  </a:cubicBezTo>
                  <a:cubicBezTo>
                    <a:pt x="18488" y="1908"/>
                    <a:pt x="20222" y="2412"/>
                    <a:pt x="22020" y="2412"/>
                  </a:cubicBezTo>
                  <a:cubicBezTo>
                    <a:pt x="23047" y="2412"/>
                    <a:pt x="24096" y="2248"/>
                    <a:pt x="25127" y="1958"/>
                  </a:cubicBezTo>
                  <a:cubicBezTo>
                    <a:pt x="26821" y="1483"/>
                    <a:pt x="28562" y="394"/>
                    <a:pt x="30355" y="394"/>
                  </a:cubicBezTo>
                  <a:cubicBezTo>
                    <a:pt x="30368" y="394"/>
                    <a:pt x="30381" y="394"/>
                    <a:pt x="30394" y="394"/>
                  </a:cubicBezTo>
                  <a:cubicBezTo>
                    <a:pt x="32736" y="418"/>
                    <a:pt x="33360" y="2355"/>
                    <a:pt x="33647" y="4285"/>
                  </a:cubicBezTo>
                  <a:cubicBezTo>
                    <a:pt x="33658" y="4367"/>
                    <a:pt x="33713" y="4402"/>
                    <a:pt x="33774" y="4402"/>
                  </a:cubicBezTo>
                  <a:cubicBezTo>
                    <a:pt x="33855" y="4402"/>
                    <a:pt x="33946" y="4339"/>
                    <a:pt x="33958" y="4241"/>
                  </a:cubicBezTo>
                  <a:cubicBezTo>
                    <a:pt x="35142" y="3315"/>
                    <a:pt x="36378" y="2512"/>
                    <a:pt x="37802" y="1997"/>
                  </a:cubicBezTo>
                  <a:cubicBezTo>
                    <a:pt x="38613" y="1704"/>
                    <a:pt x="39600" y="1390"/>
                    <a:pt x="40500" y="1390"/>
                  </a:cubicBezTo>
                  <a:cubicBezTo>
                    <a:pt x="41405" y="1390"/>
                    <a:pt x="42222" y="1708"/>
                    <a:pt x="42683" y="2688"/>
                  </a:cubicBezTo>
                  <a:cubicBezTo>
                    <a:pt x="43840" y="5154"/>
                    <a:pt x="41416" y="7993"/>
                    <a:pt x="43214" y="10355"/>
                  </a:cubicBezTo>
                  <a:cubicBezTo>
                    <a:pt x="43252" y="10404"/>
                    <a:pt x="43304" y="10425"/>
                    <a:pt x="43355" y="10425"/>
                  </a:cubicBezTo>
                  <a:cubicBezTo>
                    <a:pt x="43399" y="10425"/>
                    <a:pt x="43443" y="10409"/>
                    <a:pt x="43476" y="10383"/>
                  </a:cubicBezTo>
                  <a:cubicBezTo>
                    <a:pt x="43531" y="10339"/>
                    <a:pt x="43554" y="10265"/>
                    <a:pt x="43496" y="10192"/>
                  </a:cubicBezTo>
                  <a:cubicBezTo>
                    <a:pt x="42120" y="8370"/>
                    <a:pt x="43281" y="6243"/>
                    <a:pt x="43286" y="4227"/>
                  </a:cubicBezTo>
                  <a:cubicBezTo>
                    <a:pt x="43291" y="3110"/>
                    <a:pt x="42886" y="1845"/>
                    <a:pt x="41822" y="1305"/>
                  </a:cubicBezTo>
                  <a:cubicBezTo>
                    <a:pt x="41467" y="1124"/>
                    <a:pt x="41053" y="1053"/>
                    <a:pt x="40616" y="1053"/>
                  </a:cubicBezTo>
                  <a:cubicBezTo>
                    <a:pt x="39622" y="1053"/>
                    <a:pt x="38512" y="1421"/>
                    <a:pt x="37721" y="1704"/>
                  </a:cubicBezTo>
                  <a:cubicBezTo>
                    <a:pt x="37017" y="1955"/>
                    <a:pt x="36339" y="2275"/>
                    <a:pt x="35701" y="2662"/>
                  </a:cubicBezTo>
                  <a:cubicBezTo>
                    <a:pt x="35064" y="3050"/>
                    <a:pt x="34468" y="3507"/>
                    <a:pt x="33937" y="4031"/>
                  </a:cubicBezTo>
                  <a:cubicBezTo>
                    <a:pt x="33760" y="2821"/>
                    <a:pt x="33457" y="1475"/>
                    <a:pt x="32434" y="700"/>
                  </a:cubicBezTo>
                  <a:cubicBezTo>
                    <a:pt x="31845" y="252"/>
                    <a:pt x="31149" y="84"/>
                    <a:pt x="30439" y="84"/>
                  </a:cubicBezTo>
                  <a:cubicBezTo>
                    <a:pt x="29856" y="84"/>
                    <a:pt x="29265" y="197"/>
                    <a:pt x="28716" y="362"/>
                  </a:cubicBezTo>
                  <a:cubicBezTo>
                    <a:pt x="26720" y="963"/>
                    <a:pt x="24909" y="1891"/>
                    <a:pt x="22797" y="2088"/>
                  </a:cubicBezTo>
                  <a:cubicBezTo>
                    <a:pt x="22525" y="2113"/>
                    <a:pt x="22256" y="2126"/>
                    <a:pt x="21990" y="2126"/>
                  </a:cubicBezTo>
                  <a:cubicBezTo>
                    <a:pt x="20134" y="2126"/>
                    <a:pt x="18436" y="1511"/>
                    <a:pt x="16930" y="360"/>
                  </a:cubicBezTo>
                  <a:cubicBezTo>
                    <a:pt x="16914" y="348"/>
                    <a:pt x="16898" y="343"/>
                    <a:pt x="16882" y="343"/>
                  </a:cubicBezTo>
                  <a:cubicBezTo>
                    <a:pt x="16808" y="343"/>
                    <a:pt x="16744" y="452"/>
                    <a:pt x="16809" y="513"/>
                  </a:cubicBezTo>
                  <a:cubicBezTo>
                    <a:pt x="16815" y="517"/>
                    <a:pt x="16821" y="519"/>
                    <a:pt x="16825" y="524"/>
                  </a:cubicBezTo>
                  <a:cubicBezTo>
                    <a:pt x="15657" y="1812"/>
                    <a:pt x="14090" y="2348"/>
                    <a:pt x="12451" y="2348"/>
                  </a:cubicBezTo>
                  <a:cubicBezTo>
                    <a:pt x="11895" y="2348"/>
                    <a:pt x="11331" y="2286"/>
                    <a:pt x="10771" y="2171"/>
                  </a:cubicBezTo>
                  <a:cubicBezTo>
                    <a:pt x="8747" y="1754"/>
                    <a:pt x="6976" y="609"/>
                    <a:pt x="4970" y="155"/>
                  </a:cubicBezTo>
                  <a:cubicBezTo>
                    <a:pt x="4538" y="57"/>
                    <a:pt x="4091" y="1"/>
                    <a:pt x="36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3754275" y="983682"/>
              <a:ext cx="1307000" cy="585875"/>
            </a:xfrm>
            <a:custGeom>
              <a:avLst/>
              <a:gdLst/>
              <a:ahLst/>
              <a:cxnLst/>
              <a:rect l="l" t="t" r="r" b="b"/>
              <a:pathLst>
                <a:path w="52280" h="23435" extrusionOk="0">
                  <a:moveTo>
                    <a:pt x="12107" y="1"/>
                  </a:moveTo>
                  <a:cubicBezTo>
                    <a:pt x="11223" y="1"/>
                    <a:pt x="10275" y="247"/>
                    <a:pt x="9617" y="845"/>
                  </a:cubicBezTo>
                  <a:cubicBezTo>
                    <a:pt x="8659" y="1718"/>
                    <a:pt x="8710" y="2990"/>
                    <a:pt x="8814" y="4185"/>
                  </a:cubicBezTo>
                  <a:cubicBezTo>
                    <a:pt x="8819" y="4247"/>
                    <a:pt x="8762" y="4283"/>
                    <a:pt x="8708" y="4283"/>
                  </a:cubicBezTo>
                  <a:cubicBezTo>
                    <a:pt x="8665" y="4283"/>
                    <a:pt x="8623" y="4260"/>
                    <a:pt x="8615" y="4211"/>
                  </a:cubicBezTo>
                  <a:cubicBezTo>
                    <a:pt x="8609" y="4163"/>
                    <a:pt x="8601" y="4117"/>
                    <a:pt x="8595" y="4068"/>
                  </a:cubicBezTo>
                  <a:lnTo>
                    <a:pt x="8490" y="4082"/>
                  </a:lnTo>
                  <a:cubicBezTo>
                    <a:pt x="8490" y="4154"/>
                    <a:pt x="8435" y="4223"/>
                    <a:pt x="8361" y="4223"/>
                  </a:cubicBezTo>
                  <a:cubicBezTo>
                    <a:pt x="8340" y="4223"/>
                    <a:pt x="8318" y="4218"/>
                    <a:pt x="8295" y="4205"/>
                  </a:cubicBezTo>
                  <a:cubicBezTo>
                    <a:pt x="6844" y="3408"/>
                    <a:pt x="5446" y="2350"/>
                    <a:pt x="3891" y="1771"/>
                  </a:cubicBezTo>
                  <a:cubicBezTo>
                    <a:pt x="3415" y="1593"/>
                    <a:pt x="2858" y="1451"/>
                    <a:pt x="2316" y="1451"/>
                  </a:cubicBezTo>
                  <a:cubicBezTo>
                    <a:pt x="1911" y="1451"/>
                    <a:pt x="1514" y="1530"/>
                    <a:pt x="1165" y="1734"/>
                  </a:cubicBezTo>
                  <a:cubicBezTo>
                    <a:pt x="1" y="2416"/>
                    <a:pt x="301" y="3911"/>
                    <a:pt x="567" y="4978"/>
                  </a:cubicBezTo>
                  <a:cubicBezTo>
                    <a:pt x="1003" y="6726"/>
                    <a:pt x="1853" y="9305"/>
                    <a:pt x="12" y="10494"/>
                  </a:cubicBezTo>
                  <a:cubicBezTo>
                    <a:pt x="1827" y="12187"/>
                    <a:pt x="481" y="14736"/>
                    <a:pt x="213" y="16782"/>
                  </a:cubicBezTo>
                  <a:cubicBezTo>
                    <a:pt x="93" y="17712"/>
                    <a:pt x="158" y="18802"/>
                    <a:pt x="843" y="19524"/>
                  </a:cubicBezTo>
                  <a:cubicBezTo>
                    <a:pt x="1349" y="20060"/>
                    <a:pt x="2058" y="20230"/>
                    <a:pt x="2771" y="20230"/>
                  </a:cubicBezTo>
                  <a:cubicBezTo>
                    <a:pt x="3111" y="20230"/>
                    <a:pt x="3453" y="20191"/>
                    <a:pt x="3774" y="20134"/>
                  </a:cubicBezTo>
                  <a:cubicBezTo>
                    <a:pt x="5259" y="19870"/>
                    <a:pt x="6609" y="19180"/>
                    <a:pt x="7846" y="18342"/>
                  </a:cubicBezTo>
                  <a:cubicBezTo>
                    <a:pt x="7859" y="18333"/>
                    <a:pt x="7871" y="18330"/>
                    <a:pt x="7884" y="18330"/>
                  </a:cubicBezTo>
                  <a:cubicBezTo>
                    <a:pt x="7916" y="18330"/>
                    <a:pt x="7946" y="18354"/>
                    <a:pt x="7959" y="18386"/>
                  </a:cubicBezTo>
                  <a:lnTo>
                    <a:pt x="8075" y="18353"/>
                  </a:lnTo>
                  <a:cubicBezTo>
                    <a:pt x="8061" y="18307"/>
                    <a:pt x="8050" y="18261"/>
                    <a:pt x="8038" y="18215"/>
                  </a:cubicBezTo>
                  <a:cubicBezTo>
                    <a:pt x="8016" y="18129"/>
                    <a:pt x="8085" y="18073"/>
                    <a:pt x="8153" y="18073"/>
                  </a:cubicBezTo>
                  <a:cubicBezTo>
                    <a:pt x="8199" y="18073"/>
                    <a:pt x="8243" y="18098"/>
                    <a:pt x="8259" y="18155"/>
                  </a:cubicBezTo>
                  <a:cubicBezTo>
                    <a:pt x="8782" y="19944"/>
                    <a:pt x="9929" y="21866"/>
                    <a:pt x="11830" y="22431"/>
                  </a:cubicBezTo>
                  <a:cubicBezTo>
                    <a:pt x="12263" y="22560"/>
                    <a:pt x="12697" y="22614"/>
                    <a:pt x="13133" y="22614"/>
                  </a:cubicBezTo>
                  <a:cubicBezTo>
                    <a:pt x="14730" y="22614"/>
                    <a:pt x="16331" y="21886"/>
                    <a:pt x="17844" y="21484"/>
                  </a:cubicBezTo>
                  <a:cubicBezTo>
                    <a:pt x="19093" y="21153"/>
                    <a:pt x="20539" y="20822"/>
                    <a:pt x="21933" y="20822"/>
                  </a:cubicBezTo>
                  <a:cubicBezTo>
                    <a:pt x="23232" y="20822"/>
                    <a:pt x="24486" y="21109"/>
                    <a:pt x="25494" y="21953"/>
                  </a:cubicBezTo>
                  <a:lnTo>
                    <a:pt x="25519" y="21924"/>
                  </a:lnTo>
                  <a:cubicBezTo>
                    <a:pt x="25487" y="21884"/>
                    <a:pt x="25482" y="21815"/>
                    <a:pt x="25537" y="21789"/>
                  </a:cubicBezTo>
                  <a:cubicBezTo>
                    <a:pt x="26999" y="21079"/>
                    <a:pt x="28615" y="20738"/>
                    <a:pt x="30235" y="20738"/>
                  </a:cubicBezTo>
                  <a:cubicBezTo>
                    <a:pt x="31768" y="20738"/>
                    <a:pt x="33306" y="21043"/>
                    <a:pt x="34720" y="21628"/>
                  </a:cubicBezTo>
                  <a:cubicBezTo>
                    <a:pt x="36126" y="22211"/>
                    <a:pt x="37468" y="23435"/>
                    <a:pt x="38962" y="23435"/>
                  </a:cubicBezTo>
                  <a:cubicBezTo>
                    <a:pt x="39398" y="23435"/>
                    <a:pt x="39847" y="23330"/>
                    <a:pt x="40314" y="23075"/>
                  </a:cubicBezTo>
                  <a:cubicBezTo>
                    <a:pt x="42159" y="22069"/>
                    <a:pt x="42635" y="19919"/>
                    <a:pt x="43118" y="18055"/>
                  </a:cubicBezTo>
                  <a:cubicBezTo>
                    <a:pt x="43138" y="17976"/>
                    <a:pt x="43198" y="17941"/>
                    <a:pt x="43261" y="17941"/>
                  </a:cubicBezTo>
                  <a:cubicBezTo>
                    <a:pt x="43303" y="17941"/>
                    <a:pt x="43346" y="17957"/>
                    <a:pt x="43378" y="17985"/>
                  </a:cubicBezTo>
                  <a:lnTo>
                    <a:pt x="43436" y="17913"/>
                  </a:lnTo>
                  <a:cubicBezTo>
                    <a:pt x="43402" y="17888"/>
                    <a:pt x="43372" y="17860"/>
                    <a:pt x="43339" y="17834"/>
                  </a:cubicBezTo>
                  <a:cubicBezTo>
                    <a:pt x="43282" y="17785"/>
                    <a:pt x="43337" y="17694"/>
                    <a:pt x="43399" y="17694"/>
                  </a:cubicBezTo>
                  <a:cubicBezTo>
                    <a:pt x="43412" y="17694"/>
                    <a:pt x="43425" y="17698"/>
                    <a:pt x="43438" y="17707"/>
                  </a:cubicBezTo>
                  <a:cubicBezTo>
                    <a:pt x="44757" y="18647"/>
                    <a:pt x="46235" y="19355"/>
                    <a:pt x="47832" y="19663"/>
                  </a:cubicBezTo>
                  <a:cubicBezTo>
                    <a:pt x="48177" y="19729"/>
                    <a:pt x="48540" y="19774"/>
                    <a:pt x="48896" y="19774"/>
                  </a:cubicBezTo>
                  <a:cubicBezTo>
                    <a:pt x="49734" y="19774"/>
                    <a:pt x="50537" y="19525"/>
                    <a:pt x="51000" y="18719"/>
                  </a:cubicBezTo>
                  <a:cubicBezTo>
                    <a:pt x="51428" y="17973"/>
                    <a:pt x="51444" y="17095"/>
                    <a:pt x="51328" y="16271"/>
                  </a:cubicBezTo>
                  <a:cubicBezTo>
                    <a:pt x="51046" y="14225"/>
                    <a:pt x="49871" y="11579"/>
                    <a:pt x="51931" y="10078"/>
                  </a:cubicBezTo>
                  <a:lnTo>
                    <a:pt x="51915" y="10055"/>
                  </a:lnTo>
                  <a:cubicBezTo>
                    <a:pt x="51882" y="10081"/>
                    <a:pt x="51838" y="10097"/>
                    <a:pt x="51793" y="10097"/>
                  </a:cubicBezTo>
                  <a:cubicBezTo>
                    <a:pt x="51743" y="10097"/>
                    <a:pt x="51691" y="10077"/>
                    <a:pt x="51653" y="10028"/>
                  </a:cubicBezTo>
                  <a:cubicBezTo>
                    <a:pt x="49855" y="7666"/>
                    <a:pt x="52279" y="4826"/>
                    <a:pt x="51122" y="2360"/>
                  </a:cubicBezTo>
                  <a:cubicBezTo>
                    <a:pt x="50662" y="1381"/>
                    <a:pt x="49845" y="1062"/>
                    <a:pt x="48940" y="1062"/>
                  </a:cubicBezTo>
                  <a:cubicBezTo>
                    <a:pt x="48040" y="1062"/>
                    <a:pt x="47052" y="1377"/>
                    <a:pt x="46241" y="1670"/>
                  </a:cubicBezTo>
                  <a:cubicBezTo>
                    <a:pt x="44817" y="2185"/>
                    <a:pt x="43581" y="2988"/>
                    <a:pt x="42397" y="3914"/>
                  </a:cubicBezTo>
                  <a:cubicBezTo>
                    <a:pt x="42385" y="4012"/>
                    <a:pt x="42294" y="4075"/>
                    <a:pt x="42213" y="4075"/>
                  </a:cubicBezTo>
                  <a:cubicBezTo>
                    <a:pt x="42152" y="4075"/>
                    <a:pt x="42097" y="4040"/>
                    <a:pt x="42086" y="3958"/>
                  </a:cubicBezTo>
                  <a:cubicBezTo>
                    <a:pt x="41799" y="2028"/>
                    <a:pt x="41175" y="90"/>
                    <a:pt x="38833" y="67"/>
                  </a:cubicBezTo>
                  <a:cubicBezTo>
                    <a:pt x="38820" y="67"/>
                    <a:pt x="38807" y="67"/>
                    <a:pt x="38794" y="67"/>
                  </a:cubicBezTo>
                  <a:cubicBezTo>
                    <a:pt x="37002" y="67"/>
                    <a:pt x="35260" y="1156"/>
                    <a:pt x="33566" y="1630"/>
                  </a:cubicBezTo>
                  <a:cubicBezTo>
                    <a:pt x="32535" y="1920"/>
                    <a:pt x="31487" y="2085"/>
                    <a:pt x="30459" y="2085"/>
                  </a:cubicBezTo>
                  <a:cubicBezTo>
                    <a:pt x="28662" y="2085"/>
                    <a:pt x="26928" y="1580"/>
                    <a:pt x="25457" y="358"/>
                  </a:cubicBezTo>
                  <a:cubicBezTo>
                    <a:pt x="24329" y="1819"/>
                    <a:pt x="22682" y="2359"/>
                    <a:pt x="20972" y="2359"/>
                  </a:cubicBezTo>
                  <a:cubicBezTo>
                    <a:pt x="19891" y="2359"/>
                    <a:pt x="18785" y="2143"/>
                    <a:pt x="17770" y="1809"/>
                  </a:cubicBezTo>
                  <a:cubicBezTo>
                    <a:pt x="15997" y="1224"/>
                    <a:pt x="14295" y="129"/>
                    <a:pt x="12400" y="10"/>
                  </a:cubicBezTo>
                  <a:cubicBezTo>
                    <a:pt x="12304" y="4"/>
                    <a:pt x="12206" y="1"/>
                    <a:pt x="12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4391325" y="1432182"/>
              <a:ext cx="449000" cy="147275"/>
            </a:xfrm>
            <a:custGeom>
              <a:avLst/>
              <a:gdLst/>
              <a:ahLst/>
              <a:cxnLst/>
              <a:rect l="l" t="t" r="r" b="b"/>
              <a:pathLst>
                <a:path w="17960" h="5891" extrusionOk="0">
                  <a:moveTo>
                    <a:pt x="17779" y="1"/>
                  </a:moveTo>
                  <a:cubicBezTo>
                    <a:pt x="17716" y="1"/>
                    <a:pt x="17656" y="35"/>
                    <a:pt x="17636" y="115"/>
                  </a:cubicBezTo>
                  <a:cubicBezTo>
                    <a:pt x="17153" y="1979"/>
                    <a:pt x="16677" y="4129"/>
                    <a:pt x="14832" y="5135"/>
                  </a:cubicBezTo>
                  <a:cubicBezTo>
                    <a:pt x="14365" y="5390"/>
                    <a:pt x="13916" y="5495"/>
                    <a:pt x="13480" y="5495"/>
                  </a:cubicBezTo>
                  <a:cubicBezTo>
                    <a:pt x="11986" y="5495"/>
                    <a:pt x="10644" y="4271"/>
                    <a:pt x="9238" y="3688"/>
                  </a:cubicBezTo>
                  <a:cubicBezTo>
                    <a:pt x="7824" y="3103"/>
                    <a:pt x="6286" y="2798"/>
                    <a:pt x="4753" y="2798"/>
                  </a:cubicBezTo>
                  <a:cubicBezTo>
                    <a:pt x="3133" y="2798"/>
                    <a:pt x="1517" y="3139"/>
                    <a:pt x="56" y="3849"/>
                  </a:cubicBezTo>
                  <a:cubicBezTo>
                    <a:pt x="0" y="3875"/>
                    <a:pt x="5" y="3944"/>
                    <a:pt x="37" y="3984"/>
                  </a:cubicBezTo>
                  <a:cubicBezTo>
                    <a:pt x="51" y="4001"/>
                    <a:pt x="71" y="4014"/>
                    <a:pt x="95" y="4014"/>
                  </a:cubicBezTo>
                  <a:cubicBezTo>
                    <a:pt x="104" y="4014"/>
                    <a:pt x="113" y="4012"/>
                    <a:pt x="122" y="4008"/>
                  </a:cubicBezTo>
                  <a:cubicBezTo>
                    <a:pt x="1626" y="3468"/>
                    <a:pt x="3182" y="3148"/>
                    <a:pt x="4758" y="3148"/>
                  </a:cubicBezTo>
                  <a:cubicBezTo>
                    <a:pt x="5377" y="3148"/>
                    <a:pt x="5999" y="3197"/>
                    <a:pt x="6622" y="3302"/>
                  </a:cubicBezTo>
                  <a:cubicBezTo>
                    <a:pt x="7707" y="3485"/>
                    <a:pt x="8772" y="3817"/>
                    <a:pt x="9760" y="4306"/>
                  </a:cubicBezTo>
                  <a:cubicBezTo>
                    <a:pt x="10520" y="4680"/>
                    <a:pt x="11200" y="5207"/>
                    <a:pt x="11977" y="5546"/>
                  </a:cubicBezTo>
                  <a:cubicBezTo>
                    <a:pt x="12519" y="5786"/>
                    <a:pt x="13022" y="5890"/>
                    <a:pt x="13485" y="5890"/>
                  </a:cubicBezTo>
                  <a:cubicBezTo>
                    <a:pt x="13523" y="5890"/>
                    <a:pt x="13560" y="5890"/>
                    <a:pt x="13597" y="5888"/>
                  </a:cubicBezTo>
                  <a:cubicBezTo>
                    <a:pt x="16111" y="5787"/>
                    <a:pt x="17453" y="2499"/>
                    <a:pt x="17945" y="201"/>
                  </a:cubicBezTo>
                  <a:cubicBezTo>
                    <a:pt x="17959" y="134"/>
                    <a:pt x="17936" y="79"/>
                    <a:pt x="17896" y="44"/>
                  </a:cubicBezTo>
                  <a:cubicBezTo>
                    <a:pt x="17864" y="16"/>
                    <a:pt x="17821" y="1"/>
                    <a:pt x="17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954650" y="1435482"/>
              <a:ext cx="443875" cy="121825"/>
            </a:xfrm>
            <a:custGeom>
              <a:avLst/>
              <a:gdLst/>
              <a:ahLst/>
              <a:cxnLst/>
              <a:rect l="l" t="t" r="r" b="b"/>
              <a:pathLst>
                <a:path w="17755" h="4873" extrusionOk="0">
                  <a:moveTo>
                    <a:pt x="138" y="1"/>
                  </a:moveTo>
                  <a:cubicBezTo>
                    <a:pt x="70" y="1"/>
                    <a:pt x="1" y="57"/>
                    <a:pt x="23" y="143"/>
                  </a:cubicBezTo>
                  <a:cubicBezTo>
                    <a:pt x="35" y="189"/>
                    <a:pt x="47" y="235"/>
                    <a:pt x="61" y="281"/>
                  </a:cubicBezTo>
                  <a:cubicBezTo>
                    <a:pt x="738" y="2777"/>
                    <a:pt x="2546" y="4873"/>
                    <a:pt x="5195" y="4873"/>
                  </a:cubicBezTo>
                  <a:cubicBezTo>
                    <a:pt x="5394" y="4873"/>
                    <a:pt x="5598" y="4861"/>
                    <a:pt x="5807" y="4836"/>
                  </a:cubicBezTo>
                  <a:cubicBezTo>
                    <a:pt x="8242" y="4550"/>
                    <a:pt x="11272" y="2995"/>
                    <a:pt x="13982" y="2995"/>
                  </a:cubicBezTo>
                  <a:cubicBezTo>
                    <a:pt x="15222" y="2995"/>
                    <a:pt x="16394" y="3320"/>
                    <a:pt x="17412" y="4241"/>
                  </a:cubicBezTo>
                  <a:cubicBezTo>
                    <a:pt x="17445" y="4271"/>
                    <a:pt x="17481" y="4284"/>
                    <a:pt x="17517" y="4284"/>
                  </a:cubicBezTo>
                  <a:cubicBezTo>
                    <a:pt x="17643" y="4284"/>
                    <a:pt x="17754" y="4125"/>
                    <a:pt x="17636" y="4017"/>
                  </a:cubicBezTo>
                  <a:cubicBezTo>
                    <a:pt x="17585" y="3969"/>
                    <a:pt x="17531" y="3925"/>
                    <a:pt x="17479" y="3881"/>
                  </a:cubicBezTo>
                  <a:cubicBezTo>
                    <a:pt x="16471" y="3037"/>
                    <a:pt x="15218" y="2749"/>
                    <a:pt x="13919" y="2749"/>
                  </a:cubicBezTo>
                  <a:cubicBezTo>
                    <a:pt x="12525" y="2749"/>
                    <a:pt x="11079" y="3081"/>
                    <a:pt x="9829" y="3412"/>
                  </a:cubicBezTo>
                  <a:cubicBezTo>
                    <a:pt x="8316" y="3814"/>
                    <a:pt x="6715" y="4542"/>
                    <a:pt x="5118" y="4542"/>
                  </a:cubicBezTo>
                  <a:cubicBezTo>
                    <a:pt x="4682" y="4542"/>
                    <a:pt x="4248" y="4488"/>
                    <a:pt x="3815" y="4359"/>
                  </a:cubicBezTo>
                  <a:cubicBezTo>
                    <a:pt x="1914" y="3793"/>
                    <a:pt x="767" y="1872"/>
                    <a:pt x="244" y="83"/>
                  </a:cubicBezTo>
                  <a:cubicBezTo>
                    <a:pt x="228" y="25"/>
                    <a:pt x="183" y="1"/>
                    <a:pt x="1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3706450" y="1010207"/>
              <a:ext cx="260125" cy="488475"/>
            </a:xfrm>
            <a:custGeom>
              <a:avLst/>
              <a:gdLst/>
              <a:ahLst/>
              <a:cxnLst/>
              <a:rect l="l" t="t" r="r" b="b"/>
              <a:pathLst>
                <a:path w="10405" h="19539" extrusionOk="0">
                  <a:moveTo>
                    <a:pt x="4298" y="0"/>
                  </a:moveTo>
                  <a:cubicBezTo>
                    <a:pt x="3696" y="0"/>
                    <a:pt x="3129" y="165"/>
                    <a:pt x="2635" y="568"/>
                  </a:cubicBezTo>
                  <a:cubicBezTo>
                    <a:pt x="0" y="2721"/>
                    <a:pt x="4742" y="7059"/>
                    <a:pt x="1750" y="9296"/>
                  </a:cubicBezTo>
                  <a:cubicBezTo>
                    <a:pt x="1736" y="9292"/>
                    <a:pt x="1721" y="9290"/>
                    <a:pt x="1707" y="9290"/>
                  </a:cubicBezTo>
                  <a:cubicBezTo>
                    <a:pt x="1620" y="9290"/>
                    <a:pt x="1540" y="9367"/>
                    <a:pt x="1544" y="9449"/>
                  </a:cubicBezTo>
                  <a:cubicBezTo>
                    <a:pt x="1490" y="9507"/>
                    <a:pt x="1536" y="9598"/>
                    <a:pt x="1609" y="9598"/>
                  </a:cubicBezTo>
                  <a:cubicBezTo>
                    <a:pt x="1619" y="9598"/>
                    <a:pt x="1630" y="9596"/>
                    <a:pt x="1641" y="9592"/>
                  </a:cubicBezTo>
                  <a:lnTo>
                    <a:pt x="1641" y="9592"/>
                  </a:lnTo>
                  <a:cubicBezTo>
                    <a:pt x="4371" y="12040"/>
                    <a:pt x="46" y="16087"/>
                    <a:pt x="2542" y="18678"/>
                  </a:cubicBezTo>
                  <a:cubicBezTo>
                    <a:pt x="3136" y="19295"/>
                    <a:pt x="3915" y="19538"/>
                    <a:pt x="4755" y="19538"/>
                  </a:cubicBezTo>
                  <a:cubicBezTo>
                    <a:pt x="6593" y="19538"/>
                    <a:pt x="8724" y="18374"/>
                    <a:pt x="9856" y="17408"/>
                  </a:cubicBezTo>
                  <a:cubicBezTo>
                    <a:pt x="9882" y="17384"/>
                    <a:pt x="9884" y="17352"/>
                    <a:pt x="9872" y="17324"/>
                  </a:cubicBezTo>
                  <a:cubicBezTo>
                    <a:pt x="9859" y="17293"/>
                    <a:pt x="9829" y="17268"/>
                    <a:pt x="9798" y="17268"/>
                  </a:cubicBezTo>
                  <a:cubicBezTo>
                    <a:pt x="9785" y="17268"/>
                    <a:pt x="9772" y="17272"/>
                    <a:pt x="9760" y="17281"/>
                  </a:cubicBezTo>
                  <a:cubicBezTo>
                    <a:pt x="8522" y="18119"/>
                    <a:pt x="7172" y="18809"/>
                    <a:pt x="5687" y="19072"/>
                  </a:cubicBezTo>
                  <a:cubicBezTo>
                    <a:pt x="5366" y="19129"/>
                    <a:pt x="5023" y="19169"/>
                    <a:pt x="4681" y="19169"/>
                  </a:cubicBezTo>
                  <a:cubicBezTo>
                    <a:pt x="3970" y="19169"/>
                    <a:pt x="3262" y="18998"/>
                    <a:pt x="2756" y="18463"/>
                  </a:cubicBezTo>
                  <a:cubicBezTo>
                    <a:pt x="2071" y="17740"/>
                    <a:pt x="2006" y="16650"/>
                    <a:pt x="2126" y="15720"/>
                  </a:cubicBezTo>
                  <a:cubicBezTo>
                    <a:pt x="2394" y="13674"/>
                    <a:pt x="3740" y="11125"/>
                    <a:pt x="1925" y="9433"/>
                  </a:cubicBezTo>
                  <a:cubicBezTo>
                    <a:pt x="3766" y="8244"/>
                    <a:pt x="2916" y="5665"/>
                    <a:pt x="2480" y="3917"/>
                  </a:cubicBezTo>
                  <a:cubicBezTo>
                    <a:pt x="2214" y="2850"/>
                    <a:pt x="1914" y="1355"/>
                    <a:pt x="3078" y="673"/>
                  </a:cubicBezTo>
                  <a:cubicBezTo>
                    <a:pt x="3426" y="469"/>
                    <a:pt x="3823" y="390"/>
                    <a:pt x="4229" y="390"/>
                  </a:cubicBezTo>
                  <a:cubicBezTo>
                    <a:pt x="4771" y="390"/>
                    <a:pt x="5328" y="532"/>
                    <a:pt x="5804" y="710"/>
                  </a:cubicBezTo>
                  <a:cubicBezTo>
                    <a:pt x="7359" y="1289"/>
                    <a:pt x="8757" y="2347"/>
                    <a:pt x="10208" y="3144"/>
                  </a:cubicBezTo>
                  <a:cubicBezTo>
                    <a:pt x="10231" y="3157"/>
                    <a:pt x="10253" y="3162"/>
                    <a:pt x="10274" y="3162"/>
                  </a:cubicBezTo>
                  <a:cubicBezTo>
                    <a:pt x="10348" y="3162"/>
                    <a:pt x="10404" y="3093"/>
                    <a:pt x="10404" y="3021"/>
                  </a:cubicBezTo>
                  <a:cubicBezTo>
                    <a:pt x="10404" y="2982"/>
                    <a:pt x="10385" y="2940"/>
                    <a:pt x="10341" y="2912"/>
                  </a:cubicBezTo>
                  <a:cubicBezTo>
                    <a:pt x="8950" y="2015"/>
                    <a:pt x="6406" y="0"/>
                    <a:pt x="42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" name="Google Shape;334;p14"/>
          <p:cNvSpPr txBox="1">
            <a:spLocks noGrp="1"/>
          </p:cNvSpPr>
          <p:nvPr>
            <p:ph type="ctrTitle"/>
          </p:nvPr>
        </p:nvSpPr>
        <p:spPr>
          <a:xfrm flipH="1">
            <a:off x="3050275" y="3150850"/>
            <a:ext cx="3043500" cy="42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35" name="Google Shape;335;p14"/>
          <p:cNvSpPr txBox="1">
            <a:spLocks noGrp="1"/>
          </p:cNvSpPr>
          <p:nvPr>
            <p:ph type="subTitle" idx="1"/>
          </p:nvPr>
        </p:nvSpPr>
        <p:spPr>
          <a:xfrm flipH="1">
            <a:off x="1698300" y="1796000"/>
            <a:ext cx="5747400" cy="13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23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36" name="Google Shape;336;p14"/>
          <p:cNvGrpSpPr/>
          <p:nvPr/>
        </p:nvGrpSpPr>
        <p:grpSpPr>
          <a:xfrm rot="899936">
            <a:off x="1146983" y="4620964"/>
            <a:ext cx="226551" cy="205209"/>
            <a:chOff x="1640475" y="1197075"/>
            <a:chExt cx="55475" cy="50250"/>
          </a:xfrm>
        </p:grpSpPr>
        <p:sp>
          <p:nvSpPr>
            <p:cNvPr id="337" name="Google Shape;337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" name="Google Shape;340;p14"/>
          <p:cNvSpPr/>
          <p:nvPr/>
        </p:nvSpPr>
        <p:spPr>
          <a:xfrm rot="-1799742" flipH="1">
            <a:off x="364579" y="391309"/>
            <a:ext cx="434371" cy="10175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4"/>
          <p:cNvSpPr/>
          <p:nvPr/>
        </p:nvSpPr>
        <p:spPr>
          <a:xfrm rot="-9899901" flipH="1">
            <a:off x="5037735" y="48022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2" name="Google Shape;342;p14"/>
          <p:cNvGrpSpPr/>
          <p:nvPr/>
        </p:nvGrpSpPr>
        <p:grpSpPr>
          <a:xfrm rot="-7199893">
            <a:off x="6496818" y="4744065"/>
            <a:ext cx="228603" cy="207088"/>
            <a:chOff x="1640475" y="1197075"/>
            <a:chExt cx="55475" cy="50250"/>
          </a:xfrm>
        </p:grpSpPr>
        <p:sp>
          <p:nvSpPr>
            <p:cNvPr id="343" name="Google Shape;343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6" name="Google Shape;346;p14"/>
          <p:cNvSpPr/>
          <p:nvPr/>
        </p:nvSpPr>
        <p:spPr>
          <a:xfrm rot="-143173" flipH="1">
            <a:off x="2774705" y="2649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7" name="Google Shape;347;p14"/>
          <p:cNvGrpSpPr/>
          <p:nvPr/>
        </p:nvGrpSpPr>
        <p:grpSpPr>
          <a:xfrm rot="-5400176">
            <a:off x="8462420" y="504765"/>
            <a:ext cx="324157" cy="293631"/>
            <a:chOff x="1640475" y="1197075"/>
            <a:chExt cx="55475" cy="50250"/>
          </a:xfrm>
        </p:grpSpPr>
        <p:sp>
          <p:nvSpPr>
            <p:cNvPr id="348" name="Google Shape;348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351;p1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352" name="Google Shape;352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" name="Google Shape;355;p14"/>
          <p:cNvGrpSpPr/>
          <p:nvPr/>
        </p:nvGrpSpPr>
        <p:grpSpPr>
          <a:xfrm rot="-7200118">
            <a:off x="415533" y="1000416"/>
            <a:ext cx="332475" cy="301169"/>
            <a:chOff x="1640475" y="1197075"/>
            <a:chExt cx="55475" cy="50250"/>
          </a:xfrm>
        </p:grpSpPr>
        <p:sp>
          <p:nvSpPr>
            <p:cNvPr id="356" name="Google Shape;356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1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4"/>
          <p:cNvSpPr/>
          <p:nvPr/>
        </p:nvSpPr>
        <p:spPr>
          <a:xfrm rot="-1920372">
            <a:off x="-35598" y="3964576"/>
            <a:ext cx="988874" cy="900813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48873" y="3525345"/>
            <a:ext cx="3825648" cy="1800343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"/>
          <p:cNvSpPr/>
          <p:nvPr/>
        </p:nvSpPr>
        <p:spPr>
          <a:xfrm>
            <a:off x="-425898" y="-291775"/>
            <a:ext cx="3298272" cy="182058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7342677" y="-220591"/>
            <a:ext cx="2090062" cy="209616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5382456" y="4159416"/>
            <a:ext cx="3916919" cy="1384001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16"/>
          <p:cNvGrpSpPr/>
          <p:nvPr/>
        </p:nvGrpSpPr>
        <p:grpSpPr>
          <a:xfrm>
            <a:off x="1539904" y="862266"/>
            <a:ext cx="6063713" cy="3662083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2649475" y="2513525"/>
            <a:ext cx="3845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433397" y="3873365"/>
            <a:ext cx="559652" cy="53763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8028956" y="4262978"/>
            <a:ext cx="394966" cy="325088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5085747" y="47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8489168" y="3937169"/>
            <a:ext cx="228601" cy="207085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083129" y="4589721"/>
            <a:ext cx="296714" cy="268777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8074813" y="1511033"/>
            <a:ext cx="1057311" cy="82382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368821" y="216302"/>
            <a:ext cx="434387" cy="10175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7791376" y="534461"/>
            <a:ext cx="215934" cy="195605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3598835" y="407494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1598068" y="239310"/>
            <a:ext cx="272677" cy="246999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2270875" y="1057400"/>
            <a:ext cx="4602300" cy="14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8169499" y="354341"/>
            <a:ext cx="259193" cy="555838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5463834" y="-171500"/>
            <a:ext cx="3715991" cy="18955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flipH="1">
            <a:off x="6310157" y="3340499"/>
            <a:ext cx="3132243" cy="2074976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flipH="1">
            <a:off x="-305030" y="3501099"/>
            <a:ext cx="3502005" cy="181765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flipH="1">
            <a:off x="-172967" y="-346475"/>
            <a:ext cx="3877467" cy="2004202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016472" y="201882"/>
            <a:ext cx="454166" cy="411416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8251989" y="1521724"/>
            <a:ext cx="279616" cy="253294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3194336" y="4571863"/>
            <a:ext cx="695049" cy="16282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7874199" y="150134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7432742" y="4442182"/>
            <a:ext cx="197770" cy="213810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891612" y="4121988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368157">
            <a:off x="8269118" y="4245138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274629" y="3048883"/>
            <a:ext cx="221762" cy="200885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28824" y="4059063"/>
            <a:ext cx="3566130" cy="1156248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7070064" y="-128785"/>
            <a:ext cx="2145942" cy="105315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445550" y="-291750"/>
            <a:ext cx="4706555" cy="1587067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7237760" y="3032148"/>
            <a:ext cx="2387697" cy="2484758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 rot="10800000">
            <a:off x="7573482" y="3136804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 rot="10800000">
            <a:off x="7341532" y="3544979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 rot="10800000">
            <a:off x="7022857" y="2140429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 rot="9893225">
            <a:off x="1777086" y="371868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278835" y="4536755"/>
            <a:ext cx="221772" cy="200884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8546511" y="363435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7263554" y="408293"/>
            <a:ext cx="433642" cy="392824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571217" y="1059896"/>
            <a:ext cx="244822" cy="221773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8298149" y="4511777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7550086" y="4483922"/>
            <a:ext cx="221772" cy="200884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6975401" y="2798485"/>
            <a:ext cx="2665937" cy="277815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1"/>
          <p:cNvSpPr/>
          <p:nvPr/>
        </p:nvSpPr>
        <p:spPr>
          <a:xfrm flipH="1">
            <a:off x="-517990" y="4092608"/>
            <a:ext cx="3021471" cy="1245429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1"/>
          <p:cNvSpPr/>
          <p:nvPr/>
        </p:nvSpPr>
        <p:spPr>
          <a:xfrm flipH="1">
            <a:off x="5299521" y="-196435"/>
            <a:ext cx="4180419" cy="112718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1"/>
          <p:cNvSpPr/>
          <p:nvPr/>
        </p:nvSpPr>
        <p:spPr>
          <a:xfrm flipH="1">
            <a:off x="-543725" y="-421026"/>
            <a:ext cx="3612183" cy="2881733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1"/>
          <p:cNvSpPr/>
          <p:nvPr/>
        </p:nvSpPr>
        <p:spPr>
          <a:xfrm>
            <a:off x="1945325" y="2102150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1"/>
          <p:cNvSpPr/>
          <p:nvPr/>
        </p:nvSpPr>
        <p:spPr>
          <a:xfrm>
            <a:off x="2178925" y="1689425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1"/>
          <p:cNvSpPr/>
          <p:nvPr/>
        </p:nvSpPr>
        <p:spPr>
          <a:xfrm>
            <a:off x="1769975" y="2562250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"/>
          <p:cNvSpPr/>
          <p:nvPr/>
        </p:nvSpPr>
        <p:spPr>
          <a:xfrm rot="-906775">
            <a:off x="7086838" y="2961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8646175" y="1002690"/>
            <a:ext cx="221772" cy="200884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506318" y="3859694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376587" y="480362"/>
            <a:ext cx="433642" cy="392824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1758442" y="4714359"/>
            <a:ext cx="244822" cy="221773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184892" y="245385"/>
            <a:ext cx="580167" cy="13591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8191474" y="4616297"/>
            <a:ext cx="221772" cy="200884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60" r:id="rId4"/>
    <p:sldLayoutId id="2147483662" r:id="rId5"/>
    <p:sldLayoutId id="2147483675" r:id="rId6"/>
    <p:sldLayoutId id="2147483676" r:id="rId7"/>
    <p:sldLayoutId id="214748367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" name="Google Shape;862;p35"/>
          <p:cNvGrpSpPr/>
          <p:nvPr/>
        </p:nvGrpSpPr>
        <p:grpSpPr>
          <a:xfrm>
            <a:off x="1771111" y="991373"/>
            <a:ext cx="5602245" cy="2609700"/>
            <a:chOff x="6530374" y="1560189"/>
            <a:chExt cx="1045566" cy="505315"/>
          </a:xfrm>
        </p:grpSpPr>
        <p:sp>
          <p:nvSpPr>
            <p:cNvPr id="863" name="Google Shape;863;p35"/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5"/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5"/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5"/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5"/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5"/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5"/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5"/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5"/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5"/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5"/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5"/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5"/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5"/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5"/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5"/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5"/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5"/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5"/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5"/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5"/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9" name="Google Shape;909;p35"/>
          <p:cNvSpPr txBox="1">
            <a:spLocks noGrp="1"/>
          </p:cNvSpPr>
          <p:nvPr>
            <p:ph type="ctrTitle"/>
          </p:nvPr>
        </p:nvSpPr>
        <p:spPr>
          <a:xfrm>
            <a:off x="1069650" y="152502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atematika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2-sinf</a:t>
            </a:r>
            <a:endParaRPr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39"/>
          <p:cNvSpPr txBox="1">
            <a:spLocks noGrp="1"/>
          </p:cNvSpPr>
          <p:nvPr>
            <p:ph type="subTitle" idx="1"/>
          </p:nvPr>
        </p:nvSpPr>
        <p:spPr>
          <a:xfrm flipH="1">
            <a:off x="1413208" y="1825141"/>
            <a:ext cx="6325737" cy="15380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4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Mavzu: </a:t>
            </a:r>
          </a:p>
          <a:p>
            <a:pPr lvl="0"/>
            <a:r>
              <a:rPr lang="en-US" sz="4800" b="1" dirty="0" err="1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Qavsli</a:t>
            </a:r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qavssiz</a:t>
            </a:r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sonli</a:t>
            </a:r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ifodalar</a:t>
            </a:r>
            <a:endParaRPr lang="en-US" sz="48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68492" y="844915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6" name="Google Shape;915;p36"/>
          <p:cNvGrpSpPr/>
          <p:nvPr/>
        </p:nvGrpSpPr>
        <p:grpSpPr>
          <a:xfrm>
            <a:off x="189429" y="143345"/>
            <a:ext cx="8723488" cy="1811539"/>
            <a:chOff x="7728915" y="2370420"/>
            <a:chExt cx="1034472" cy="222546"/>
          </a:xfrm>
        </p:grpSpPr>
        <p:sp>
          <p:nvSpPr>
            <p:cNvPr id="7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8;p36"/>
            <p:cNvSpPr/>
            <p:nvPr/>
          </p:nvSpPr>
          <p:spPr>
            <a:xfrm>
              <a:off x="7868980" y="2374231"/>
              <a:ext cx="775276" cy="173583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23;p36"/>
          <p:cNvSpPr txBox="1">
            <a:spLocks/>
          </p:cNvSpPr>
          <p:nvPr/>
        </p:nvSpPr>
        <p:spPr>
          <a:xfrm>
            <a:off x="1505804" y="182495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.(121-bet) 5-topshiriq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Ifodalarning  qiymatlarini  topamiz.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t="85216" b="9841"/>
          <a:stretch/>
        </p:blipFill>
        <p:spPr>
          <a:xfrm>
            <a:off x="-2914650" y="10172699"/>
            <a:ext cx="14973300" cy="106680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/>
          <a:srcRect b="47357"/>
          <a:stretch/>
        </p:blipFill>
        <p:spPr>
          <a:xfrm>
            <a:off x="405672" y="2489201"/>
            <a:ext cx="7828138" cy="46355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146160" y="2405027"/>
            <a:ext cx="99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=2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56635" y="2405027"/>
            <a:ext cx="99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=8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826775" y="2428353"/>
            <a:ext cx="99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=50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3"/>
          <a:srcRect l="243" t="45432" r="-243" b="1925"/>
          <a:stretch/>
        </p:blipFill>
        <p:spPr>
          <a:xfrm>
            <a:off x="405672" y="3194497"/>
            <a:ext cx="7828138" cy="58477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434233" y="3134120"/>
            <a:ext cx="99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=10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67226" y="3134120"/>
            <a:ext cx="99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=17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151495" y="3194497"/>
            <a:ext cx="847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=18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94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40" grpId="0"/>
      <p:bldP spid="37" grpId="0"/>
      <p:bldP spid="39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36"/>
          <p:cNvGrpSpPr/>
          <p:nvPr/>
        </p:nvGrpSpPr>
        <p:grpSpPr>
          <a:xfrm>
            <a:off x="0" y="192007"/>
            <a:ext cx="9144000" cy="1419782"/>
            <a:chOff x="7728915" y="2370420"/>
            <a:chExt cx="1034472" cy="222546"/>
          </a:xfrm>
        </p:grpSpPr>
        <p:sp>
          <p:nvSpPr>
            <p:cNvPr id="91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3" name="Google Shape;923;p36"/>
          <p:cNvSpPr txBox="1">
            <a:spLocks noGrp="1"/>
          </p:cNvSpPr>
          <p:nvPr>
            <p:ph type="title"/>
          </p:nvPr>
        </p:nvSpPr>
        <p:spPr>
          <a:xfrm>
            <a:off x="1274555" y="421742"/>
            <a:ext cx="698117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1-topshiriq.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Hisoblash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jarayonini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o‘rganamiz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1611789"/>
            <a:ext cx="8738625" cy="371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0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915;p36"/>
          <p:cNvGrpSpPr/>
          <p:nvPr/>
        </p:nvGrpSpPr>
        <p:grpSpPr>
          <a:xfrm>
            <a:off x="0" y="129951"/>
            <a:ext cx="8874760" cy="1160090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23;p36"/>
          <p:cNvSpPr txBox="1">
            <a:spLocks noGrp="1"/>
          </p:cNvSpPr>
          <p:nvPr>
            <p:ph type="title"/>
          </p:nvPr>
        </p:nvSpPr>
        <p:spPr>
          <a:xfrm>
            <a:off x="1255466" y="275110"/>
            <a:ext cx="669563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2-topshiriq.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87" y="2969881"/>
            <a:ext cx="7852656" cy="47497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87" y="3861179"/>
            <a:ext cx="7871513" cy="531345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 rotWithShape="1">
          <a:blip r:embed="rId5"/>
          <a:srcRect l="6330" t="9274" r="89145" b="51185"/>
          <a:stretch/>
        </p:blipFill>
        <p:spPr>
          <a:xfrm>
            <a:off x="1064991" y="1779171"/>
            <a:ext cx="358141" cy="32766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187" y="2151582"/>
            <a:ext cx="7867650" cy="473376"/>
          </a:xfrm>
          <a:prstGeom prst="rect">
            <a:avLst/>
          </a:prstGeom>
        </p:spPr>
      </p:pic>
      <p:pic>
        <p:nvPicPr>
          <p:cNvPr id="99" name="Рисунок 98"/>
          <p:cNvPicPr>
            <a:picLocks noChangeAspect="1"/>
          </p:cNvPicPr>
          <p:nvPr/>
        </p:nvPicPr>
        <p:blipFill rotWithShape="1">
          <a:blip r:embed="rId5"/>
          <a:srcRect l="20001" t="7435" r="75474" b="53024"/>
          <a:stretch/>
        </p:blipFill>
        <p:spPr>
          <a:xfrm>
            <a:off x="2034107" y="1755431"/>
            <a:ext cx="358141" cy="327660"/>
          </a:xfrm>
          <a:prstGeom prst="rect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 rotWithShape="1">
          <a:blip r:embed="rId5"/>
          <a:srcRect l="67080" t="78" r="28395" b="60381"/>
          <a:stretch/>
        </p:blipFill>
        <p:spPr>
          <a:xfrm>
            <a:off x="2901070" y="3621122"/>
            <a:ext cx="358141" cy="327660"/>
          </a:xfrm>
          <a:prstGeom prst="rect">
            <a:avLst/>
          </a:prstGeom>
        </p:spPr>
      </p:pic>
      <p:sp>
        <p:nvSpPr>
          <p:cNvPr id="101" name="TextBox 100"/>
          <p:cNvSpPr txBox="1"/>
          <p:nvPr/>
        </p:nvSpPr>
        <p:spPr>
          <a:xfrm>
            <a:off x="2650024" y="2040183"/>
            <a:ext cx="99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=5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" name="Рисунок 101"/>
          <p:cNvPicPr>
            <a:picLocks noChangeAspect="1"/>
          </p:cNvPicPr>
          <p:nvPr/>
        </p:nvPicPr>
        <p:blipFill rotWithShape="1">
          <a:blip r:embed="rId5"/>
          <a:srcRect l="6330" t="9274" r="89145" b="51185"/>
          <a:stretch/>
        </p:blipFill>
        <p:spPr>
          <a:xfrm>
            <a:off x="1073892" y="2759486"/>
            <a:ext cx="358141" cy="327660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 rotWithShape="1">
          <a:blip r:embed="rId5"/>
          <a:srcRect l="20001" t="7435" r="75474" b="53024"/>
          <a:stretch/>
        </p:blipFill>
        <p:spPr>
          <a:xfrm>
            <a:off x="2021112" y="2759486"/>
            <a:ext cx="358141" cy="327660"/>
          </a:xfrm>
          <a:prstGeom prst="rect">
            <a:avLst/>
          </a:prstGeom>
        </p:spPr>
      </p:pic>
      <p:sp>
        <p:nvSpPr>
          <p:cNvPr id="104" name="TextBox 103"/>
          <p:cNvSpPr txBox="1"/>
          <p:nvPr/>
        </p:nvSpPr>
        <p:spPr>
          <a:xfrm>
            <a:off x="2650023" y="2969881"/>
            <a:ext cx="99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=4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5" name="Рисунок 104"/>
          <p:cNvPicPr>
            <a:picLocks noChangeAspect="1"/>
          </p:cNvPicPr>
          <p:nvPr/>
        </p:nvPicPr>
        <p:blipFill rotWithShape="1">
          <a:blip r:embed="rId5"/>
          <a:srcRect l="6330" t="9274" r="89145" b="51185"/>
          <a:stretch/>
        </p:blipFill>
        <p:spPr>
          <a:xfrm>
            <a:off x="1182917" y="3648159"/>
            <a:ext cx="358141" cy="327660"/>
          </a:xfrm>
          <a:prstGeom prst="rect">
            <a:avLst/>
          </a:prstGeom>
        </p:spPr>
      </p:pic>
      <p:pic>
        <p:nvPicPr>
          <p:cNvPr id="106" name="Рисунок 105"/>
          <p:cNvPicPr>
            <a:picLocks noChangeAspect="1"/>
          </p:cNvPicPr>
          <p:nvPr/>
        </p:nvPicPr>
        <p:blipFill rotWithShape="1">
          <a:blip r:embed="rId5"/>
          <a:srcRect l="20001" t="7435" r="75474" b="53024"/>
          <a:stretch/>
        </p:blipFill>
        <p:spPr>
          <a:xfrm>
            <a:off x="2131529" y="3621122"/>
            <a:ext cx="358141" cy="327660"/>
          </a:xfrm>
          <a:prstGeom prst="rect">
            <a:avLst/>
          </a:prstGeom>
        </p:spPr>
      </p:pic>
      <p:sp>
        <p:nvSpPr>
          <p:cNvPr id="107" name="TextBox 106"/>
          <p:cNvSpPr txBox="1"/>
          <p:nvPr/>
        </p:nvSpPr>
        <p:spPr>
          <a:xfrm>
            <a:off x="3455621" y="3811989"/>
            <a:ext cx="99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=21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8" name="Рисунок 107"/>
          <p:cNvPicPr>
            <a:picLocks noChangeAspect="1"/>
          </p:cNvPicPr>
          <p:nvPr/>
        </p:nvPicPr>
        <p:blipFill rotWithShape="1">
          <a:blip r:embed="rId5"/>
          <a:srcRect l="6330" t="9274" r="89145" b="51185"/>
          <a:stretch/>
        </p:blipFill>
        <p:spPr>
          <a:xfrm>
            <a:off x="7481369" y="1772013"/>
            <a:ext cx="358141" cy="327660"/>
          </a:xfrm>
          <a:prstGeom prst="rect">
            <a:avLst/>
          </a:prstGeom>
        </p:spPr>
      </p:pic>
      <p:pic>
        <p:nvPicPr>
          <p:cNvPr id="109" name="Рисунок 108"/>
          <p:cNvPicPr>
            <a:picLocks noChangeAspect="1"/>
          </p:cNvPicPr>
          <p:nvPr/>
        </p:nvPicPr>
        <p:blipFill rotWithShape="1">
          <a:blip r:embed="rId5"/>
          <a:srcRect l="20001" t="7435" r="75474" b="53024"/>
          <a:stretch/>
        </p:blipFill>
        <p:spPr>
          <a:xfrm>
            <a:off x="6594331" y="1779171"/>
            <a:ext cx="358141" cy="327660"/>
          </a:xfrm>
          <a:prstGeom prst="rect">
            <a:avLst/>
          </a:prstGeom>
        </p:spPr>
      </p:pic>
      <p:pic>
        <p:nvPicPr>
          <p:cNvPr id="110" name="Рисунок 109"/>
          <p:cNvPicPr>
            <a:picLocks noChangeAspect="1"/>
          </p:cNvPicPr>
          <p:nvPr/>
        </p:nvPicPr>
        <p:blipFill rotWithShape="1">
          <a:blip r:embed="rId5"/>
          <a:srcRect l="67080" t="78" r="28395" b="60381"/>
          <a:stretch/>
        </p:blipFill>
        <p:spPr>
          <a:xfrm>
            <a:off x="5814112" y="1779171"/>
            <a:ext cx="358141" cy="327660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 rotWithShape="1">
          <a:blip r:embed="rId5"/>
          <a:srcRect l="6330" t="9274" r="89145" b="51185"/>
          <a:stretch/>
        </p:blipFill>
        <p:spPr>
          <a:xfrm>
            <a:off x="5690880" y="2717000"/>
            <a:ext cx="358141" cy="327660"/>
          </a:xfrm>
          <a:prstGeom prst="rect">
            <a:avLst/>
          </a:prstGeom>
        </p:spPr>
      </p:pic>
      <p:pic>
        <p:nvPicPr>
          <p:cNvPr id="113" name="Рисунок 112"/>
          <p:cNvPicPr>
            <a:picLocks noChangeAspect="1"/>
          </p:cNvPicPr>
          <p:nvPr/>
        </p:nvPicPr>
        <p:blipFill rotWithShape="1">
          <a:blip r:embed="rId5"/>
          <a:srcRect l="20001" t="7435" r="75474" b="53024"/>
          <a:stretch/>
        </p:blipFill>
        <p:spPr>
          <a:xfrm>
            <a:off x="7101183" y="2717000"/>
            <a:ext cx="358141" cy="327660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 rotWithShape="1">
          <a:blip r:embed="rId5"/>
          <a:srcRect l="67080" t="78" r="28395" b="60381"/>
          <a:stretch/>
        </p:blipFill>
        <p:spPr>
          <a:xfrm>
            <a:off x="6352426" y="2716572"/>
            <a:ext cx="358141" cy="327660"/>
          </a:xfrm>
          <a:prstGeom prst="rect">
            <a:avLst/>
          </a:prstGeom>
        </p:spPr>
      </p:pic>
      <p:pic>
        <p:nvPicPr>
          <p:cNvPr id="115" name="Рисунок 114"/>
          <p:cNvPicPr>
            <a:picLocks noChangeAspect="1"/>
          </p:cNvPicPr>
          <p:nvPr/>
        </p:nvPicPr>
        <p:blipFill rotWithShape="1">
          <a:blip r:embed="rId5"/>
          <a:srcRect l="6330" t="9274" r="89145" b="51185"/>
          <a:stretch/>
        </p:blipFill>
        <p:spPr>
          <a:xfrm>
            <a:off x="5705831" y="3646231"/>
            <a:ext cx="358141" cy="327660"/>
          </a:xfrm>
          <a:prstGeom prst="rect">
            <a:avLst/>
          </a:prstGeom>
        </p:spPr>
      </p:pic>
      <p:pic>
        <p:nvPicPr>
          <p:cNvPr id="116" name="Рисунок 115"/>
          <p:cNvPicPr>
            <a:picLocks noChangeAspect="1"/>
          </p:cNvPicPr>
          <p:nvPr/>
        </p:nvPicPr>
        <p:blipFill rotWithShape="1">
          <a:blip r:embed="rId5"/>
          <a:srcRect l="20001" t="7435" r="75474" b="53024"/>
          <a:stretch/>
        </p:blipFill>
        <p:spPr>
          <a:xfrm>
            <a:off x="7496736" y="3646231"/>
            <a:ext cx="358141" cy="327660"/>
          </a:xfrm>
          <a:prstGeom prst="rect">
            <a:avLst/>
          </a:prstGeom>
        </p:spPr>
      </p:pic>
      <p:pic>
        <p:nvPicPr>
          <p:cNvPr id="117" name="Рисунок 116"/>
          <p:cNvPicPr>
            <a:picLocks noChangeAspect="1"/>
          </p:cNvPicPr>
          <p:nvPr/>
        </p:nvPicPr>
        <p:blipFill rotWithShape="1">
          <a:blip r:embed="rId5"/>
          <a:srcRect l="67080" t="78" r="28395" b="60381"/>
          <a:stretch/>
        </p:blipFill>
        <p:spPr>
          <a:xfrm>
            <a:off x="6638364" y="3646231"/>
            <a:ext cx="358141" cy="327660"/>
          </a:xfrm>
          <a:prstGeom prst="rect">
            <a:avLst/>
          </a:prstGeom>
        </p:spPr>
      </p:pic>
      <p:sp>
        <p:nvSpPr>
          <p:cNvPr id="118" name="TextBox 117"/>
          <p:cNvSpPr txBox="1"/>
          <p:nvPr/>
        </p:nvSpPr>
        <p:spPr>
          <a:xfrm>
            <a:off x="8208411" y="2026254"/>
            <a:ext cx="99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=2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7755035" y="2939504"/>
            <a:ext cx="1070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=27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8097859" y="3840630"/>
            <a:ext cx="992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=14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16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04" grpId="0"/>
      <p:bldP spid="107" grpId="0"/>
      <p:bldP spid="118" grpId="0"/>
      <p:bldP spid="119" grpId="0"/>
      <p:bldP spid="1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017424"/>
          </a:xfrm>
          <a:prstGeom prst="rect">
            <a:avLst/>
          </a:prstGeom>
        </p:spPr>
      </p:pic>
      <p:grpSp>
        <p:nvGrpSpPr>
          <p:cNvPr id="13" name="Google Shape;915;p36"/>
          <p:cNvGrpSpPr/>
          <p:nvPr/>
        </p:nvGrpSpPr>
        <p:grpSpPr>
          <a:xfrm>
            <a:off x="871429" y="-422170"/>
            <a:ext cx="7831482" cy="2595872"/>
            <a:chOff x="7798887" y="2300577"/>
            <a:chExt cx="934177" cy="376880"/>
          </a:xfrm>
        </p:grpSpPr>
        <p:sp>
          <p:nvSpPr>
            <p:cNvPr id="75" name="Google Shape;920;p36"/>
            <p:cNvSpPr/>
            <p:nvPr/>
          </p:nvSpPr>
          <p:spPr>
            <a:xfrm rot="17964249">
              <a:off x="8549023" y="2516401"/>
              <a:ext cx="271611" cy="50501"/>
            </a:xfrm>
            <a:prstGeom prst="roundRect">
              <a:avLst/>
            </a:prstGeom>
            <a:solidFill>
              <a:schemeClr val="lt1">
                <a:alpha val="76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>
                    <a:alpha val="33000"/>
                  </a:schemeClr>
                </a:solidFill>
              </a:endParaRPr>
            </a:p>
          </p:txBody>
        </p:sp>
        <p:sp>
          <p:nvSpPr>
            <p:cNvPr id="16" name="Google Shape;918;p36"/>
            <p:cNvSpPr/>
            <p:nvPr/>
          </p:nvSpPr>
          <p:spPr>
            <a:xfrm>
              <a:off x="7798887" y="2375244"/>
              <a:ext cx="934177" cy="175100"/>
            </a:xfrm>
            <a:prstGeom prst="roundRect">
              <a:avLst/>
            </a:prstGeom>
            <a:solidFill>
              <a:schemeClr val="lt1">
                <a:alpha val="86000"/>
              </a:schemeClr>
            </a:solidFill>
            <a:ln>
              <a:solidFill>
                <a:srgbClr val="00AEE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>
                    <a:alpha val="22000"/>
                  </a:schemeClr>
                </a:solidFill>
              </a:endParaRPr>
            </a:p>
          </p:txBody>
        </p:sp>
        <p:sp>
          <p:nvSpPr>
            <p:cNvPr id="18" name="Google Shape;920;p36"/>
            <p:cNvSpPr/>
            <p:nvPr/>
          </p:nvSpPr>
          <p:spPr>
            <a:xfrm rot="17964249">
              <a:off x="7690492" y="2411132"/>
              <a:ext cx="271611" cy="50501"/>
            </a:xfrm>
            <a:prstGeom prst="roundRect">
              <a:avLst/>
            </a:prstGeom>
            <a:solidFill>
              <a:schemeClr val="lt1">
                <a:alpha val="76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>
                    <a:alpha val="33000"/>
                  </a:schemeClr>
                </a:solidFill>
              </a:endParaRPr>
            </a:p>
          </p:txBody>
        </p:sp>
      </p:grpSp>
      <p:sp>
        <p:nvSpPr>
          <p:cNvPr id="25" name="Скругленный прямоугольник 24"/>
          <p:cNvSpPr/>
          <p:nvPr/>
        </p:nvSpPr>
        <p:spPr>
          <a:xfrm>
            <a:off x="139700" y="1432061"/>
            <a:ext cx="8902700" cy="3317739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Google Shape;923;p36"/>
          <p:cNvSpPr txBox="1">
            <a:spLocks noGrp="1"/>
          </p:cNvSpPr>
          <p:nvPr>
            <p:ph type="title"/>
          </p:nvPr>
        </p:nvSpPr>
        <p:spPr>
          <a:xfrm>
            <a:off x="975360" y="250895"/>
            <a:ext cx="7589519" cy="578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3-topshiriq.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Usmonning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bo‘yi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go‘dakligidan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buyon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necha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santimetrga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o‘sgan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104" y="1703774"/>
            <a:ext cx="4181475" cy="2505075"/>
          </a:xfrm>
          <a:prstGeom prst="rect">
            <a:avLst/>
          </a:prstGeom>
        </p:spPr>
      </p:pic>
      <p:sp>
        <p:nvSpPr>
          <p:cNvPr id="58" name="Google Shape;923;p36"/>
          <p:cNvSpPr txBox="1">
            <a:spLocks/>
          </p:cNvSpPr>
          <p:nvPr/>
        </p:nvSpPr>
        <p:spPr>
          <a:xfrm>
            <a:off x="4735800" y="1703773"/>
            <a:ext cx="3992879" cy="116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Yechish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85cm - 55cm=30cm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Google Shape;923;p36"/>
          <p:cNvSpPr txBox="1">
            <a:spLocks/>
          </p:cNvSpPr>
          <p:nvPr/>
        </p:nvSpPr>
        <p:spPr>
          <a:xfrm>
            <a:off x="4601739" y="2966585"/>
            <a:ext cx="4188458" cy="51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Javob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Usmonning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en-US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yi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go‘dakligidan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buyon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30cm </a:t>
            </a:r>
            <a:r>
              <a:rPr lang="en-US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en-US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sgan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20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47" b="94805" l="133" r="100000">
                        <a14:foregroundMark x1="9296" y1="46753" x2="14874" y2="46104"/>
                        <a14:foregroundMark x1="27756" y1="56494" x2="31208" y2="49351"/>
                        <a14:foregroundMark x1="67862" y1="53247" x2="71448" y2="57143"/>
                        <a14:foregroundMark x1="88579" y1="49351" x2="96016" y2="55195"/>
                        <a14:foregroundMark x1="34130" y1="31169" x2="34130" y2="31169"/>
                        <a14:foregroundMark x1="85392" y1="27273" x2="85392" y2="272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5585" y="3166618"/>
            <a:ext cx="7844690" cy="16043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587" y="718041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5" name="Google Shape;915;p36"/>
          <p:cNvGrpSpPr/>
          <p:nvPr/>
        </p:nvGrpSpPr>
        <p:grpSpPr>
          <a:xfrm>
            <a:off x="359155" y="195746"/>
            <a:ext cx="8672286" cy="1364779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23;p36"/>
          <p:cNvSpPr txBox="1">
            <a:spLocks/>
          </p:cNvSpPr>
          <p:nvPr/>
        </p:nvSpPr>
        <p:spPr>
          <a:xfrm>
            <a:off x="1714783" y="251911"/>
            <a:ext cx="6346362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Qo‘zichoqlarning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tuyoqlari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jami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nechta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2595" y1="37746" x2="50865" y2="9859"/>
                        <a14:foregroundMark x1="29066" y1="67042" x2="29066" y2="67042"/>
                        <a14:foregroundMark x1="24221" y1="40000" x2="31488" y2="6197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23341" y="3575663"/>
            <a:ext cx="1124515" cy="138132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2595" y1="37746" x2="50865" y2="9859"/>
                        <a14:foregroundMark x1="29066" y1="67042" x2="29066" y2="67042"/>
                        <a14:foregroundMark x1="24221" y1="40000" x2="31488" y2="6197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88583" y="3614261"/>
            <a:ext cx="1060278" cy="13024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41"/>
          <a:stretch/>
        </p:blipFill>
        <p:spPr>
          <a:xfrm>
            <a:off x="0" y="4333000"/>
            <a:ext cx="4646287" cy="80058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41"/>
          <a:stretch/>
        </p:blipFill>
        <p:spPr>
          <a:xfrm>
            <a:off x="4543169" y="4384174"/>
            <a:ext cx="4349292" cy="749408"/>
          </a:xfrm>
          <a:prstGeom prst="rect">
            <a:avLst/>
          </a:prstGeom>
        </p:spPr>
      </p:pic>
      <p:sp>
        <p:nvSpPr>
          <p:cNvPr id="33" name="Google Shape;923;p36"/>
          <p:cNvSpPr txBox="1">
            <a:spLocks/>
          </p:cNvSpPr>
          <p:nvPr/>
        </p:nvSpPr>
        <p:spPr>
          <a:xfrm>
            <a:off x="1567959" y="1587700"/>
            <a:ext cx="3949700" cy="124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Yechish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1)4x2=8   2)8x5=40</a:t>
            </a:r>
          </a:p>
          <a:p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Google Shape;923;p36"/>
          <p:cNvSpPr txBox="1">
            <a:spLocks/>
          </p:cNvSpPr>
          <p:nvPr/>
        </p:nvSpPr>
        <p:spPr>
          <a:xfrm>
            <a:off x="-279023" y="2649036"/>
            <a:ext cx="8067875" cy="51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Javob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Qo‘zichoqlarning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tuyoqlari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jami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40 ta. 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923;p36"/>
          <p:cNvSpPr txBox="1">
            <a:spLocks/>
          </p:cNvSpPr>
          <p:nvPr/>
        </p:nvSpPr>
        <p:spPr>
          <a:xfrm>
            <a:off x="2258020" y="1589565"/>
            <a:ext cx="3949700" cy="51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:\Users\Use\Desktop\41f703382de1eab7c4347f609c3be7d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28" r="48217" b="429"/>
          <a:stretch/>
        </p:blipFill>
        <p:spPr bwMode="auto">
          <a:xfrm>
            <a:off x="7418257" y="1597560"/>
            <a:ext cx="1144266" cy="150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Google Shape;923;p36"/>
          <p:cNvSpPr txBox="1">
            <a:spLocks/>
          </p:cNvSpPr>
          <p:nvPr/>
        </p:nvSpPr>
        <p:spPr>
          <a:xfrm>
            <a:off x="6692282" y="2951807"/>
            <a:ext cx="2596215" cy="297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Tuyoq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09098" y="1573111"/>
            <a:ext cx="1957220" cy="180804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Google Shape;923;p36"/>
          <p:cNvSpPr txBox="1">
            <a:spLocks/>
          </p:cNvSpPr>
          <p:nvPr/>
        </p:nvSpPr>
        <p:spPr>
          <a:xfrm>
            <a:off x="2410420" y="1741965"/>
            <a:ext cx="3949700" cy="51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77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20" grpId="0"/>
      <p:bldP spid="22" grpId="0"/>
      <p:bldP spid="3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56" y="-64542"/>
            <a:ext cx="9165456" cy="520804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48" y="-64542"/>
            <a:ext cx="9166247" cy="5208042"/>
          </a:xfrm>
          <a:prstGeom prst="rect">
            <a:avLst/>
          </a:prstGeom>
        </p:spPr>
      </p:pic>
      <p:sp>
        <p:nvSpPr>
          <p:cNvPr id="36" name="Скругленный прямоугольник 35"/>
          <p:cNvSpPr/>
          <p:nvPr/>
        </p:nvSpPr>
        <p:spPr>
          <a:xfrm>
            <a:off x="139700" y="1716264"/>
            <a:ext cx="8902700" cy="3071635"/>
          </a:xfrm>
          <a:prstGeom prst="roundRect">
            <a:avLst/>
          </a:prstGeom>
          <a:solidFill>
            <a:schemeClr val="bg1">
              <a:alpha val="86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02155" y="555553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5" name="Google Shape;915;p36"/>
          <p:cNvGrpSpPr/>
          <p:nvPr/>
        </p:nvGrpSpPr>
        <p:grpSpPr>
          <a:xfrm>
            <a:off x="301723" y="96757"/>
            <a:ext cx="8672286" cy="1557417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23;p36"/>
          <p:cNvSpPr txBox="1">
            <a:spLocks/>
          </p:cNvSpPr>
          <p:nvPr/>
        </p:nvSpPr>
        <p:spPr>
          <a:xfrm>
            <a:off x="1682741" y="225262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.(122-bet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5-topshiriq.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500" y="2300927"/>
            <a:ext cx="8286750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37"/>
          <p:cNvSpPr txBox="1">
            <a:spLocks noGrp="1"/>
          </p:cNvSpPr>
          <p:nvPr>
            <p:ph type="ctrTitle"/>
          </p:nvPr>
        </p:nvSpPr>
        <p:spPr>
          <a:xfrm flipH="1">
            <a:off x="1602509" y="1181677"/>
            <a:ext cx="5938982" cy="27801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E’tiboringiz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rahmat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am Building Class for Elementary by Slidesgo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112</Words>
  <Application>Microsoft Office PowerPoint</Application>
  <PresentationFormat>Экран (16:9)</PresentationFormat>
  <Paragraphs>32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Raleway SemiBold</vt:lpstr>
      <vt:lpstr>Calibri</vt:lpstr>
      <vt:lpstr>Gloria Hallelujah</vt:lpstr>
      <vt:lpstr>Raleway</vt:lpstr>
      <vt:lpstr>Fira Sans Extra Condensed</vt:lpstr>
      <vt:lpstr>Team Building Class for Elementary by Slidesgo</vt:lpstr>
      <vt:lpstr>Matematika  2-sinf</vt:lpstr>
      <vt:lpstr>Презентация PowerPoint</vt:lpstr>
      <vt:lpstr>Презентация PowerPoint</vt:lpstr>
      <vt:lpstr>1-topshiriq. Hisoblash  jarayonini  o‘rganamiz. </vt:lpstr>
      <vt:lpstr>2-topshiriq. Hisoblaymiz.</vt:lpstr>
      <vt:lpstr>3-topshiriq. Usmonning  bo‘yi go‘dakligidan  buyon necha  santimetrga o‘sgan?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 2-sinf</dc:title>
  <dc:creator>Admin</dc:creator>
  <cp:lastModifiedBy>Zafar Sharipov</cp:lastModifiedBy>
  <cp:revision>68</cp:revision>
  <dcterms:modified xsi:type="dcterms:W3CDTF">2021-12-03T21:12:31Z</dcterms:modified>
</cp:coreProperties>
</file>