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60" r:id="rId3"/>
    <p:sldId id="330" r:id="rId4"/>
    <p:sldId id="334" r:id="rId5"/>
    <p:sldId id="321" r:id="rId6"/>
    <p:sldId id="322" r:id="rId7"/>
    <p:sldId id="323" r:id="rId8"/>
    <p:sldId id="335" r:id="rId9"/>
    <p:sldId id="258" r:id="rId10"/>
  </p:sldIdLst>
  <p:sldSz cx="9144000" cy="5143500" type="screen16x9"/>
  <p:notesSz cx="6858000" cy="9144000"/>
  <p:embeddedFontLst>
    <p:embeddedFont>
      <p:font typeface="Raleway SemiBold" charset="-52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Gloria Hallelujah" charset="0"/>
      <p:regular r:id="rId20"/>
    </p:embeddedFont>
    <p:embeddedFont>
      <p:font typeface="Raleway" charset="-52"/>
      <p:regular r:id="rId21"/>
      <p:bold r:id="rId22"/>
      <p:italic r:id="rId23"/>
      <p:boldItalic r:id="rId24"/>
    </p:embeddedFont>
    <p:embeddedFont>
      <p:font typeface="Fira Sans Extra Condensed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AEEF"/>
    <a:srgbClr val="C1F1D0"/>
    <a:srgbClr val="E5A6BF"/>
    <a:srgbClr val="E3F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7462AF5-AF6F-4B38-81E5-751DDED5E0A0}">
  <a:tblStyle styleId="{F7462AF5-AF6F-4B38-81E5-751DDED5E0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75181" autoAdjust="0"/>
  </p:normalViewPr>
  <p:slideViewPr>
    <p:cSldViewPr snapToGrid="0">
      <p:cViewPr>
        <p:scale>
          <a:sx n="105" d="100"/>
          <a:sy n="105" d="100"/>
        </p:scale>
        <p:origin x="-372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135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1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99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02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11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83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0" r:id="rId4"/>
    <p:sldLayoutId id="2147483662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35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863" name="Google Shape;863;p35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35"/>
          <p:cNvSpPr txBox="1">
            <a:spLocks noGrp="1"/>
          </p:cNvSpPr>
          <p:nvPr>
            <p:ph type="ctrTitle"/>
          </p:nvPr>
        </p:nvSpPr>
        <p:spPr>
          <a:xfrm>
            <a:off x="1069650" y="152502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atematika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2-sinf</a:t>
            </a:r>
            <a:endParaRPr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9"/>
          <p:cNvSpPr txBox="1">
            <a:spLocks noGrp="1"/>
          </p:cNvSpPr>
          <p:nvPr>
            <p:ph type="subTitle" idx="1"/>
          </p:nvPr>
        </p:nvSpPr>
        <p:spPr>
          <a:xfrm flipH="1">
            <a:off x="1413208" y="1825141"/>
            <a:ext cx="6325737" cy="1538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Mavzu: </a:t>
            </a:r>
          </a:p>
          <a:p>
            <a:pPr lvl="0"/>
            <a:r>
              <a:rPr lang="en-US" sz="48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Qavsli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qavssiz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sonli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ifodalar</a:t>
            </a:r>
            <a:endParaRPr lang="en-US" sz="48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68492" y="844915"/>
            <a:ext cx="4973400" cy="572700"/>
          </a:xfrm>
        </p:spPr>
        <p:txBody>
          <a:bodyPr/>
          <a:lstStyle/>
          <a:p>
            <a:endParaRPr lang="ru-RU"/>
          </a:p>
        </p:txBody>
      </p:sp>
      <p:grpSp>
        <p:nvGrpSpPr>
          <p:cNvPr id="6" name="Google Shape;915;p36"/>
          <p:cNvGrpSpPr/>
          <p:nvPr/>
        </p:nvGrpSpPr>
        <p:grpSpPr>
          <a:xfrm>
            <a:off x="189429" y="143345"/>
            <a:ext cx="8723488" cy="1811539"/>
            <a:chOff x="7728915" y="2370420"/>
            <a:chExt cx="1034472" cy="222546"/>
          </a:xfrm>
        </p:grpSpPr>
        <p:sp>
          <p:nvSpPr>
            <p:cNvPr id="7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8;p36"/>
            <p:cNvSpPr/>
            <p:nvPr/>
          </p:nvSpPr>
          <p:spPr>
            <a:xfrm>
              <a:off x="7868980" y="2374231"/>
              <a:ext cx="775276" cy="173583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23;p36"/>
          <p:cNvSpPr txBox="1">
            <a:spLocks/>
          </p:cNvSpPr>
          <p:nvPr/>
        </p:nvSpPr>
        <p:spPr>
          <a:xfrm>
            <a:off x="1505804" y="182495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.(121-bet) 5-topshiriq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Ifodalarning  qiymatlarini  topamiz.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t="85216" b="9841"/>
          <a:stretch/>
        </p:blipFill>
        <p:spPr>
          <a:xfrm>
            <a:off x="-2914650" y="10172699"/>
            <a:ext cx="14973300" cy="106680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/>
          <a:srcRect b="47357"/>
          <a:stretch/>
        </p:blipFill>
        <p:spPr>
          <a:xfrm>
            <a:off x="405672" y="2489201"/>
            <a:ext cx="7828138" cy="4635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146160" y="2405027"/>
            <a:ext cx="99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56635" y="2405027"/>
            <a:ext cx="99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=8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26775" y="2428353"/>
            <a:ext cx="99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=50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/>
          <a:srcRect l="243" t="45432" r="-243" b="1925"/>
          <a:stretch/>
        </p:blipFill>
        <p:spPr>
          <a:xfrm>
            <a:off x="405672" y="3194497"/>
            <a:ext cx="7828138" cy="5847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434233" y="3134120"/>
            <a:ext cx="99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=10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67226" y="3134120"/>
            <a:ext cx="99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=17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51495" y="3194497"/>
            <a:ext cx="84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=18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37" grpId="0"/>
      <p:bldP spid="3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36"/>
          <p:cNvGrpSpPr/>
          <p:nvPr/>
        </p:nvGrpSpPr>
        <p:grpSpPr>
          <a:xfrm>
            <a:off x="0" y="192007"/>
            <a:ext cx="9144000" cy="1419782"/>
            <a:chOff x="7728915" y="2370420"/>
            <a:chExt cx="1034472" cy="222546"/>
          </a:xfrm>
        </p:grpSpPr>
        <p:sp>
          <p:nvSpPr>
            <p:cNvPr id="91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36"/>
          <p:cNvSpPr txBox="1">
            <a:spLocks noGrp="1"/>
          </p:cNvSpPr>
          <p:nvPr>
            <p:ph type="title"/>
          </p:nvPr>
        </p:nvSpPr>
        <p:spPr>
          <a:xfrm>
            <a:off x="1274555" y="421742"/>
            <a:ext cx="69811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1-topshiriq.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Hisoblash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jarayonini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o‘rganamiz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611789"/>
            <a:ext cx="8738625" cy="37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15;p36"/>
          <p:cNvGrpSpPr/>
          <p:nvPr/>
        </p:nvGrpSpPr>
        <p:grpSpPr>
          <a:xfrm>
            <a:off x="0" y="129951"/>
            <a:ext cx="8874760" cy="1160090"/>
            <a:chOff x="7728915" y="2370420"/>
            <a:chExt cx="1034472" cy="222546"/>
          </a:xfrm>
        </p:grpSpPr>
        <p:sp>
          <p:nvSpPr>
            <p:cNvPr id="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923;p36"/>
          <p:cNvSpPr txBox="1">
            <a:spLocks noGrp="1"/>
          </p:cNvSpPr>
          <p:nvPr>
            <p:ph type="title"/>
          </p:nvPr>
        </p:nvSpPr>
        <p:spPr>
          <a:xfrm>
            <a:off x="1255466" y="275110"/>
            <a:ext cx="66956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2-topshiriq.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87" y="2969881"/>
            <a:ext cx="7852656" cy="4749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87" y="3861179"/>
            <a:ext cx="7871513" cy="531345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5"/>
          <a:srcRect l="6330" t="9274" r="89145" b="51185"/>
          <a:stretch/>
        </p:blipFill>
        <p:spPr>
          <a:xfrm>
            <a:off x="1064991" y="1779171"/>
            <a:ext cx="358141" cy="3276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87" y="2151582"/>
            <a:ext cx="7867650" cy="473376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5"/>
          <a:srcRect l="20001" t="7435" r="75474" b="53024"/>
          <a:stretch/>
        </p:blipFill>
        <p:spPr>
          <a:xfrm>
            <a:off x="2034107" y="1755431"/>
            <a:ext cx="358141" cy="32766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5"/>
          <a:srcRect l="67080" t="78" r="28395" b="60381"/>
          <a:stretch/>
        </p:blipFill>
        <p:spPr>
          <a:xfrm>
            <a:off x="2901070" y="3621122"/>
            <a:ext cx="358141" cy="327660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2650024" y="2040183"/>
            <a:ext cx="99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=5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5"/>
          <a:srcRect l="6330" t="9274" r="89145" b="51185"/>
          <a:stretch/>
        </p:blipFill>
        <p:spPr>
          <a:xfrm>
            <a:off x="1073892" y="2759486"/>
            <a:ext cx="358141" cy="327660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5"/>
          <a:srcRect l="20001" t="7435" r="75474" b="53024"/>
          <a:stretch/>
        </p:blipFill>
        <p:spPr>
          <a:xfrm>
            <a:off x="2021112" y="2759486"/>
            <a:ext cx="358141" cy="327660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2650023" y="2969881"/>
            <a:ext cx="99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=4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5"/>
          <a:srcRect l="6330" t="9274" r="89145" b="51185"/>
          <a:stretch/>
        </p:blipFill>
        <p:spPr>
          <a:xfrm>
            <a:off x="1182917" y="3648159"/>
            <a:ext cx="358141" cy="327660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5"/>
          <a:srcRect l="20001" t="7435" r="75474" b="53024"/>
          <a:stretch/>
        </p:blipFill>
        <p:spPr>
          <a:xfrm>
            <a:off x="2131529" y="3621122"/>
            <a:ext cx="358141" cy="327660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3455621" y="3811989"/>
            <a:ext cx="99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=21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5"/>
          <a:srcRect l="6330" t="9274" r="89145" b="51185"/>
          <a:stretch/>
        </p:blipFill>
        <p:spPr>
          <a:xfrm>
            <a:off x="7481369" y="1772013"/>
            <a:ext cx="358141" cy="327660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5"/>
          <a:srcRect l="20001" t="7435" r="75474" b="53024"/>
          <a:stretch/>
        </p:blipFill>
        <p:spPr>
          <a:xfrm>
            <a:off x="6594331" y="1779171"/>
            <a:ext cx="358141" cy="327660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5"/>
          <a:srcRect l="67080" t="78" r="28395" b="60381"/>
          <a:stretch/>
        </p:blipFill>
        <p:spPr>
          <a:xfrm>
            <a:off x="5814112" y="1779171"/>
            <a:ext cx="358141" cy="32766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5"/>
          <a:srcRect l="6330" t="9274" r="89145" b="51185"/>
          <a:stretch/>
        </p:blipFill>
        <p:spPr>
          <a:xfrm>
            <a:off x="5690880" y="2717000"/>
            <a:ext cx="358141" cy="327660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5"/>
          <a:srcRect l="20001" t="7435" r="75474" b="53024"/>
          <a:stretch/>
        </p:blipFill>
        <p:spPr>
          <a:xfrm>
            <a:off x="7101183" y="2717000"/>
            <a:ext cx="358141" cy="327660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5"/>
          <a:srcRect l="67080" t="78" r="28395" b="60381"/>
          <a:stretch/>
        </p:blipFill>
        <p:spPr>
          <a:xfrm>
            <a:off x="6352426" y="2716572"/>
            <a:ext cx="358141" cy="327660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5"/>
          <a:srcRect l="6330" t="9274" r="89145" b="51185"/>
          <a:stretch/>
        </p:blipFill>
        <p:spPr>
          <a:xfrm>
            <a:off x="5705831" y="3646231"/>
            <a:ext cx="358141" cy="327660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5"/>
          <a:srcRect l="20001" t="7435" r="75474" b="53024"/>
          <a:stretch/>
        </p:blipFill>
        <p:spPr>
          <a:xfrm>
            <a:off x="7496736" y="3646231"/>
            <a:ext cx="358141" cy="327660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5"/>
          <a:srcRect l="67080" t="78" r="28395" b="60381"/>
          <a:stretch/>
        </p:blipFill>
        <p:spPr>
          <a:xfrm>
            <a:off x="6638364" y="3646231"/>
            <a:ext cx="358141" cy="327660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8208411" y="2026254"/>
            <a:ext cx="99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755035" y="2939504"/>
            <a:ext cx="107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=27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097859" y="3840630"/>
            <a:ext cx="99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=14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4" grpId="0"/>
      <p:bldP spid="107" grpId="0"/>
      <p:bldP spid="118" grpId="0"/>
      <p:bldP spid="119" grpId="0"/>
      <p:bldP spid="1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17424"/>
          </a:xfrm>
          <a:prstGeom prst="rect">
            <a:avLst/>
          </a:prstGeom>
        </p:spPr>
      </p:pic>
      <p:grpSp>
        <p:nvGrpSpPr>
          <p:cNvPr id="13" name="Google Shape;915;p36"/>
          <p:cNvGrpSpPr/>
          <p:nvPr/>
        </p:nvGrpSpPr>
        <p:grpSpPr>
          <a:xfrm>
            <a:off x="871429" y="-422170"/>
            <a:ext cx="7831482" cy="2595872"/>
            <a:chOff x="7798887" y="2300577"/>
            <a:chExt cx="934177" cy="376880"/>
          </a:xfrm>
        </p:grpSpPr>
        <p:sp>
          <p:nvSpPr>
            <p:cNvPr id="75" name="Google Shape;920;p36"/>
            <p:cNvSpPr/>
            <p:nvPr/>
          </p:nvSpPr>
          <p:spPr>
            <a:xfrm rot="17964249">
              <a:off x="8549023" y="2516401"/>
              <a:ext cx="271611" cy="50501"/>
            </a:xfrm>
            <a:prstGeom prst="roundRect">
              <a:avLst/>
            </a:prstGeom>
            <a:solidFill>
              <a:schemeClr val="lt1">
                <a:alpha val="7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>
                    <a:alpha val="33000"/>
                  </a:schemeClr>
                </a:solidFill>
              </a:endParaRPr>
            </a:p>
          </p:txBody>
        </p:sp>
        <p:sp>
          <p:nvSpPr>
            <p:cNvPr id="16" name="Google Shape;918;p36"/>
            <p:cNvSpPr/>
            <p:nvPr/>
          </p:nvSpPr>
          <p:spPr>
            <a:xfrm>
              <a:off x="7798887" y="2375244"/>
              <a:ext cx="934177" cy="175100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rgbClr val="00AEE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>
                    <a:alpha val="22000"/>
                  </a:schemeClr>
                </a:solidFill>
              </a:endParaRPr>
            </a:p>
          </p:txBody>
        </p:sp>
        <p:sp>
          <p:nvSpPr>
            <p:cNvPr id="18" name="Google Shape;920;p36"/>
            <p:cNvSpPr/>
            <p:nvPr/>
          </p:nvSpPr>
          <p:spPr>
            <a:xfrm rot="17964249">
              <a:off x="7690492" y="2411132"/>
              <a:ext cx="271611" cy="50501"/>
            </a:xfrm>
            <a:prstGeom prst="roundRect">
              <a:avLst/>
            </a:prstGeom>
            <a:solidFill>
              <a:schemeClr val="lt1">
                <a:alpha val="7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>
                    <a:alpha val="33000"/>
                  </a:schemeClr>
                </a:solidFill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139700" y="1432061"/>
            <a:ext cx="8902700" cy="3317739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Google Shape;923;p36"/>
          <p:cNvSpPr txBox="1">
            <a:spLocks noGrp="1"/>
          </p:cNvSpPr>
          <p:nvPr>
            <p:ph type="title"/>
          </p:nvPr>
        </p:nvSpPr>
        <p:spPr>
          <a:xfrm>
            <a:off x="975360" y="250895"/>
            <a:ext cx="7589519" cy="578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3-topshiriq.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Usmonning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bo‘yi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go‘dakligidan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buyon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necha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santimetrga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o‘sgan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4" y="1703774"/>
            <a:ext cx="4181475" cy="2505075"/>
          </a:xfrm>
          <a:prstGeom prst="rect">
            <a:avLst/>
          </a:prstGeom>
        </p:spPr>
      </p:pic>
      <p:sp>
        <p:nvSpPr>
          <p:cNvPr id="58" name="Google Shape;923;p36"/>
          <p:cNvSpPr txBox="1">
            <a:spLocks/>
          </p:cNvSpPr>
          <p:nvPr/>
        </p:nvSpPr>
        <p:spPr>
          <a:xfrm>
            <a:off x="4735800" y="1703773"/>
            <a:ext cx="3992879" cy="116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Yechish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85cm - 55cm=30cm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Google Shape;923;p36"/>
          <p:cNvSpPr txBox="1">
            <a:spLocks/>
          </p:cNvSpPr>
          <p:nvPr/>
        </p:nvSpPr>
        <p:spPr>
          <a:xfrm>
            <a:off x="4601739" y="2966585"/>
            <a:ext cx="4188458" cy="51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Javob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Usmonning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go‘dakligidan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buyon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30cm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sgan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7" b="94805" l="133" r="100000">
                        <a14:foregroundMark x1="9296" y1="46753" x2="14874" y2="46104"/>
                        <a14:foregroundMark x1="27756" y1="56494" x2="31208" y2="49351"/>
                        <a14:foregroundMark x1="67862" y1="53247" x2="71448" y2="57143"/>
                        <a14:foregroundMark x1="88579" y1="49351" x2="96016" y2="55195"/>
                        <a14:foregroundMark x1="34130" y1="31169" x2="34130" y2="31169"/>
                        <a14:foregroundMark x1="85392" y1="27273" x2="85392" y2="27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585" y="3166618"/>
            <a:ext cx="7844690" cy="16043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587" y="718041"/>
            <a:ext cx="4973400" cy="572700"/>
          </a:xfrm>
        </p:spPr>
        <p:txBody>
          <a:bodyPr/>
          <a:lstStyle/>
          <a:p>
            <a:endParaRPr lang="ru-RU"/>
          </a:p>
        </p:txBody>
      </p:sp>
      <p:grpSp>
        <p:nvGrpSpPr>
          <p:cNvPr id="5" name="Google Shape;915;p36"/>
          <p:cNvGrpSpPr/>
          <p:nvPr/>
        </p:nvGrpSpPr>
        <p:grpSpPr>
          <a:xfrm>
            <a:off x="359155" y="195746"/>
            <a:ext cx="8672286" cy="1364779"/>
            <a:chOff x="7728915" y="2370420"/>
            <a:chExt cx="1034472" cy="222546"/>
          </a:xfrm>
        </p:grpSpPr>
        <p:sp>
          <p:nvSpPr>
            <p:cNvPr id="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923;p36"/>
          <p:cNvSpPr txBox="1">
            <a:spLocks/>
          </p:cNvSpPr>
          <p:nvPr/>
        </p:nvSpPr>
        <p:spPr>
          <a:xfrm>
            <a:off x="1714783" y="251911"/>
            <a:ext cx="6346362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4-topshiriq.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Qo‘zichoqlarning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tuyoqlari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jami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nechta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2595" y1="37746" x2="50865" y2="9859"/>
                        <a14:foregroundMark x1="29066" y1="67042" x2="29066" y2="67042"/>
                        <a14:foregroundMark x1="24221" y1="40000" x2="31488" y2="619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341" y="3575663"/>
            <a:ext cx="1124515" cy="13813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2595" y1="37746" x2="50865" y2="9859"/>
                        <a14:foregroundMark x1="29066" y1="67042" x2="29066" y2="67042"/>
                        <a14:foregroundMark x1="24221" y1="40000" x2="31488" y2="619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8583" y="3614261"/>
            <a:ext cx="1060278" cy="13024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1"/>
          <a:stretch/>
        </p:blipFill>
        <p:spPr>
          <a:xfrm>
            <a:off x="0" y="4333000"/>
            <a:ext cx="4646287" cy="8005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1"/>
          <a:stretch/>
        </p:blipFill>
        <p:spPr>
          <a:xfrm>
            <a:off x="4543169" y="4384174"/>
            <a:ext cx="4349292" cy="749408"/>
          </a:xfrm>
          <a:prstGeom prst="rect">
            <a:avLst/>
          </a:prstGeom>
        </p:spPr>
      </p:pic>
      <p:sp>
        <p:nvSpPr>
          <p:cNvPr id="33" name="Google Shape;923;p36"/>
          <p:cNvSpPr txBox="1">
            <a:spLocks/>
          </p:cNvSpPr>
          <p:nvPr/>
        </p:nvSpPr>
        <p:spPr>
          <a:xfrm>
            <a:off x="1567959" y="1587700"/>
            <a:ext cx="3949700" cy="124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Yechish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1)4x2=8   2)8x5=40</a:t>
            </a:r>
          </a:p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Google Shape;923;p36"/>
          <p:cNvSpPr txBox="1">
            <a:spLocks/>
          </p:cNvSpPr>
          <p:nvPr/>
        </p:nvSpPr>
        <p:spPr>
          <a:xfrm>
            <a:off x="-279023" y="2649036"/>
            <a:ext cx="8067875" cy="51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Javob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Qo‘zichoqlarning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tuyoqlari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jami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40 ta.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923;p36"/>
          <p:cNvSpPr txBox="1">
            <a:spLocks/>
          </p:cNvSpPr>
          <p:nvPr/>
        </p:nvSpPr>
        <p:spPr>
          <a:xfrm>
            <a:off x="2258020" y="1589565"/>
            <a:ext cx="3949700" cy="51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:\Users\Use\Desktop\41f703382de1eab7c4347f609c3be7d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8" r="48217" b="429"/>
          <a:stretch/>
        </p:blipFill>
        <p:spPr bwMode="auto">
          <a:xfrm>
            <a:off x="7418257" y="1597560"/>
            <a:ext cx="1144266" cy="15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923;p36"/>
          <p:cNvSpPr txBox="1">
            <a:spLocks/>
          </p:cNvSpPr>
          <p:nvPr/>
        </p:nvSpPr>
        <p:spPr>
          <a:xfrm>
            <a:off x="6692282" y="2951807"/>
            <a:ext cx="2596215" cy="29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Tuyoq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09098" y="1573111"/>
            <a:ext cx="1957220" cy="180804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Google Shape;923;p36"/>
          <p:cNvSpPr txBox="1">
            <a:spLocks/>
          </p:cNvSpPr>
          <p:nvPr/>
        </p:nvSpPr>
        <p:spPr>
          <a:xfrm>
            <a:off x="2410420" y="1741965"/>
            <a:ext cx="3949700" cy="51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0" grpId="0"/>
      <p:bldP spid="22" grpId="0"/>
      <p:bldP spid="3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56" y="-64542"/>
            <a:ext cx="9165456" cy="520804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48" y="-64542"/>
            <a:ext cx="9166247" cy="5208042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9700" y="1716264"/>
            <a:ext cx="8902700" cy="307163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02155" y="555553"/>
            <a:ext cx="4973400" cy="572700"/>
          </a:xfrm>
        </p:spPr>
        <p:txBody>
          <a:bodyPr/>
          <a:lstStyle/>
          <a:p>
            <a:endParaRPr lang="ru-RU"/>
          </a:p>
        </p:txBody>
      </p:sp>
      <p:grpSp>
        <p:nvGrpSpPr>
          <p:cNvPr id="5" name="Google Shape;915;p36"/>
          <p:cNvGrpSpPr/>
          <p:nvPr/>
        </p:nvGrpSpPr>
        <p:grpSpPr>
          <a:xfrm>
            <a:off x="301723" y="96757"/>
            <a:ext cx="8672286" cy="1557417"/>
            <a:chOff x="7728915" y="2370420"/>
            <a:chExt cx="1034472" cy="222546"/>
          </a:xfrm>
        </p:grpSpPr>
        <p:sp>
          <p:nvSpPr>
            <p:cNvPr id="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923;p36"/>
          <p:cNvSpPr txBox="1">
            <a:spLocks/>
          </p:cNvSpPr>
          <p:nvPr/>
        </p:nvSpPr>
        <p:spPr>
          <a:xfrm>
            <a:off x="1682741" y="225262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.(122-bet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5-topshiriq.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00" y="2300927"/>
            <a:ext cx="82867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7"/>
          <p:cNvSpPr txBox="1">
            <a:spLocks noGrp="1"/>
          </p:cNvSpPr>
          <p:nvPr>
            <p:ph type="ctrTitle"/>
          </p:nvPr>
        </p:nvSpPr>
        <p:spPr>
          <a:xfrm flipH="1">
            <a:off x="1602509" y="1181677"/>
            <a:ext cx="5938982" cy="2780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E’tiboringiz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rahmat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112</Words>
  <Application>Microsoft Office PowerPoint</Application>
  <PresentationFormat>Экран (16:9)</PresentationFormat>
  <Paragraphs>32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Raleway SemiBold</vt:lpstr>
      <vt:lpstr>Calibri</vt:lpstr>
      <vt:lpstr>Gloria Hallelujah</vt:lpstr>
      <vt:lpstr>Raleway</vt:lpstr>
      <vt:lpstr>Fira Sans Extra Condensed</vt:lpstr>
      <vt:lpstr>Team Building Class for Elementary by Slidesgo</vt:lpstr>
      <vt:lpstr>Matematika  2-sinf</vt:lpstr>
      <vt:lpstr>Презентация PowerPoint</vt:lpstr>
      <vt:lpstr>Презентация PowerPoint</vt:lpstr>
      <vt:lpstr>1-topshiriq. Hisoblash  jarayonini  o‘rganamiz. </vt:lpstr>
      <vt:lpstr>2-topshiriq. Hisoblaymiz.</vt:lpstr>
      <vt:lpstr>3-topshiriq. Usmonning  bo‘yi go‘dakligidan  buyon necha  santimetrga o‘sgan?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 2-sinf</dc:title>
  <dc:creator>Admin</dc:creator>
  <cp:lastModifiedBy>Zafar Sharipov</cp:lastModifiedBy>
  <cp:revision>68</cp:revision>
  <dcterms:modified xsi:type="dcterms:W3CDTF">2021-12-03T21:12:31Z</dcterms:modified>
</cp:coreProperties>
</file>