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</p:sldMasterIdLst>
  <p:notesMasterIdLst>
    <p:notesMasterId r:id="rId12"/>
  </p:notesMasterIdLst>
  <p:sldIdLst>
    <p:sldId id="260" r:id="rId3"/>
    <p:sldId id="261" r:id="rId4"/>
    <p:sldId id="262" r:id="rId5"/>
    <p:sldId id="266" r:id="rId6"/>
    <p:sldId id="267" r:id="rId7"/>
    <p:sldId id="268" r:id="rId8"/>
    <p:sldId id="269" r:id="rId9"/>
    <p:sldId id="270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9" d="100"/>
          <a:sy n="79" d="100"/>
        </p:scale>
        <p:origin x="-38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50283-1121-4677-8F50-68F419ECAF64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48E1D-8644-4B85-9301-85C617E6B3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157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6" name="Google Shape;7356;g9eef0a043f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7" name="Google Shape;7357;g9eef0a043f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5584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391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66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4891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2166800" y="1537497"/>
            <a:ext cx="7858400" cy="31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2567800" y="4492967"/>
            <a:ext cx="7056400" cy="11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Google Shape;13;p2"/>
          <p:cNvSpPr/>
          <p:nvPr/>
        </p:nvSpPr>
        <p:spPr>
          <a:xfrm>
            <a:off x="-326128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 flipH="1">
            <a:off x="10516155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" name="Google Shape;15;p2"/>
          <p:cNvGrpSpPr/>
          <p:nvPr/>
        </p:nvGrpSpPr>
        <p:grpSpPr>
          <a:xfrm>
            <a:off x="-461842" y="1054055"/>
            <a:ext cx="3011172" cy="854071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10173164" y="5847025"/>
            <a:ext cx="2364483" cy="753219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63507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" name="Google Shape;147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5" name="Google Shape;1475;p11"/>
          <p:cNvSpPr txBox="1">
            <a:spLocks noGrp="1"/>
          </p:cNvSpPr>
          <p:nvPr>
            <p:ph type="title" hasCustomPrompt="1"/>
          </p:nvPr>
        </p:nvSpPr>
        <p:spPr>
          <a:xfrm>
            <a:off x="1307000" y="2172333"/>
            <a:ext cx="9578000" cy="18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76" name="Google Shape;1476;p11"/>
          <p:cNvSpPr txBox="1">
            <a:spLocks noGrp="1"/>
          </p:cNvSpPr>
          <p:nvPr>
            <p:ph type="body" idx="1"/>
          </p:nvPr>
        </p:nvSpPr>
        <p:spPr>
          <a:xfrm>
            <a:off x="2501900" y="4448967"/>
            <a:ext cx="7188400" cy="10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267"/>
            </a:lvl1pPr>
            <a:lvl2pPr marL="1219170" lvl="1" indent="-431789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7pPr>
            <a:lvl8pPr marL="4876678" lvl="7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8pPr>
            <a:lvl9pPr marL="5486263" lvl="8" indent="-431789" algn="ctr"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477" name="Google Shape;1477;p11"/>
          <p:cNvGrpSpPr/>
          <p:nvPr/>
        </p:nvGrpSpPr>
        <p:grpSpPr>
          <a:xfrm>
            <a:off x="10339717" y="4850501"/>
            <a:ext cx="2808667" cy="796633"/>
            <a:chOff x="-2810250" y="3572525"/>
            <a:chExt cx="2106500" cy="597475"/>
          </a:xfrm>
        </p:grpSpPr>
        <p:sp>
          <p:nvSpPr>
            <p:cNvPr id="1478" name="Google Shape;1478;p1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1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1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1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1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1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1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1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1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1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1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1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1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1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1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1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1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1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1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1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1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1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1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1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1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1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1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1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1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1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1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1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1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1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1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1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1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1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1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1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1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1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1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1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1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1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1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1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1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1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1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1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1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1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8" name="Google Shape;1588;p11"/>
          <p:cNvGrpSpPr/>
          <p:nvPr/>
        </p:nvGrpSpPr>
        <p:grpSpPr>
          <a:xfrm flipH="1">
            <a:off x="-16" y="812680"/>
            <a:ext cx="2808667" cy="796633"/>
            <a:chOff x="-2810250" y="3572525"/>
            <a:chExt cx="2106500" cy="597475"/>
          </a:xfrm>
        </p:grpSpPr>
        <p:sp>
          <p:nvSpPr>
            <p:cNvPr id="1589" name="Google Shape;1589;p1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1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1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1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1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1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1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1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1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1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1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1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1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1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1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1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1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1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1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1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1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1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1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1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1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1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1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1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1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1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1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1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1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1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1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1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1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1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1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1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1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1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1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1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1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1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1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1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1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1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1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1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1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1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1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1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1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1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1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1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1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1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1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1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1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1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1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1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1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1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1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1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699" name="Google Shape;1699;p11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7768424">
            <a:off x="10332952" y="-1511458"/>
            <a:ext cx="3685201" cy="295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11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8100024">
            <a:off x="-2195433" y="4938910"/>
            <a:ext cx="3685201" cy="2953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007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568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3" name="Google Shape;170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4" name="Google Shape;1704;p13"/>
          <p:cNvSpPr txBox="1">
            <a:spLocks noGrp="1"/>
          </p:cNvSpPr>
          <p:nvPr>
            <p:ph type="subTitle" idx="1"/>
          </p:nvPr>
        </p:nvSpPr>
        <p:spPr>
          <a:xfrm>
            <a:off x="4187088" y="4546967"/>
            <a:ext cx="38188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05" name="Google Shape;1705;p13"/>
          <p:cNvSpPr txBox="1">
            <a:spLocks noGrp="1"/>
          </p:cNvSpPr>
          <p:nvPr>
            <p:ph type="title"/>
          </p:nvPr>
        </p:nvSpPr>
        <p:spPr>
          <a:xfrm>
            <a:off x="3524600" y="2929367"/>
            <a:ext cx="51428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706" name="Google Shape;1706;p13"/>
          <p:cNvSpPr txBox="1">
            <a:spLocks noGrp="1"/>
          </p:cNvSpPr>
          <p:nvPr>
            <p:ph type="title" idx="2" hasCustomPrompt="1"/>
          </p:nvPr>
        </p:nvSpPr>
        <p:spPr>
          <a:xfrm>
            <a:off x="5125488" y="1900864"/>
            <a:ext cx="19420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1707" name="Google Shape;1707;p13"/>
          <p:cNvGrpSpPr/>
          <p:nvPr/>
        </p:nvGrpSpPr>
        <p:grpSpPr>
          <a:xfrm>
            <a:off x="-589516" y="915718"/>
            <a:ext cx="2808667" cy="796633"/>
            <a:chOff x="-2810250" y="3572525"/>
            <a:chExt cx="2106500" cy="597475"/>
          </a:xfrm>
        </p:grpSpPr>
        <p:sp>
          <p:nvSpPr>
            <p:cNvPr id="1708" name="Google Shape;1708;p1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1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1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1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1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1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1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1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1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1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1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1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1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1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1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4" name="Google Shape;1724;p1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1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1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1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1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1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1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1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1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1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1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1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1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1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1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1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1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1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1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1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1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818" name="Google Shape;1818;p13"/>
          <p:cNvPicPr preferRelativeResize="0"/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-540984" y="-118467"/>
            <a:ext cx="5057368" cy="8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" name="Google Shape;1819;p13"/>
          <p:cNvPicPr preferRelativeResize="0"/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7848167" y="6167967"/>
            <a:ext cx="5057368" cy="89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0" name="Google Shape;1820;p13"/>
          <p:cNvGrpSpPr/>
          <p:nvPr/>
        </p:nvGrpSpPr>
        <p:grpSpPr>
          <a:xfrm>
            <a:off x="9910264" y="5456568"/>
            <a:ext cx="2820224" cy="898397"/>
            <a:chOff x="-4380075" y="3780200"/>
            <a:chExt cx="1637000" cy="521475"/>
          </a:xfrm>
        </p:grpSpPr>
        <p:sp>
          <p:nvSpPr>
            <p:cNvPr id="1821" name="Google Shape;1821;p1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98535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0" name="Google Shape;189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1" name="Google Shape;1891;p14"/>
          <p:cNvSpPr txBox="1">
            <a:spLocks noGrp="1"/>
          </p:cNvSpPr>
          <p:nvPr>
            <p:ph type="subTitle" idx="1"/>
          </p:nvPr>
        </p:nvSpPr>
        <p:spPr>
          <a:xfrm>
            <a:off x="2453217" y="4572933"/>
            <a:ext cx="303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2" name="Google Shape;1892;p14"/>
          <p:cNvSpPr txBox="1">
            <a:spLocks noGrp="1"/>
          </p:cNvSpPr>
          <p:nvPr>
            <p:ph type="subTitle" idx="2"/>
          </p:nvPr>
        </p:nvSpPr>
        <p:spPr>
          <a:xfrm>
            <a:off x="7417168" y="4616964"/>
            <a:ext cx="2992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3" name="Google Shape;1893;p14"/>
          <p:cNvSpPr txBox="1">
            <a:spLocks noGrp="1"/>
          </p:cNvSpPr>
          <p:nvPr>
            <p:ph type="subTitle" idx="3"/>
          </p:nvPr>
        </p:nvSpPr>
        <p:spPr>
          <a:xfrm>
            <a:off x="2453201" y="2721697"/>
            <a:ext cx="303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4" name="Google Shape;1894;p14"/>
          <p:cNvSpPr txBox="1">
            <a:spLocks noGrp="1"/>
          </p:cNvSpPr>
          <p:nvPr>
            <p:ph type="subTitle" idx="4"/>
          </p:nvPr>
        </p:nvSpPr>
        <p:spPr>
          <a:xfrm>
            <a:off x="7417168" y="2721697"/>
            <a:ext cx="2992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5" name="Google Shape;1895;p14"/>
          <p:cNvSpPr txBox="1">
            <a:spLocks noGrp="1"/>
          </p:cNvSpPr>
          <p:nvPr>
            <p:ph type="subTitle" idx="5"/>
          </p:nvPr>
        </p:nvSpPr>
        <p:spPr>
          <a:xfrm>
            <a:off x="2453201" y="3474903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6" name="Google Shape;1896;p14"/>
          <p:cNvSpPr txBox="1">
            <a:spLocks noGrp="1"/>
          </p:cNvSpPr>
          <p:nvPr>
            <p:ph type="subTitle" idx="6"/>
          </p:nvPr>
        </p:nvSpPr>
        <p:spPr>
          <a:xfrm>
            <a:off x="7417168" y="3475623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7" name="Google Shape;1897;p14"/>
          <p:cNvSpPr txBox="1">
            <a:spLocks noGrp="1"/>
          </p:cNvSpPr>
          <p:nvPr>
            <p:ph type="subTitle" idx="7"/>
          </p:nvPr>
        </p:nvSpPr>
        <p:spPr>
          <a:xfrm>
            <a:off x="2453201" y="5325139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8" name="Google Shape;1898;p14"/>
          <p:cNvSpPr txBox="1">
            <a:spLocks noGrp="1"/>
          </p:cNvSpPr>
          <p:nvPr>
            <p:ph type="subTitle" idx="8"/>
          </p:nvPr>
        </p:nvSpPr>
        <p:spPr>
          <a:xfrm>
            <a:off x="7417168" y="5325139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9" name="Google Shape;1899;p14"/>
          <p:cNvSpPr txBox="1">
            <a:spLocks noGrp="1"/>
          </p:cNvSpPr>
          <p:nvPr>
            <p:ph type="title" hasCustomPrompt="1"/>
          </p:nvPr>
        </p:nvSpPr>
        <p:spPr>
          <a:xfrm>
            <a:off x="6383467" y="4572949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0" name="Google Shape;1900;p14"/>
          <p:cNvSpPr txBox="1">
            <a:spLocks noGrp="1"/>
          </p:cNvSpPr>
          <p:nvPr>
            <p:ph type="title" idx="9" hasCustomPrompt="1"/>
          </p:nvPr>
        </p:nvSpPr>
        <p:spPr>
          <a:xfrm>
            <a:off x="6383467" y="2721697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1" name="Google Shape;1901;p14"/>
          <p:cNvSpPr txBox="1">
            <a:spLocks noGrp="1"/>
          </p:cNvSpPr>
          <p:nvPr>
            <p:ph type="title" idx="13" hasCustomPrompt="1"/>
          </p:nvPr>
        </p:nvSpPr>
        <p:spPr>
          <a:xfrm>
            <a:off x="1433232" y="4572949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2" name="Google Shape;1902;p14"/>
          <p:cNvSpPr txBox="1">
            <a:spLocks noGrp="1"/>
          </p:cNvSpPr>
          <p:nvPr>
            <p:ph type="title" idx="14" hasCustomPrompt="1"/>
          </p:nvPr>
        </p:nvSpPr>
        <p:spPr>
          <a:xfrm>
            <a:off x="1433232" y="2721697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3" name="Google Shape;1903;p14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904" name="Google Shape;1904;p14"/>
          <p:cNvGrpSpPr/>
          <p:nvPr/>
        </p:nvGrpSpPr>
        <p:grpSpPr>
          <a:xfrm>
            <a:off x="9383317" y="720001"/>
            <a:ext cx="2808667" cy="796633"/>
            <a:chOff x="-2810250" y="3572525"/>
            <a:chExt cx="2106500" cy="597475"/>
          </a:xfrm>
        </p:grpSpPr>
        <p:sp>
          <p:nvSpPr>
            <p:cNvPr id="1905" name="Google Shape;1905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8" name="Google Shape;1998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9" name="Google Shape;1999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5" name="Google Shape;2015;p14"/>
          <p:cNvGrpSpPr/>
          <p:nvPr/>
        </p:nvGrpSpPr>
        <p:grpSpPr>
          <a:xfrm flipH="1">
            <a:off x="-574283" y="6049580"/>
            <a:ext cx="2808667" cy="796633"/>
            <a:chOff x="-2810250" y="3572525"/>
            <a:chExt cx="2106500" cy="597475"/>
          </a:xfrm>
        </p:grpSpPr>
        <p:sp>
          <p:nvSpPr>
            <p:cNvPr id="2016" name="Google Shape;2016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6" name="Google Shape;2096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0" name="Google Shape;2120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16722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774552" y="1674017"/>
            <a:ext cx="5864400" cy="2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1239552" y="4264784"/>
            <a:ext cx="4934400" cy="12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33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1037800" y="802101"/>
            <a:ext cx="2808667" cy="796633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10009333" y="6162701"/>
            <a:ext cx="2182667" cy="695300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60402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1" name="Google Shape;231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2" name="Google Shape;2312;p16"/>
          <p:cNvSpPr txBox="1">
            <a:spLocks noGrp="1"/>
          </p:cNvSpPr>
          <p:nvPr>
            <p:ph type="subTitle" idx="1"/>
          </p:nvPr>
        </p:nvSpPr>
        <p:spPr>
          <a:xfrm>
            <a:off x="1732348" y="2303849"/>
            <a:ext cx="8715600" cy="16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313" name="Google Shape;2313;p16"/>
          <p:cNvSpPr txBox="1">
            <a:spLocks noGrp="1"/>
          </p:cNvSpPr>
          <p:nvPr>
            <p:ph type="ctrTitle"/>
          </p:nvPr>
        </p:nvSpPr>
        <p:spPr>
          <a:xfrm>
            <a:off x="6681233" y="4143116"/>
            <a:ext cx="37668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314" name="Google Shape;2314;p16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2315" name="Google Shape;2315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6" name="Google Shape;2356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7" name="Google Shape;2357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8" name="Google Shape;2358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9" name="Google Shape;2359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0" name="Google Shape;2360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1" name="Google Shape;2361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2" name="Google Shape;2362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3" name="Google Shape;2363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4" name="Google Shape;2364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5" name="Google Shape;2365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6" name="Google Shape;2366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7" name="Google Shape;2367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3" name="Google Shape;2383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4" name="Google Shape;2384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5" name="Google Shape;2385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6" name="Google Shape;2386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7" name="Google Shape;2387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8" name="Google Shape;2388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9" name="Google Shape;2389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0" name="Google Shape;2390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1" name="Google Shape;2391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2" name="Google Shape;2392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3" name="Google Shape;2393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4" name="Google Shape;2394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5" name="Google Shape;2395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0" name="Google Shape;2400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1" name="Google Shape;2401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2" name="Google Shape;2402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3" name="Google Shape;2403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4" name="Google Shape;2404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25" name="Google Shape;2425;p16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2426" name="Google Shape;2426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9" name="Google Shape;2459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0" name="Google Shape;2460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1" name="Google Shape;2461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2" name="Google Shape;2462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3" name="Google Shape;2463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5" name="Google Shape;2475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6" name="Google Shape;2476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536" name="Google Shape;2536;p16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7" name="Google Shape;2537;p16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081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4259467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7554675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953167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4428267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7723475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1121967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09888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2" name="Google Shape;277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3" name="Google Shape;2773;p18"/>
          <p:cNvSpPr txBox="1">
            <a:spLocks noGrp="1"/>
          </p:cNvSpPr>
          <p:nvPr>
            <p:ph type="subTitle" idx="1"/>
          </p:nvPr>
        </p:nvSpPr>
        <p:spPr>
          <a:xfrm>
            <a:off x="6105200" y="2384617"/>
            <a:ext cx="5145200" cy="4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74" name="Google Shape;2774;p18"/>
          <p:cNvSpPr txBox="1">
            <a:spLocks noGrp="1"/>
          </p:cNvSpPr>
          <p:nvPr>
            <p:ph type="subTitle" idx="2"/>
          </p:nvPr>
        </p:nvSpPr>
        <p:spPr>
          <a:xfrm>
            <a:off x="953167" y="2384617"/>
            <a:ext cx="5145200" cy="4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75" name="Google Shape;2775;p18"/>
          <p:cNvSpPr txBox="1">
            <a:spLocks noGrp="1"/>
          </p:cNvSpPr>
          <p:nvPr>
            <p:ph type="subTitle" idx="3"/>
          </p:nvPr>
        </p:nvSpPr>
        <p:spPr>
          <a:xfrm>
            <a:off x="953167" y="2897955"/>
            <a:ext cx="5145200" cy="2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776" name="Google Shape;2776;p18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2777" name="Google Shape;2777;p1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8" name="Google Shape;2778;p1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9" name="Google Shape;2779;p1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0" name="Google Shape;2780;p1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1" name="Google Shape;2781;p1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2" name="Google Shape;2782;p1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3" name="Google Shape;2783;p1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4" name="Google Shape;2784;p1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5" name="Google Shape;2785;p1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1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1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1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1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1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1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1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1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1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1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1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7" name="Google Shape;2797;p1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8" name="Google Shape;2798;p1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9" name="Google Shape;2799;p1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0" name="Google Shape;2800;p1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1" name="Google Shape;2801;p1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2" name="Google Shape;2802;p1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3" name="Google Shape;2803;p1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4" name="Google Shape;2804;p1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5" name="Google Shape;2805;p1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6" name="Google Shape;2806;p1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7" name="Google Shape;2807;p1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8" name="Google Shape;2808;p1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9" name="Google Shape;2809;p1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0" name="Google Shape;2810;p1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1" name="Google Shape;2811;p1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2" name="Google Shape;2812;p1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3" name="Google Shape;2813;p1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4" name="Google Shape;2814;p1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5" name="Google Shape;2815;p1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6" name="Google Shape;2816;p1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7" name="Google Shape;2817;p1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8" name="Google Shape;2818;p1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9" name="Google Shape;2819;p1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0" name="Google Shape;2820;p1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1" name="Google Shape;2821;p1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2" name="Google Shape;2822;p1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3" name="Google Shape;2823;p1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4" name="Google Shape;2824;p1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5" name="Google Shape;2825;p1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6" name="Google Shape;2826;p1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7" name="Google Shape;2827;p1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1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9" name="Google Shape;2829;p1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1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1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1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1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1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1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1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1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1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1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1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1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1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1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1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1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1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1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1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1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1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1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1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1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1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5" name="Google Shape;2855;p1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6" name="Google Shape;2856;p1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7" name="Google Shape;2857;p1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8" name="Google Shape;2858;p1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9" name="Google Shape;2859;p1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1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1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1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3" name="Google Shape;2863;p1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4" name="Google Shape;2864;p1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5" name="Google Shape;2865;p1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6" name="Google Shape;2866;p1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7" name="Google Shape;2867;p1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8" name="Google Shape;2868;p1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9" name="Google Shape;2869;p1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0" name="Google Shape;2870;p1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1" name="Google Shape;2871;p1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2" name="Google Shape;2872;p1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3" name="Google Shape;2873;p1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4" name="Google Shape;2874;p1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5" name="Google Shape;2875;p1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1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7" name="Google Shape;2877;p1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1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1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1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1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1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1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1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1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1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87" name="Google Shape;2887;p18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2888" name="Google Shape;2888;p1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1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1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1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1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1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1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1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1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1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1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1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1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1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1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3" name="Google Shape;2903;p1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4" name="Google Shape;2904;p1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1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1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1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1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1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0" name="Google Shape;2910;p1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1" name="Google Shape;2911;p1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1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1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1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1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1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1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1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1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1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1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1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1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1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1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1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1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1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1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1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1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1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1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1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1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1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1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1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1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1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1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1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1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1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5" name="Google Shape;2945;p1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6" name="Google Shape;2946;p1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1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8" name="Google Shape;2948;p1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9" name="Google Shape;2949;p1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0" name="Google Shape;2950;p1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1" name="Google Shape;2951;p1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2" name="Google Shape;2952;p1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3" name="Google Shape;2953;p1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4" name="Google Shape;2954;p1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5" name="Google Shape;2955;p1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956" name="Google Shape;2956;p18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9579533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7" name="Google Shape;2957;p18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>
            <a:off x="-443684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8" name="Google Shape;2958;p18"/>
          <p:cNvSpPr txBox="1">
            <a:spLocks noGrp="1"/>
          </p:cNvSpPr>
          <p:nvPr>
            <p:ph type="subTitle" idx="4"/>
          </p:nvPr>
        </p:nvSpPr>
        <p:spPr>
          <a:xfrm>
            <a:off x="6105200" y="2897955"/>
            <a:ext cx="5145200" cy="2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59" name="Google Shape;2959;p18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8829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1" name="Google Shape;296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p19"/>
          <p:cNvSpPr txBox="1">
            <a:spLocks noGrp="1"/>
          </p:cNvSpPr>
          <p:nvPr>
            <p:ph type="subTitle" idx="1"/>
          </p:nvPr>
        </p:nvSpPr>
        <p:spPr>
          <a:xfrm>
            <a:off x="1978000" y="2279348"/>
            <a:ext cx="5145200" cy="6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963" name="Google Shape;2963;p19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2964" name="Google Shape;2964;p1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1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1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1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1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1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1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1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1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1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1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1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1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1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1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1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1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1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1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1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1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1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1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1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1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1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1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1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1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1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1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1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1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1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1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1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1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4" name="Google Shape;3014;p1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5" name="Google Shape;3015;p1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1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1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1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1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1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1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1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1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1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1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1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1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1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1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1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1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1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1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1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1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1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1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1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1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1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1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1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1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1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1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1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1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1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1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74" name="Google Shape;3074;p19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3075" name="Google Shape;3075;p1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1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7" name="Google Shape;3077;p1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8" name="Google Shape;3078;p1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1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1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1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1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1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1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1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1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1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1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1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1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1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1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1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1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1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1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1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1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1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1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1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1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1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1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1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1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1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1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1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1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1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1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1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1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1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1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1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1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1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1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1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1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1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1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1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1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1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1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1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1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1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1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8" name="Google Shape;3178;p1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9" name="Google Shape;3179;p1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1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185" name="Google Shape;3185;p19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6" name="Google Shape;3186;p19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  <p:sp>
        <p:nvSpPr>
          <p:cNvPr id="3187" name="Google Shape;3187;p19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88" name="Google Shape;3188;p19"/>
          <p:cNvSpPr txBox="1">
            <a:spLocks noGrp="1"/>
          </p:cNvSpPr>
          <p:nvPr>
            <p:ph type="subTitle" idx="2"/>
          </p:nvPr>
        </p:nvSpPr>
        <p:spPr>
          <a:xfrm>
            <a:off x="1978000" y="2735493"/>
            <a:ext cx="8236000" cy="20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4834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0" name="Google Shape;319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1" name="Google Shape;3191;p20"/>
          <p:cNvSpPr txBox="1">
            <a:spLocks noGrp="1"/>
          </p:cNvSpPr>
          <p:nvPr>
            <p:ph type="subTitle" idx="1"/>
          </p:nvPr>
        </p:nvSpPr>
        <p:spPr>
          <a:xfrm>
            <a:off x="5023700" y="2568880"/>
            <a:ext cx="21128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2" name="Google Shape;3192;p20"/>
          <p:cNvSpPr txBox="1">
            <a:spLocks noGrp="1"/>
          </p:cNvSpPr>
          <p:nvPr>
            <p:ph type="subTitle" idx="2"/>
          </p:nvPr>
        </p:nvSpPr>
        <p:spPr>
          <a:xfrm>
            <a:off x="8373133" y="3301841"/>
            <a:ext cx="26236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3" name="Google Shape;3193;p20"/>
          <p:cNvSpPr txBox="1">
            <a:spLocks noGrp="1"/>
          </p:cNvSpPr>
          <p:nvPr>
            <p:ph type="subTitle" idx="3"/>
          </p:nvPr>
        </p:nvSpPr>
        <p:spPr>
          <a:xfrm>
            <a:off x="1200019" y="3301841"/>
            <a:ext cx="26236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4" name="Google Shape;3194;p20"/>
          <p:cNvSpPr txBox="1">
            <a:spLocks noGrp="1"/>
          </p:cNvSpPr>
          <p:nvPr>
            <p:ph type="subTitle" idx="4"/>
          </p:nvPr>
        </p:nvSpPr>
        <p:spPr>
          <a:xfrm>
            <a:off x="4542307" y="3456419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5" name="Google Shape;3195;p20"/>
          <p:cNvSpPr txBox="1">
            <a:spLocks noGrp="1"/>
          </p:cNvSpPr>
          <p:nvPr>
            <p:ph type="subTitle" idx="5"/>
          </p:nvPr>
        </p:nvSpPr>
        <p:spPr>
          <a:xfrm>
            <a:off x="8136535" y="4193700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6" name="Google Shape;3196;p20"/>
          <p:cNvSpPr txBox="1">
            <a:spLocks noGrp="1"/>
          </p:cNvSpPr>
          <p:nvPr>
            <p:ph type="subTitle" idx="6"/>
          </p:nvPr>
        </p:nvSpPr>
        <p:spPr>
          <a:xfrm>
            <a:off x="963433" y="4189235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197" name="Google Shape;3197;p20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198" name="Google Shape;3198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4" name="Google Shape;3274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5" name="Google Shape;3275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308" name="Google Shape;3308;p2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4035" y="805759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9" name="Google Shape;3309;p20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>
            <a:off x="-476631" y="6132226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0" name="Google Shape;3310;p20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311" name="Google Shape;3311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2" name="Google Shape;3312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3" name="Google Shape;3313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4" name="Google Shape;3314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5" name="Google Shape;3315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6" name="Google Shape;3316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7" name="Google Shape;3317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8" name="Google Shape;3318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9" name="Google Shape;3319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0" name="Google Shape;3320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1" name="Google Shape;3321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2" name="Google Shape;3322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3" name="Google Shape;3323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4" name="Google Shape;3324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5" name="Google Shape;3325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6" name="Google Shape;3326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7" name="Google Shape;3327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8" name="Google Shape;3328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9" name="Google Shape;3329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0" name="Google Shape;3330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1" name="Google Shape;3331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2" name="Google Shape;3332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3" name="Google Shape;3333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4" name="Google Shape;3334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5" name="Google Shape;3335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6" name="Google Shape;3336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7" name="Google Shape;3337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2" name="Google Shape;3352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3" name="Google Shape;3353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7" name="Google Shape;3367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8" name="Google Shape;3368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8" name="Google Shape;3398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21" name="Google Shape;3421;p20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2515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"/>
          <p:cNvSpPr txBox="1">
            <a:spLocks noGrp="1"/>
          </p:cNvSpPr>
          <p:nvPr>
            <p:ph type="subTitle" idx="1"/>
          </p:nvPr>
        </p:nvSpPr>
        <p:spPr>
          <a:xfrm>
            <a:off x="4187088" y="4546967"/>
            <a:ext cx="38188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98" name="Google Shape;198;p3"/>
          <p:cNvSpPr txBox="1">
            <a:spLocks noGrp="1"/>
          </p:cNvSpPr>
          <p:nvPr>
            <p:ph type="title"/>
          </p:nvPr>
        </p:nvSpPr>
        <p:spPr>
          <a:xfrm>
            <a:off x="4139488" y="2929363"/>
            <a:ext cx="39140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 idx="2" hasCustomPrompt="1"/>
          </p:nvPr>
        </p:nvSpPr>
        <p:spPr>
          <a:xfrm>
            <a:off x="5125488" y="1900864"/>
            <a:ext cx="19420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200" name="Google Shape;200;p3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201" name="Google Shape;201;p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312" name="Google Shape;312;p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80" name="Google Shape;380;p3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9047784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975433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6619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3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3" name="Google Shape;3423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24" name="Google Shape;3424;p21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425" name="Google Shape;3425;p2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2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2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2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2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2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2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2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2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2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2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2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2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2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2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2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2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2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2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4" name="Google Shape;3444;p2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5" name="Google Shape;3445;p2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6" name="Google Shape;3446;p2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7" name="Google Shape;3447;p2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8" name="Google Shape;3448;p2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9" name="Google Shape;3449;p2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0" name="Google Shape;3450;p2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1" name="Google Shape;3451;p2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2" name="Google Shape;3452;p2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3" name="Google Shape;3453;p2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4" name="Google Shape;3454;p2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5" name="Google Shape;3455;p2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6" name="Google Shape;3456;p2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7" name="Google Shape;3457;p2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8" name="Google Shape;3458;p2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9" name="Google Shape;3459;p2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0" name="Google Shape;3460;p2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1" name="Google Shape;3461;p2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2" name="Google Shape;3462;p2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3" name="Google Shape;3463;p2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2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2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2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2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2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2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2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2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2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2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4" name="Google Shape;3474;p2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5" name="Google Shape;3475;p2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2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2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2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2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2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2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2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2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2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2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2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7" name="Google Shape;3487;p2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8" name="Google Shape;3488;p2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9" name="Google Shape;3489;p2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0" name="Google Shape;3490;p2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1" name="Google Shape;3491;p2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2" name="Google Shape;3492;p2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3" name="Google Shape;3493;p2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4" name="Google Shape;3494;p2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5" name="Google Shape;3495;p2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6" name="Google Shape;3496;p2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7" name="Google Shape;3497;p2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8" name="Google Shape;3498;p2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9" name="Google Shape;3499;p2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0" name="Google Shape;3500;p2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1" name="Google Shape;3501;p2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2" name="Google Shape;3502;p2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3" name="Google Shape;3503;p2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4" name="Google Shape;3504;p2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5" name="Google Shape;3505;p2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6" name="Google Shape;3506;p2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7" name="Google Shape;3507;p2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8" name="Google Shape;3508;p2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9" name="Google Shape;3509;p2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0" name="Google Shape;3510;p2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1" name="Google Shape;3511;p2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2" name="Google Shape;3512;p2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3" name="Google Shape;3513;p2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4" name="Google Shape;3514;p2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5" name="Google Shape;3515;p2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6" name="Google Shape;3516;p2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7" name="Google Shape;3517;p2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8" name="Google Shape;3518;p2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9" name="Google Shape;3519;p2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0" name="Google Shape;3520;p2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1" name="Google Shape;3521;p2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2" name="Google Shape;3522;p2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3" name="Google Shape;3523;p2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4" name="Google Shape;3524;p2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5" name="Google Shape;3525;p2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2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7" name="Google Shape;3527;p2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8" name="Google Shape;3528;p2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9" name="Google Shape;3529;p2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0" name="Google Shape;3530;p2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1" name="Google Shape;3531;p2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2" name="Google Shape;3532;p2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3" name="Google Shape;3533;p2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4" name="Google Shape;3534;p2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535" name="Google Shape;3535;p21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6" name="Google Shape;3536;p21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7" name="Google Shape;3537;p21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538" name="Google Shape;3538;p2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9" name="Google Shape;3539;p2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0" name="Google Shape;3540;p2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1" name="Google Shape;3541;p2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2" name="Google Shape;3542;p2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3" name="Google Shape;3543;p2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4" name="Google Shape;3544;p2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5" name="Google Shape;3545;p2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6" name="Google Shape;3546;p2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7" name="Google Shape;3547;p2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8" name="Google Shape;3548;p2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9" name="Google Shape;3549;p2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0" name="Google Shape;3550;p2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1" name="Google Shape;3551;p2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2" name="Google Shape;3552;p2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3" name="Google Shape;3553;p2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4" name="Google Shape;3554;p2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5" name="Google Shape;3555;p2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6" name="Google Shape;3556;p2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7" name="Google Shape;3557;p2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8" name="Google Shape;3558;p2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9" name="Google Shape;3559;p2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0" name="Google Shape;3560;p2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1" name="Google Shape;3561;p2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2" name="Google Shape;3562;p2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3" name="Google Shape;3563;p2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4" name="Google Shape;3564;p2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5" name="Google Shape;3565;p2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6" name="Google Shape;3566;p2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7" name="Google Shape;3567;p2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8" name="Google Shape;3568;p2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9" name="Google Shape;3569;p2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0" name="Google Shape;3570;p2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1" name="Google Shape;3571;p2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2" name="Google Shape;3572;p2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3" name="Google Shape;3573;p2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4" name="Google Shape;3574;p2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5" name="Google Shape;3575;p2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6" name="Google Shape;3576;p2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7" name="Google Shape;3577;p2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8" name="Google Shape;3578;p2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9" name="Google Shape;3579;p2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0" name="Google Shape;3580;p2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1" name="Google Shape;3581;p2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2" name="Google Shape;3582;p2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3" name="Google Shape;3583;p2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4" name="Google Shape;3584;p2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5" name="Google Shape;3585;p2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6" name="Google Shape;3586;p2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7" name="Google Shape;3587;p2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8" name="Google Shape;3588;p2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9" name="Google Shape;3589;p2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0" name="Google Shape;3590;p2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1" name="Google Shape;3591;p2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2" name="Google Shape;3592;p2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3" name="Google Shape;3593;p2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4" name="Google Shape;3594;p2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5" name="Google Shape;3595;p2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6" name="Google Shape;3596;p2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7" name="Google Shape;3597;p2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8" name="Google Shape;3598;p2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9" name="Google Shape;3599;p2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0" name="Google Shape;3600;p2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1" name="Google Shape;3601;p2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2" name="Google Shape;3602;p2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3" name="Google Shape;3603;p2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4" name="Google Shape;3604;p2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5" name="Google Shape;3605;p2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6" name="Google Shape;3606;p2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7" name="Google Shape;3607;p2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8" name="Google Shape;3608;p2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9" name="Google Shape;3609;p2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0" name="Google Shape;3610;p2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1" name="Google Shape;3611;p2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2" name="Google Shape;3612;p2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3" name="Google Shape;3613;p2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4" name="Google Shape;3614;p2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5" name="Google Shape;3615;p2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6" name="Google Shape;3616;p2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7" name="Google Shape;3617;p2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8" name="Google Shape;3618;p2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9" name="Google Shape;3619;p2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0" name="Google Shape;3620;p2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1" name="Google Shape;3621;p2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2" name="Google Shape;3622;p2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3" name="Google Shape;3623;p2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4" name="Google Shape;3624;p2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5" name="Google Shape;3625;p2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6" name="Google Shape;3626;p2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7" name="Google Shape;3627;p2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8" name="Google Shape;3628;p2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9" name="Google Shape;3629;p2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0" name="Google Shape;3630;p2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1" name="Google Shape;3631;p2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2" name="Google Shape;3632;p2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3" name="Google Shape;3633;p2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4" name="Google Shape;3634;p2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5" name="Google Shape;3635;p2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6" name="Google Shape;3636;p2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7" name="Google Shape;3637;p2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2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2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0" name="Google Shape;3640;p2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1" name="Google Shape;3641;p2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2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2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2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2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2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2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8" name="Google Shape;3648;p21"/>
          <p:cNvSpPr txBox="1">
            <a:spLocks noGrp="1"/>
          </p:cNvSpPr>
          <p:nvPr>
            <p:ph type="subTitle" idx="1"/>
          </p:nvPr>
        </p:nvSpPr>
        <p:spPr>
          <a:xfrm>
            <a:off x="1838621" y="450033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49" name="Google Shape;3649;p21"/>
          <p:cNvSpPr txBox="1">
            <a:spLocks noGrp="1"/>
          </p:cNvSpPr>
          <p:nvPr>
            <p:ph type="subTitle" idx="2"/>
          </p:nvPr>
        </p:nvSpPr>
        <p:spPr>
          <a:xfrm>
            <a:off x="7015421" y="450033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0" name="Google Shape;3650;p21"/>
          <p:cNvSpPr txBox="1">
            <a:spLocks noGrp="1"/>
          </p:cNvSpPr>
          <p:nvPr>
            <p:ph type="subTitle" idx="3"/>
          </p:nvPr>
        </p:nvSpPr>
        <p:spPr>
          <a:xfrm>
            <a:off x="1838621" y="24477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1" name="Google Shape;3651;p21"/>
          <p:cNvSpPr txBox="1">
            <a:spLocks noGrp="1"/>
          </p:cNvSpPr>
          <p:nvPr>
            <p:ph type="subTitle" idx="4"/>
          </p:nvPr>
        </p:nvSpPr>
        <p:spPr>
          <a:xfrm>
            <a:off x="7015421" y="24477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2" name="Google Shape;3652;p21"/>
          <p:cNvSpPr txBox="1">
            <a:spLocks noGrp="1"/>
          </p:cNvSpPr>
          <p:nvPr>
            <p:ph type="subTitle" idx="5"/>
          </p:nvPr>
        </p:nvSpPr>
        <p:spPr>
          <a:xfrm>
            <a:off x="1838621" y="3136195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3" name="Google Shape;3653;p21"/>
          <p:cNvSpPr txBox="1">
            <a:spLocks noGrp="1"/>
          </p:cNvSpPr>
          <p:nvPr>
            <p:ph type="subTitle" idx="6"/>
          </p:nvPr>
        </p:nvSpPr>
        <p:spPr>
          <a:xfrm>
            <a:off x="6995600" y="3136195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4" name="Google Shape;3654;p21"/>
          <p:cNvSpPr txBox="1">
            <a:spLocks noGrp="1"/>
          </p:cNvSpPr>
          <p:nvPr>
            <p:ph type="subTitle" idx="7"/>
          </p:nvPr>
        </p:nvSpPr>
        <p:spPr>
          <a:xfrm>
            <a:off x="1838621" y="514177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5" name="Google Shape;3655;p21"/>
          <p:cNvSpPr txBox="1">
            <a:spLocks noGrp="1"/>
          </p:cNvSpPr>
          <p:nvPr>
            <p:ph type="subTitle" idx="8"/>
          </p:nvPr>
        </p:nvSpPr>
        <p:spPr>
          <a:xfrm>
            <a:off x="7015421" y="514177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6" name="Google Shape;3656;p21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29986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8" name="Google Shape;365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9" name="Google Shape;3659;p22"/>
          <p:cNvSpPr txBox="1">
            <a:spLocks noGrp="1"/>
          </p:cNvSpPr>
          <p:nvPr>
            <p:ph type="subTitle" idx="1"/>
          </p:nvPr>
        </p:nvSpPr>
        <p:spPr>
          <a:xfrm>
            <a:off x="800175" y="4110912"/>
            <a:ext cx="2724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0" name="Google Shape;3660;p22"/>
          <p:cNvSpPr txBox="1">
            <a:spLocks noGrp="1"/>
          </p:cNvSpPr>
          <p:nvPr>
            <p:ph type="subTitle" idx="2"/>
          </p:nvPr>
        </p:nvSpPr>
        <p:spPr>
          <a:xfrm>
            <a:off x="8666404" y="4110912"/>
            <a:ext cx="2724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1" name="Google Shape;3661;p22"/>
          <p:cNvSpPr txBox="1">
            <a:spLocks noGrp="1"/>
          </p:cNvSpPr>
          <p:nvPr>
            <p:ph type="subTitle" idx="3"/>
          </p:nvPr>
        </p:nvSpPr>
        <p:spPr>
          <a:xfrm>
            <a:off x="800175" y="2588417"/>
            <a:ext cx="2724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2" name="Google Shape;3662;p22"/>
          <p:cNvSpPr txBox="1">
            <a:spLocks noGrp="1"/>
          </p:cNvSpPr>
          <p:nvPr>
            <p:ph type="subTitle" idx="4"/>
          </p:nvPr>
        </p:nvSpPr>
        <p:spPr>
          <a:xfrm>
            <a:off x="8666404" y="2588417"/>
            <a:ext cx="2724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3" name="Google Shape;3663;p22"/>
          <p:cNvSpPr txBox="1">
            <a:spLocks noGrp="1"/>
          </p:cNvSpPr>
          <p:nvPr>
            <p:ph type="subTitle" idx="5"/>
          </p:nvPr>
        </p:nvSpPr>
        <p:spPr>
          <a:xfrm>
            <a:off x="800175" y="2996891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4" name="Google Shape;3664;p22"/>
          <p:cNvSpPr txBox="1">
            <a:spLocks noGrp="1"/>
          </p:cNvSpPr>
          <p:nvPr>
            <p:ph type="subTitle" idx="6"/>
          </p:nvPr>
        </p:nvSpPr>
        <p:spPr>
          <a:xfrm>
            <a:off x="8666404" y="2996891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5" name="Google Shape;3665;p22"/>
          <p:cNvSpPr txBox="1">
            <a:spLocks noGrp="1"/>
          </p:cNvSpPr>
          <p:nvPr>
            <p:ph type="subTitle" idx="7"/>
          </p:nvPr>
        </p:nvSpPr>
        <p:spPr>
          <a:xfrm>
            <a:off x="800175" y="4474824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6" name="Google Shape;3666;p22"/>
          <p:cNvSpPr txBox="1">
            <a:spLocks noGrp="1"/>
          </p:cNvSpPr>
          <p:nvPr>
            <p:ph type="subTitle" idx="8"/>
          </p:nvPr>
        </p:nvSpPr>
        <p:spPr>
          <a:xfrm>
            <a:off x="8666404" y="4474824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7" name="Google Shape;3667;p22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668" name="Google Shape;3668;p22"/>
          <p:cNvSpPr txBox="1">
            <a:spLocks noGrp="1"/>
          </p:cNvSpPr>
          <p:nvPr>
            <p:ph type="title" idx="9" hasCustomPrompt="1"/>
          </p:nvPr>
        </p:nvSpPr>
        <p:spPr>
          <a:xfrm>
            <a:off x="4885345" y="2626381"/>
            <a:ext cx="11516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69" name="Google Shape;3669;p22"/>
          <p:cNvSpPr txBox="1">
            <a:spLocks noGrp="1"/>
          </p:cNvSpPr>
          <p:nvPr>
            <p:ph type="title" idx="13" hasCustomPrompt="1"/>
          </p:nvPr>
        </p:nvSpPr>
        <p:spPr>
          <a:xfrm>
            <a:off x="4885345" y="4115681"/>
            <a:ext cx="11516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70" name="Google Shape;3670;p22"/>
          <p:cNvSpPr txBox="1">
            <a:spLocks noGrp="1"/>
          </p:cNvSpPr>
          <p:nvPr>
            <p:ph type="title" idx="14" hasCustomPrompt="1"/>
          </p:nvPr>
        </p:nvSpPr>
        <p:spPr>
          <a:xfrm>
            <a:off x="6178277" y="2626381"/>
            <a:ext cx="1101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71" name="Google Shape;3671;p22"/>
          <p:cNvSpPr txBox="1">
            <a:spLocks noGrp="1"/>
          </p:cNvSpPr>
          <p:nvPr>
            <p:ph type="title" idx="15" hasCustomPrompt="1"/>
          </p:nvPr>
        </p:nvSpPr>
        <p:spPr>
          <a:xfrm>
            <a:off x="6178277" y="4115681"/>
            <a:ext cx="1101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672" name="Google Shape;3672;p22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3673" name="Google Shape;3673;p2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2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2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2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2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2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2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2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2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2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2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2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2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2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7" name="Google Shape;3687;p2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8" name="Google Shape;3688;p2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9" name="Google Shape;3689;p2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4" name="Google Shape;3694;p2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5" name="Google Shape;3695;p2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6" name="Google Shape;3696;p2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7" name="Google Shape;3697;p2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8" name="Google Shape;3698;p2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2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0" name="Google Shape;3700;p2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1" name="Google Shape;3701;p2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2" name="Google Shape;3702;p2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3" name="Google Shape;3703;p2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4" name="Google Shape;3704;p2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5" name="Google Shape;3705;p2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6" name="Google Shape;3706;p2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7" name="Google Shape;3707;p2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8" name="Google Shape;3708;p2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9" name="Google Shape;3709;p2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0" name="Google Shape;3710;p2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1" name="Google Shape;3711;p2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2" name="Google Shape;3712;p2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3" name="Google Shape;3713;p2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4" name="Google Shape;3714;p2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5" name="Google Shape;3715;p2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6" name="Google Shape;3716;p2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2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2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9" name="Google Shape;3719;p2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0" name="Google Shape;3720;p2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1" name="Google Shape;3721;p2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2" name="Google Shape;3722;p2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3" name="Google Shape;3723;p2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4" name="Google Shape;3724;p2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5" name="Google Shape;3725;p2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6" name="Google Shape;3726;p2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7" name="Google Shape;3727;p2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8" name="Google Shape;3728;p2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9" name="Google Shape;3729;p2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0" name="Google Shape;3730;p2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1" name="Google Shape;3731;p2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2" name="Google Shape;3732;p2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3" name="Google Shape;3733;p2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4" name="Google Shape;3734;p2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5" name="Google Shape;3735;p2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6" name="Google Shape;3736;p2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7" name="Google Shape;3737;p2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8" name="Google Shape;3738;p2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9" name="Google Shape;3739;p2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0" name="Google Shape;3740;p2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1" name="Google Shape;3741;p2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2" name="Google Shape;3742;p2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3" name="Google Shape;3743;p2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4" name="Google Shape;3744;p2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5" name="Google Shape;3745;p2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6" name="Google Shape;3746;p2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7" name="Google Shape;3747;p2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8" name="Google Shape;3748;p2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9" name="Google Shape;3749;p2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0" name="Google Shape;3750;p2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1" name="Google Shape;3751;p2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2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3" name="Google Shape;3753;p2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4" name="Google Shape;3754;p2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5" name="Google Shape;3755;p2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6" name="Google Shape;3756;p2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7" name="Google Shape;3757;p2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8" name="Google Shape;3758;p2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9" name="Google Shape;3759;p2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0" name="Google Shape;3760;p2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1" name="Google Shape;3761;p2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2" name="Google Shape;3762;p2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3" name="Google Shape;3763;p2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4" name="Google Shape;3764;p2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5" name="Google Shape;3765;p2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6" name="Google Shape;3766;p2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7" name="Google Shape;3767;p2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8" name="Google Shape;3768;p2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9" name="Google Shape;3769;p2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0" name="Google Shape;3770;p2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1" name="Google Shape;3771;p2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2" name="Google Shape;3772;p2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3" name="Google Shape;3773;p2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4" name="Google Shape;3774;p2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5" name="Google Shape;3775;p2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6" name="Google Shape;3776;p2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7" name="Google Shape;3777;p2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8" name="Google Shape;3778;p2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9" name="Google Shape;3779;p2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0" name="Google Shape;3780;p2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1" name="Google Shape;3781;p2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2" name="Google Shape;3782;p2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83" name="Google Shape;3783;p22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3784" name="Google Shape;3784;p2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5" name="Google Shape;3785;p2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6" name="Google Shape;3786;p2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7" name="Google Shape;3787;p2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8" name="Google Shape;3788;p2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9" name="Google Shape;3789;p2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0" name="Google Shape;3790;p2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1" name="Google Shape;3791;p2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2" name="Google Shape;3792;p2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3" name="Google Shape;3793;p2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4" name="Google Shape;3794;p2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5" name="Google Shape;3795;p2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6" name="Google Shape;3796;p2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7" name="Google Shape;3797;p2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8" name="Google Shape;3798;p2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9" name="Google Shape;3799;p2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0" name="Google Shape;3800;p2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1" name="Google Shape;3801;p2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2" name="Google Shape;3802;p2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3" name="Google Shape;3803;p2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4" name="Google Shape;3804;p2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5" name="Google Shape;3805;p2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6" name="Google Shape;3806;p2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7" name="Google Shape;3807;p2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8" name="Google Shape;3808;p2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9" name="Google Shape;3809;p2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0" name="Google Shape;3810;p2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1" name="Google Shape;3811;p2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2" name="Google Shape;3812;p2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3" name="Google Shape;3813;p2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4" name="Google Shape;3814;p2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5" name="Google Shape;3815;p2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6" name="Google Shape;3816;p2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7" name="Google Shape;3817;p2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8" name="Google Shape;3818;p2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9" name="Google Shape;3819;p2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0" name="Google Shape;3820;p2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1" name="Google Shape;3821;p2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2" name="Google Shape;3822;p2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3" name="Google Shape;3823;p2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4" name="Google Shape;3824;p2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5" name="Google Shape;3825;p2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6" name="Google Shape;3826;p2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7" name="Google Shape;3827;p2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8" name="Google Shape;3828;p2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9" name="Google Shape;3829;p2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0" name="Google Shape;3830;p2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1" name="Google Shape;3831;p2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2" name="Google Shape;3832;p2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3" name="Google Shape;3833;p2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4" name="Google Shape;3834;p2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5" name="Google Shape;3835;p2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6" name="Google Shape;3836;p2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7" name="Google Shape;3837;p2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8" name="Google Shape;3838;p2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9" name="Google Shape;3839;p2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0" name="Google Shape;3840;p2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1" name="Google Shape;3841;p2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2" name="Google Shape;3842;p2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3" name="Google Shape;3843;p2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4" name="Google Shape;3844;p2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5" name="Google Shape;3845;p2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6" name="Google Shape;3846;p2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7" name="Google Shape;3847;p2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8" name="Google Shape;3848;p2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9" name="Google Shape;3849;p2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0" name="Google Shape;3850;p2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1" name="Google Shape;3851;p2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852" name="Google Shape;3852;p22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9827548" y="442385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3" name="Google Shape;3853;p22"/>
          <p:cNvPicPr preferRelativeResize="0"/>
          <p:nvPr/>
        </p:nvPicPr>
        <p:blipFill rotWithShape="1">
          <a:blip r:embed="rId4">
            <a:alphaModFix amt="58000"/>
          </a:blip>
          <a:srcRect l="6060" r="-6059"/>
          <a:stretch/>
        </p:blipFill>
        <p:spPr>
          <a:xfrm>
            <a:off x="-1396500" y="6182149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619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5" name="Google Shape;3855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56" name="Google Shape;3856;p23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857" name="Google Shape;3857;p2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8" name="Google Shape;3858;p2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9" name="Google Shape;3859;p2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0" name="Google Shape;3860;p2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1" name="Google Shape;3861;p2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2" name="Google Shape;3862;p2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3" name="Google Shape;3863;p2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4" name="Google Shape;3864;p2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5" name="Google Shape;3865;p2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6" name="Google Shape;3866;p2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7" name="Google Shape;3867;p2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8" name="Google Shape;3868;p2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9" name="Google Shape;3869;p2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0" name="Google Shape;3870;p2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1" name="Google Shape;3871;p2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2" name="Google Shape;3872;p2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3" name="Google Shape;3873;p2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4" name="Google Shape;3874;p2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5" name="Google Shape;3875;p2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6" name="Google Shape;3876;p2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7" name="Google Shape;3877;p2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8" name="Google Shape;3878;p2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9" name="Google Shape;3879;p2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0" name="Google Shape;3880;p2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1" name="Google Shape;3881;p2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2" name="Google Shape;3882;p2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3" name="Google Shape;3883;p2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4" name="Google Shape;3884;p2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5" name="Google Shape;3885;p2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6" name="Google Shape;3886;p2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7" name="Google Shape;3887;p2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8" name="Google Shape;3888;p2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9" name="Google Shape;3889;p2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0" name="Google Shape;3890;p2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1" name="Google Shape;3891;p2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2" name="Google Shape;3892;p2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3" name="Google Shape;3893;p2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4" name="Google Shape;3894;p2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5" name="Google Shape;3895;p2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6" name="Google Shape;3896;p2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7" name="Google Shape;3897;p2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8" name="Google Shape;3898;p2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9" name="Google Shape;3899;p2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0" name="Google Shape;3900;p2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1" name="Google Shape;3901;p2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2" name="Google Shape;3902;p2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3" name="Google Shape;3903;p2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4" name="Google Shape;3904;p2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5" name="Google Shape;3905;p2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6" name="Google Shape;3906;p2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7" name="Google Shape;3907;p2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8" name="Google Shape;3908;p2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9" name="Google Shape;3909;p2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0" name="Google Shape;3910;p2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1" name="Google Shape;3911;p2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2" name="Google Shape;3912;p2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3" name="Google Shape;3913;p2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4" name="Google Shape;3914;p2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5" name="Google Shape;3915;p2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6" name="Google Shape;3916;p2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7" name="Google Shape;3917;p2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8" name="Google Shape;3918;p2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9" name="Google Shape;3919;p2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0" name="Google Shape;3920;p2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1" name="Google Shape;3921;p2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2" name="Google Shape;3922;p2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3" name="Google Shape;3923;p2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4" name="Google Shape;3924;p2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5" name="Google Shape;3925;p2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6" name="Google Shape;3926;p2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7" name="Google Shape;3927;p2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8" name="Google Shape;3928;p2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9" name="Google Shape;3929;p2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0" name="Google Shape;3930;p2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1" name="Google Shape;3931;p2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2" name="Google Shape;3932;p2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3" name="Google Shape;3933;p2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4" name="Google Shape;3934;p2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5" name="Google Shape;3935;p2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6" name="Google Shape;3936;p2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7" name="Google Shape;3937;p2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8" name="Google Shape;3938;p2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9" name="Google Shape;3939;p2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0" name="Google Shape;3940;p2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1" name="Google Shape;3941;p2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2" name="Google Shape;3942;p2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3" name="Google Shape;3943;p2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4" name="Google Shape;3944;p2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5" name="Google Shape;3945;p2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6" name="Google Shape;3946;p2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7" name="Google Shape;3947;p2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8" name="Google Shape;3948;p2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9" name="Google Shape;3949;p2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6" name="Google Shape;3956;p2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7" name="Google Shape;3957;p2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0" name="Google Shape;3960;p2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1" name="Google Shape;3961;p2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2" name="Google Shape;3962;p2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3" name="Google Shape;3963;p2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4" name="Google Shape;3964;p2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5" name="Google Shape;3965;p2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6" name="Google Shape;3966;p2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967" name="Google Shape;3967;p23"/>
          <p:cNvPicPr preferRelativeResize="0"/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8" name="Google Shape;3968;p2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9" name="Google Shape;3969;p23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970" name="Google Shape;3970;p2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1" name="Google Shape;3971;p2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2" name="Google Shape;3972;p2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3" name="Google Shape;3973;p2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4" name="Google Shape;3974;p2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5" name="Google Shape;3975;p2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6" name="Google Shape;3976;p2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7" name="Google Shape;3977;p2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8" name="Google Shape;3978;p2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9" name="Google Shape;3979;p2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0" name="Google Shape;3980;p2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1" name="Google Shape;3981;p2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2" name="Google Shape;3982;p2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3" name="Google Shape;3983;p2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4" name="Google Shape;3984;p2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5" name="Google Shape;3985;p2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6" name="Google Shape;3986;p2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7" name="Google Shape;3987;p2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8" name="Google Shape;3988;p2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9" name="Google Shape;3989;p2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0" name="Google Shape;3990;p2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1" name="Google Shape;3991;p2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2" name="Google Shape;3992;p2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3" name="Google Shape;3993;p2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4" name="Google Shape;3994;p2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5" name="Google Shape;3995;p2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6" name="Google Shape;3996;p2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7" name="Google Shape;3997;p2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8" name="Google Shape;3998;p2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9" name="Google Shape;3999;p2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0" name="Google Shape;4000;p2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1" name="Google Shape;4001;p2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2" name="Google Shape;4002;p2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3" name="Google Shape;4003;p2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4" name="Google Shape;4004;p2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5" name="Google Shape;4005;p2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6" name="Google Shape;4006;p2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7" name="Google Shape;4007;p2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8" name="Google Shape;4008;p2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9" name="Google Shape;4009;p2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0" name="Google Shape;4010;p2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1" name="Google Shape;4011;p2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2" name="Google Shape;4012;p2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3" name="Google Shape;4013;p2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4" name="Google Shape;4014;p2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5" name="Google Shape;4015;p2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6" name="Google Shape;4016;p2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7" name="Google Shape;4017;p2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8" name="Google Shape;4018;p2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9" name="Google Shape;4019;p2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0" name="Google Shape;4020;p2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1" name="Google Shape;4021;p2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2" name="Google Shape;4022;p2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3" name="Google Shape;4023;p2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4" name="Google Shape;4024;p2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5" name="Google Shape;4025;p2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6" name="Google Shape;4026;p2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7" name="Google Shape;4027;p2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8" name="Google Shape;4028;p2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9" name="Google Shape;4029;p2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0" name="Google Shape;4030;p2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1" name="Google Shape;4031;p2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2" name="Google Shape;4032;p2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3" name="Google Shape;4033;p2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4" name="Google Shape;4034;p2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5" name="Google Shape;4035;p2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6" name="Google Shape;4036;p2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7" name="Google Shape;4037;p2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8" name="Google Shape;4038;p2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9" name="Google Shape;4039;p2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0" name="Google Shape;4040;p2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1" name="Google Shape;4041;p2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2" name="Google Shape;4042;p2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3" name="Google Shape;4043;p2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4" name="Google Shape;4044;p2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5" name="Google Shape;4045;p2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6" name="Google Shape;4046;p2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7" name="Google Shape;4047;p2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8" name="Google Shape;4048;p2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9" name="Google Shape;4049;p2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0" name="Google Shape;4050;p2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1" name="Google Shape;4051;p2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2" name="Google Shape;4052;p2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3" name="Google Shape;4053;p2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4" name="Google Shape;4054;p2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5" name="Google Shape;4055;p2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6" name="Google Shape;4056;p2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7" name="Google Shape;4057;p2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8" name="Google Shape;4058;p2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9" name="Google Shape;4059;p2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0" name="Google Shape;4060;p2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1" name="Google Shape;4061;p2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2" name="Google Shape;4062;p2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3" name="Google Shape;4063;p2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4" name="Google Shape;4064;p2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5" name="Google Shape;4065;p2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6" name="Google Shape;4066;p2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7" name="Google Shape;4067;p2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8" name="Google Shape;4068;p2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9" name="Google Shape;4069;p2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0" name="Google Shape;4070;p2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1" name="Google Shape;4071;p2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2" name="Google Shape;4072;p2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3" name="Google Shape;4073;p2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4" name="Google Shape;4074;p2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5" name="Google Shape;4075;p2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6" name="Google Shape;4076;p2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7" name="Google Shape;4077;p2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8" name="Google Shape;4078;p2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9" name="Google Shape;4079;p2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80" name="Google Shape;4080;p23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66102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2" name="Google Shape;4082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83" name="Google Shape;4083;p24"/>
          <p:cNvGrpSpPr/>
          <p:nvPr/>
        </p:nvGrpSpPr>
        <p:grpSpPr>
          <a:xfrm>
            <a:off x="10327067" y="604552"/>
            <a:ext cx="2808667" cy="796633"/>
            <a:chOff x="-2810250" y="3572525"/>
            <a:chExt cx="2106500" cy="597475"/>
          </a:xfrm>
        </p:grpSpPr>
        <p:sp>
          <p:nvSpPr>
            <p:cNvPr id="4084" name="Google Shape;4084;p2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5" name="Google Shape;4085;p2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6" name="Google Shape;4086;p2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7" name="Google Shape;4087;p2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8" name="Google Shape;4088;p2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9" name="Google Shape;4089;p2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0" name="Google Shape;4090;p2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1" name="Google Shape;4091;p2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2" name="Google Shape;4092;p2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3" name="Google Shape;4093;p2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4" name="Google Shape;4094;p2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5" name="Google Shape;4095;p2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6" name="Google Shape;4096;p2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7" name="Google Shape;4097;p2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8" name="Google Shape;4098;p2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9" name="Google Shape;4099;p2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0" name="Google Shape;4100;p2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1" name="Google Shape;4101;p2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2" name="Google Shape;4102;p2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3" name="Google Shape;4103;p2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4" name="Google Shape;4104;p2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5" name="Google Shape;4105;p2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6" name="Google Shape;4106;p2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7" name="Google Shape;4107;p2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8" name="Google Shape;4108;p2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9" name="Google Shape;4109;p2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0" name="Google Shape;4110;p2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1" name="Google Shape;4111;p2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2" name="Google Shape;4112;p2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3" name="Google Shape;4113;p2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4" name="Google Shape;4114;p2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5" name="Google Shape;4115;p2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6" name="Google Shape;4116;p2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7" name="Google Shape;4117;p2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8" name="Google Shape;4118;p2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9" name="Google Shape;4119;p2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0" name="Google Shape;4120;p2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1" name="Google Shape;4121;p2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2" name="Google Shape;4122;p2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3" name="Google Shape;4123;p2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4" name="Google Shape;4124;p2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5" name="Google Shape;4125;p2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6" name="Google Shape;4126;p2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7" name="Google Shape;4127;p2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8" name="Google Shape;4128;p2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9" name="Google Shape;4129;p2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0" name="Google Shape;4130;p2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1" name="Google Shape;4131;p2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2" name="Google Shape;4132;p2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3" name="Google Shape;4133;p2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4" name="Google Shape;4134;p2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5" name="Google Shape;4135;p2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6" name="Google Shape;4136;p2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7" name="Google Shape;4137;p2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8" name="Google Shape;4138;p2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9" name="Google Shape;4139;p2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0" name="Google Shape;4140;p2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1" name="Google Shape;4141;p2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2" name="Google Shape;4142;p2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3" name="Google Shape;4143;p2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4" name="Google Shape;4144;p2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5" name="Google Shape;4145;p2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6" name="Google Shape;4146;p2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7" name="Google Shape;4147;p2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8" name="Google Shape;4148;p2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9" name="Google Shape;4149;p2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0" name="Google Shape;4150;p2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1" name="Google Shape;4151;p2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2" name="Google Shape;4152;p2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3" name="Google Shape;4153;p2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4" name="Google Shape;4154;p2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5" name="Google Shape;4155;p2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6" name="Google Shape;4156;p2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7" name="Google Shape;4157;p2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8" name="Google Shape;4158;p2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9" name="Google Shape;4159;p2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0" name="Google Shape;4160;p2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1" name="Google Shape;4161;p2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2" name="Google Shape;4162;p2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3" name="Google Shape;4163;p2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4" name="Google Shape;4164;p2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5" name="Google Shape;4165;p2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6" name="Google Shape;4166;p2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7" name="Google Shape;4167;p2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8" name="Google Shape;4168;p2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9" name="Google Shape;4169;p2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0" name="Google Shape;4170;p2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1" name="Google Shape;4171;p2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2" name="Google Shape;4172;p2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3" name="Google Shape;4173;p2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4" name="Google Shape;4174;p2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5" name="Google Shape;4175;p2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6" name="Google Shape;4176;p2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7" name="Google Shape;4177;p2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8" name="Google Shape;4178;p2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9" name="Google Shape;4179;p2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0" name="Google Shape;4180;p2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1" name="Google Shape;4181;p2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2" name="Google Shape;4182;p2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3" name="Google Shape;4183;p2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4" name="Google Shape;4184;p2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5" name="Google Shape;4185;p2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6" name="Google Shape;4186;p2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7" name="Google Shape;4187;p2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8" name="Google Shape;4188;p2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9" name="Google Shape;4189;p2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0" name="Google Shape;4190;p2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1" name="Google Shape;4191;p2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2" name="Google Shape;4192;p2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3" name="Google Shape;4193;p2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4194" name="Google Shape;4194;p24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>
            <a:off x="10327069" y="61821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5" name="Google Shape;4195;p24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>
            <a:off x="-2076231" y="8740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96" name="Google Shape;4196;p24"/>
          <p:cNvGrpSpPr/>
          <p:nvPr/>
        </p:nvGrpSpPr>
        <p:grpSpPr>
          <a:xfrm>
            <a:off x="-1391567" y="5613452"/>
            <a:ext cx="2808667" cy="796633"/>
            <a:chOff x="-2810250" y="3572525"/>
            <a:chExt cx="2106500" cy="597475"/>
          </a:xfrm>
        </p:grpSpPr>
        <p:sp>
          <p:nvSpPr>
            <p:cNvPr id="4197" name="Google Shape;4197;p2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8" name="Google Shape;4198;p2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9" name="Google Shape;4199;p2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0" name="Google Shape;4200;p2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1" name="Google Shape;4201;p2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2" name="Google Shape;4202;p2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3" name="Google Shape;4203;p2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4" name="Google Shape;4204;p2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5" name="Google Shape;4205;p2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6" name="Google Shape;4206;p2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7" name="Google Shape;4207;p2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8" name="Google Shape;4208;p2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9" name="Google Shape;4209;p2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0" name="Google Shape;4210;p2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1" name="Google Shape;4211;p2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2" name="Google Shape;4212;p2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3" name="Google Shape;4213;p2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4" name="Google Shape;4214;p2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5" name="Google Shape;4215;p2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6" name="Google Shape;4216;p2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7" name="Google Shape;4217;p2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8" name="Google Shape;4218;p2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9" name="Google Shape;4219;p2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0" name="Google Shape;4220;p2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1" name="Google Shape;4221;p2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2" name="Google Shape;4222;p2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3" name="Google Shape;4223;p2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4" name="Google Shape;4224;p2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5" name="Google Shape;4225;p2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6" name="Google Shape;4226;p2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7" name="Google Shape;4227;p2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8" name="Google Shape;4228;p2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9" name="Google Shape;4229;p2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0" name="Google Shape;4230;p2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1" name="Google Shape;4231;p2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2" name="Google Shape;4232;p2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3" name="Google Shape;4233;p2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4" name="Google Shape;4234;p2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5" name="Google Shape;4235;p2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6" name="Google Shape;4236;p2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7" name="Google Shape;4237;p2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8" name="Google Shape;4238;p2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9" name="Google Shape;4239;p2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0" name="Google Shape;4240;p2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1" name="Google Shape;4241;p2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2" name="Google Shape;4242;p2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3" name="Google Shape;4243;p2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4" name="Google Shape;4244;p2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5" name="Google Shape;4245;p2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6" name="Google Shape;4246;p2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7" name="Google Shape;4247;p2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8" name="Google Shape;4248;p2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9" name="Google Shape;4249;p2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0" name="Google Shape;4250;p2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1" name="Google Shape;4251;p2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2" name="Google Shape;4252;p2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3" name="Google Shape;4253;p2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4" name="Google Shape;4254;p2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5" name="Google Shape;4255;p2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6" name="Google Shape;4256;p2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7" name="Google Shape;4257;p2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8" name="Google Shape;4258;p2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9" name="Google Shape;4259;p2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0" name="Google Shape;4260;p2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1" name="Google Shape;4261;p2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2" name="Google Shape;4262;p2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3" name="Google Shape;4263;p2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4" name="Google Shape;4264;p2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5" name="Google Shape;4265;p2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6" name="Google Shape;4266;p2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7" name="Google Shape;4267;p2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8" name="Google Shape;4268;p2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9" name="Google Shape;4269;p2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0" name="Google Shape;4270;p2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1" name="Google Shape;4271;p2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2" name="Google Shape;4272;p2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3" name="Google Shape;4273;p2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4" name="Google Shape;4274;p2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5" name="Google Shape;4275;p2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6" name="Google Shape;4276;p2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7" name="Google Shape;4277;p2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8" name="Google Shape;4278;p2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9" name="Google Shape;4279;p2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0" name="Google Shape;4280;p2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1" name="Google Shape;4281;p2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2" name="Google Shape;4282;p2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3" name="Google Shape;4283;p2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4" name="Google Shape;4284;p2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5" name="Google Shape;4285;p2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6" name="Google Shape;4286;p2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7" name="Google Shape;4287;p2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8" name="Google Shape;4288;p2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9" name="Google Shape;4289;p2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0" name="Google Shape;4290;p2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1" name="Google Shape;4291;p2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2" name="Google Shape;4292;p2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3" name="Google Shape;4293;p2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4" name="Google Shape;4294;p2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5" name="Google Shape;4295;p2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6" name="Google Shape;4296;p2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7" name="Google Shape;4297;p2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8" name="Google Shape;4298;p2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9" name="Google Shape;4299;p2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0" name="Google Shape;4300;p2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1" name="Google Shape;4301;p2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2" name="Google Shape;4302;p2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3" name="Google Shape;4303;p2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4" name="Google Shape;4304;p2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5" name="Google Shape;4305;p2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6" name="Google Shape;4306;p2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7" name="Google Shape;4307;p24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19625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9" name="Google Shape;430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0" name="Google Shape;4310;p25"/>
          <p:cNvSpPr txBox="1">
            <a:spLocks noGrp="1"/>
          </p:cNvSpPr>
          <p:nvPr>
            <p:ph type="subTitle" idx="1"/>
          </p:nvPr>
        </p:nvSpPr>
        <p:spPr>
          <a:xfrm>
            <a:off x="1072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1" name="Google Shape;4311;p25"/>
          <p:cNvSpPr txBox="1">
            <a:spLocks noGrp="1"/>
          </p:cNvSpPr>
          <p:nvPr>
            <p:ph type="subTitle" idx="2"/>
          </p:nvPr>
        </p:nvSpPr>
        <p:spPr>
          <a:xfrm>
            <a:off x="7778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2" name="Google Shape;4312;p25"/>
          <p:cNvSpPr txBox="1">
            <a:spLocks noGrp="1"/>
          </p:cNvSpPr>
          <p:nvPr>
            <p:ph type="subTitle" idx="3"/>
          </p:nvPr>
        </p:nvSpPr>
        <p:spPr>
          <a:xfrm>
            <a:off x="1072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3" name="Google Shape;4313;p25"/>
          <p:cNvSpPr txBox="1">
            <a:spLocks noGrp="1"/>
          </p:cNvSpPr>
          <p:nvPr>
            <p:ph type="subTitle" idx="4"/>
          </p:nvPr>
        </p:nvSpPr>
        <p:spPr>
          <a:xfrm>
            <a:off x="7778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4" name="Google Shape;4314;p25"/>
          <p:cNvSpPr txBox="1">
            <a:spLocks noGrp="1"/>
          </p:cNvSpPr>
          <p:nvPr>
            <p:ph type="subTitle" idx="5"/>
          </p:nvPr>
        </p:nvSpPr>
        <p:spPr>
          <a:xfrm>
            <a:off x="4425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5" name="Google Shape;4315;p25"/>
          <p:cNvSpPr txBox="1">
            <a:spLocks noGrp="1"/>
          </p:cNvSpPr>
          <p:nvPr>
            <p:ph type="subTitle" idx="6"/>
          </p:nvPr>
        </p:nvSpPr>
        <p:spPr>
          <a:xfrm>
            <a:off x="4425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6" name="Google Shape;4316;p25"/>
          <p:cNvSpPr txBox="1">
            <a:spLocks noGrp="1"/>
          </p:cNvSpPr>
          <p:nvPr>
            <p:ph type="subTitle" idx="7"/>
          </p:nvPr>
        </p:nvSpPr>
        <p:spPr>
          <a:xfrm>
            <a:off x="1072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7" name="Google Shape;4317;p25"/>
          <p:cNvSpPr txBox="1">
            <a:spLocks noGrp="1"/>
          </p:cNvSpPr>
          <p:nvPr>
            <p:ph type="subTitle" idx="8"/>
          </p:nvPr>
        </p:nvSpPr>
        <p:spPr>
          <a:xfrm>
            <a:off x="7778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8" name="Google Shape;4318;p25"/>
          <p:cNvSpPr txBox="1">
            <a:spLocks noGrp="1"/>
          </p:cNvSpPr>
          <p:nvPr>
            <p:ph type="subTitle" idx="9"/>
          </p:nvPr>
        </p:nvSpPr>
        <p:spPr>
          <a:xfrm>
            <a:off x="1072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9" name="Google Shape;4319;p25"/>
          <p:cNvSpPr txBox="1">
            <a:spLocks noGrp="1"/>
          </p:cNvSpPr>
          <p:nvPr>
            <p:ph type="subTitle" idx="13"/>
          </p:nvPr>
        </p:nvSpPr>
        <p:spPr>
          <a:xfrm>
            <a:off x="7778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20" name="Google Shape;4320;p25"/>
          <p:cNvSpPr txBox="1">
            <a:spLocks noGrp="1"/>
          </p:cNvSpPr>
          <p:nvPr>
            <p:ph type="subTitle" idx="14"/>
          </p:nvPr>
        </p:nvSpPr>
        <p:spPr>
          <a:xfrm>
            <a:off x="4425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21" name="Google Shape;4321;p25"/>
          <p:cNvSpPr txBox="1">
            <a:spLocks noGrp="1"/>
          </p:cNvSpPr>
          <p:nvPr>
            <p:ph type="subTitle" idx="15"/>
          </p:nvPr>
        </p:nvSpPr>
        <p:spPr>
          <a:xfrm>
            <a:off x="4425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322" name="Google Shape;4322;p25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4323" name="Google Shape;4323;p2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4" name="Google Shape;4324;p2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5" name="Google Shape;4325;p2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6" name="Google Shape;4326;p2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7" name="Google Shape;4327;p2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8" name="Google Shape;4328;p2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9" name="Google Shape;4329;p2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0" name="Google Shape;4330;p2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1" name="Google Shape;4331;p2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2" name="Google Shape;4332;p2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3" name="Google Shape;4333;p2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4" name="Google Shape;4334;p2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5" name="Google Shape;4335;p2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6" name="Google Shape;4336;p2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7" name="Google Shape;4337;p2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8" name="Google Shape;4338;p2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9" name="Google Shape;4339;p2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0" name="Google Shape;4340;p2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1" name="Google Shape;4341;p2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2" name="Google Shape;4342;p2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3" name="Google Shape;4343;p2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4" name="Google Shape;4344;p2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5" name="Google Shape;4345;p2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6" name="Google Shape;4346;p2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7" name="Google Shape;4347;p2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8" name="Google Shape;4348;p2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9" name="Google Shape;4349;p2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0" name="Google Shape;4350;p2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1" name="Google Shape;4351;p2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2" name="Google Shape;4352;p2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3" name="Google Shape;4353;p2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4" name="Google Shape;4354;p2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5" name="Google Shape;4355;p2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6" name="Google Shape;4356;p2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7" name="Google Shape;4357;p2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8" name="Google Shape;4358;p2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9" name="Google Shape;4359;p2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0" name="Google Shape;4360;p2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1" name="Google Shape;4361;p2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2" name="Google Shape;4362;p2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3" name="Google Shape;4363;p2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4" name="Google Shape;4364;p2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5" name="Google Shape;4365;p2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6" name="Google Shape;4366;p2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7" name="Google Shape;4367;p2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8" name="Google Shape;4368;p2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9" name="Google Shape;4369;p2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0" name="Google Shape;4370;p2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1" name="Google Shape;4371;p2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2" name="Google Shape;4372;p2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3" name="Google Shape;4373;p2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4" name="Google Shape;4374;p2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5" name="Google Shape;4375;p2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6" name="Google Shape;4376;p2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7" name="Google Shape;4377;p2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8" name="Google Shape;4378;p2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9" name="Google Shape;4379;p2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0" name="Google Shape;4380;p2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1" name="Google Shape;4381;p2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2" name="Google Shape;4382;p2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3" name="Google Shape;4383;p2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4" name="Google Shape;4384;p2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5" name="Google Shape;4385;p2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6" name="Google Shape;4386;p2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7" name="Google Shape;4387;p2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8" name="Google Shape;4388;p2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9" name="Google Shape;4389;p2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0" name="Google Shape;4390;p2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1" name="Google Shape;4391;p2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2" name="Google Shape;4392;p2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3" name="Google Shape;4393;p2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4" name="Google Shape;4394;p2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5" name="Google Shape;4395;p2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6" name="Google Shape;4396;p2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7" name="Google Shape;4397;p2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8" name="Google Shape;4398;p2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9" name="Google Shape;4399;p2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0" name="Google Shape;4400;p2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1" name="Google Shape;4401;p2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2" name="Google Shape;4402;p2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3" name="Google Shape;4403;p2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4" name="Google Shape;4404;p2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5" name="Google Shape;4405;p2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6" name="Google Shape;4406;p2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7" name="Google Shape;4407;p2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8" name="Google Shape;4408;p2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9" name="Google Shape;4409;p2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0" name="Google Shape;4410;p2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1" name="Google Shape;4411;p2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2" name="Google Shape;4412;p2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3" name="Google Shape;4413;p2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4" name="Google Shape;4414;p2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5" name="Google Shape;4415;p2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6" name="Google Shape;4416;p2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7" name="Google Shape;4417;p2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8" name="Google Shape;4418;p2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9" name="Google Shape;4419;p2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0" name="Google Shape;4420;p2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1" name="Google Shape;4421;p2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2" name="Google Shape;4422;p2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3" name="Google Shape;4423;p2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4" name="Google Shape;4424;p2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5" name="Google Shape;4425;p2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6" name="Google Shape;4426;p2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7" name="Google Shape;4427;p2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8" name="Google Shape;4428;p2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9" name="Google Shape;4429;p2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0" name="Google Shape;4430;p2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1" name="Google Shape;4431;p2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2" name="Google Shape;4432;p2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33" name="Google Shape;4433;p25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4434" name="Google Shape;4434;p2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5" name="Google Shape;4435;p2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6" name="Google Shape;4436;p2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7" name="Google Shape;4437;p2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8" name="Google Shape;4438;p2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9" name="Google Shape;4439;p2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0" name="Google Shape;4440;p2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1" name="Google Shape;4441;p2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2" name="Google Shape;4442;p2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3" name="Google Shape;4443;p2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4" name="Google Shape;4444;p2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5" name="Google Shape;4445;p2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6" name="Google Shape;4446;p2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7" name="Google Shape;4447;p2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8" name="Google Shape;4448;p2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9" name="Google Shape;4449;p2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0" name="Google Shape;4450;p2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1" name="Google Shape;4451;p2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2" name="Google Shape;4452;p2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3" name="Google Shape;4453;p2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4" name="Google Shape;4454;p2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5" name="Google Shape;4455;p2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6" name="Google Shape;4456;p2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7" name="Google Shape;4457;p2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8" name="Google Shape;4458;p2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9" name="Google Shape;4459;p2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0" name="Google Shape;4460;p2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1" name="Google Shape;4461;p2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2" name="Google Shape;4462;p2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3" name="Google Shape;4463;p2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4" name="Google Shape;4464;p2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5" name="Google Shape;4465;p2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6" name="Google Shape;4466;p2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7" name="Google Shape;4467;p2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8" name="Google Shape;4468;p2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9" name="Google Shape;4469;p2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0" name="Google Shape;4470;p2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1" name="Google Shape;4471;p2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2" name="Google Shape;4472;p2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3" name="Google Shape;4473;p2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4" name="Google Shape;4474;p2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5" name="Google Shape;4475;p2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6" name="Google Shape;4476;p2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7" name="Google Shape;4477;p2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8" name="Google Shape;4478;p2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9" name="Google Shape;4479;p2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0" name="Google Shape;4480;p2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1" name="Google Shape;4481;p2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2" name="Google Shape;4482;p2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3" name="Google Shape;4483;p2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4" name="Google Shape;4484;p2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5" name="Google Shape;4485;p2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6" name="Google Shape;4486;p2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7" name="Google Shape;4487;p2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8" name="Google Shape;4488;p2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9" name="Google Shape;4489;p2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0" name="Google Shape;4490;p2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1" name="Google Shape;4491;p2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2" name="Google Shape;4492;p2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3" name="Google Shape;4493;p2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4" name="Google Shape;4494;p2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5" name="Google Shape;4495;p2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6" name="Google Shape;4496;p2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7" name="Google Shape;4497;p2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8" name="Google Shape;4498;p2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9" name="Google Shape;4499;p2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0" name="Google Shape;4500;p2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1" name="Google Shape;4501;p2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2" name="Google Shape;4502;p2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3" name="Google Shape;4503;p2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4" name="Google Shape;4504;p2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5" name="Google Shape;4505;p2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6" name="Google Shape;4506;p2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7" name="Google Shape;4507;p2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8" name="Google Shape;4508;p2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9" name="Google Shape;4509;p2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0" name="Google Shape;4510;p2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1" name="Google Shape;4511;p2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2" name="Google Shape;4512;p2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3" name="Google Shape;4513;p2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4" name="Google Shape;4514;p2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5" name="Google Shape;4515;p2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6" name="Google Shape;4516;p2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7" name="Google Shape;4517;p2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8" name="Google Shape;4518;p2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9" name="Google Shape;4519;p2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0" name="Google Shape;4520;p2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1" name="Google Shape;4521;p2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2" name="Google Shape;4522;p2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3" name="Google Shape;4523;p2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4" name="Google Shape;4524;p2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5" name="Google Shape;4525;p2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6" name="Google Shape;4526;p2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7" name="Google Shape;4527;p2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8" name="Google Shape;4528;p2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9" name="Google Shape;4529;p2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0" name="Google Shape;4530;p2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1" name="Google Shape;4531;p2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2" name="Google Shape;4532;p2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3" name="Google Shape;4533;p2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4" name="Google Shape;4534;p2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5" name="Google Shape;4535;p2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6" name="Google Shape;4536;p2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7" name="Google Shape;4537;p2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8" name="Google Shape;4538;p2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9" name="Google Shape;4539;p2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0" name="Google Shape;4540;p2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1" name="Google Shape;4541;p2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2" name="Google Shape;4542;p2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3" name="Google Shape;4543;p2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44" name="Google Shape;4544;p25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55739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" name="Google Shape;4546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7" name="Google Shape;4547;p26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10576402" y="7915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8" name="Google Shape;4548;p26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1529698" y="6290159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49" name="Google Shape;4549;p26"/>
          <p:cNvGrpSpPr/>
          <p:nvPr/>
        </p:nvGrpSpPr>
        <p:grpSpPr>
          <a:xfrm>
            <a:off x="-662483" y="933734"/>
            <a:ext cx="2808667" cy="796633"/>
            <a:chOff x="-2810250" y="3572525"/>
            <a:chExt cx="2106500" cy="597475"/>
          </a:xfrm>
        </p:grpSpPr>
        <p:sp>
          <p:nvSpPr>
            <p:cNvPr id="4550" name="Google Shape;4550;p2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1" name="Google Shape;4551;p2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2" name="Google Shape;4552;p2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3" name="Google Shape;4553;p2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4" name="Google Shape;4554;p2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5" name="Google Shape;4555;p2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6" name="Google Shape;4556;p2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7" name="Google Shape;4557;p2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8" name="Google Shape;4558;p2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9" name="Google Shape;4559;p2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0" name="Google Shape;4560;p2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1" name="Google Shape;4561;p2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2" name="Google Shape;4562;p2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3" name="Google Shape;4563;p2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4" name="Google Shape;4564;p2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5" name="Google Shape;4565;p2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6" name="Google Shape;4566;p2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7" name="Google Shape;4567;p2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8" name="Google Shape;4568;p2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9" name="Google Shape;4569;p2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0" name="Google Shape;4570;p2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1" name="Google Shape;4571;p2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2" name="Google Shape;4572;p2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3" name="Google Shape;4573;p2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4" name="Google Shape;4574;p2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5" name="Google Shape;4575;p2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6" name="Google Shape;4576;p2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7" name="Google Shape;4577;p2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8" name="Google Shape;4578;p2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9" name="Google Shape;4579;p2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0" name="Google Shape;4580;p2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1" name="Google Shape;4581;p2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2" name="Google Shape;4582;p2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3" name="Google Shape;4583;p2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4" name="Google Shape;4584;p2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5" name="Google Shape;4585;p2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6" name="Google Shape;4586;p2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7" name="Google Shape;4587;p2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8" name="Google Shape;4588;p2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9" name="Google Shape;4589;p2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0" name="Google Shape;4590;p2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1" name="Google Shape;4591;p2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2" name="Google Shape;4592;p2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3" name="Google Shape;4593;p2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4" name="Google Shape;4594;p2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5" name="Google Shape;4595;p2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6" name="Google Shape;4596;p2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7" name="Google Shape;4597;p2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8" name="Google Shape;4598;p2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9" name="Google Shape;4599;p2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0" name="Google Shape;4600;p2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1" name="Google Shape;4601;p2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2" name="Google Shape;4602;p2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3" name="Google Shape;4603;p2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4" name="Google Shape;4604;p2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5" name="Google Shape;4605;p2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6" name="Google Shape;4606;p2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7" name="Google Shape;4607;p2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8" name="Google Shape;4608;p2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9" name="Google Shape;4609;p2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0" name="Google Shape;4610;p2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1" name="Google Shape;4611;p2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2" name="Google Shape;4612;p2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3" name="Google Shape;4613;p2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4" name="Google Shape;4614;p2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5" name="Google Shape;4615;p2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6" name="Google Shape;4616;p2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7" name="Google Shape;4617;p2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8" name="Google Shape;4618;p2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9" name="Google Shape;4619;p2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0" name="Google Shape;4620;p2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1" name="Google Shape;4621;p2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2" name="Google Shape;4622;p2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3" name="Google Shape;4623;p2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4" name="Google Shape;4624;p2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5" name="Google Shape;4625;p2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6" name="Google Shape;4626;p2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7" name="Google Shape;4627;p2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8" name="Google Shape;4628;p2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9" name="Google Shape;4629;p2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0" name="Google Shape;4630;p2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1" name="Google Shape;4631;p2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2" name="Google Shape;4632;p2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3" name="Google Shape;4633;p2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4" name="Google Shape;4634;p2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5" name="Google Shape;4635;p2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6" name="Google Shape;4636;p2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7" name="Google Shape;4637;p2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8" name="Google Shape;4638;p2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9" name="Google Shape;4639;p2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0" name="Google Shape;4640;p2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1" name="Google Shape;4641;p2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2" name="Google Shape;4642;p2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3" name="Google Shape;4643;p2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4" name="Google Shape;4644;p2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5" name="Google Shape;4645;p2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6" name="Google Shape;4646;p2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7" name="Google Shape;4647;p2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8" name="Google Shape;4648;p2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9" name="Google Shape;4649;p2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0" name="Google Shape;4650;p2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1" name="Google Shape;4651;p2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2" name="Google Shape;4652;p2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3" name="Google Shape;4653;p2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4" name="Google Shape;4654;p2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5" name="Google Shape;4655;p2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6" name="Google Shape;4656;p2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7" name="Google Shape;4657;p2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8" name="Google Shape;4658;p2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9" name="Google Shape;4659;p2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60" name="Google Shape;4660;p26"/>
          <p:cNvGrpSpPr/>
          <p:nvPr/>
        </p:nvGrpSpPr>
        <p:grpSpPr>
          <a:xfrm>
            <a:off x="7576051" y="6129167"/>
            <a:ext cx="2182667" cy="695300"/>
            <a:chOff x="-4380075" y="3780200"/>
            <a:chExt cx="1637000" cy="521475"/>
          </a:xfrm>
        </p:grpSpPr>
        <p:sp>
          <p:nvSpPr>
            <p:cNvPr id="4661" name="Google Shape;4661;p26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2" name="Google Shape;4662;p26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3" name="Google Shape;4663;p26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4" name="Google Shape;4664;p26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5" name="Google Shape;4665;p26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6" name="Google Shape;4666;p26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7" name="Google Shape;4667;p26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8" name="Google Shape;4668;p26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9" name="Google Shape;4669;p26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0" name="Google Shape;4670;p26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1" name="Google Shape;4671;p26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2" name="Google Shape;4672;p26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3" name="Google Shape;4673;p26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4" name="Google Shape;4674;p26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5" name="Google Shape;4675;p26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6" name="Google Shape;4676;p26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7" name="Google Shape;4677;p26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8" name="Google Shape;4678;p26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9" name="Google Shape;4679;p26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0" name="Google Shape;4680;p26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1" name="Google Shape;4681;p26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2" name="Google Shape;4682;p26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3" name="Google Shape;4683;p26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4" name="Google Shape;4684;p26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5" name="Google Shape;4685;p26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6" name="Google Shape;4686;p26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7" name="Google Shape;4687;p26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8" name="Google Shape;4688;p26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9" name="Google Shape;4689;p26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0" name="Google Shape;4690;p26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1" name="Google Shape;4691;p26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2" name="Google Shape;4692;p26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3" name="Google Shape;4693;p26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4" name="Google Shape;4694;p26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5" name="Google Shape;4695;p26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6" name="Google Shape;4696;p26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7" name="Google Shape;4697;p26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8" name="Google Shape;4698;p26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9" name="Google Shape;4699;p26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0" name="Google Shape;4700;p26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1" name="Google Shape;4701;p26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2" name="Google Shape;4702;p26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3" name="Google Shape;4703;p26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4" name="Google Shape;4704;p26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5" name="Google Shape;4705;p26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6" name="Google Shape;4706;p26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7" name="Google Shape;4707;p26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8" name="Google Shape;4708;p26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9" name="Google Shape;4709;p26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0" name="Google Shape;4710;p26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1" name="Google Shape;4711;p26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2" name="Google Shape;4712;p26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3" name="Google Shape;4713;p26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4" name="Google Shape;4714;p26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5" name="Google Shape;4715;p26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6" name="Google Shape;4716;p26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7" name="Google Shape;4717;p26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8" name="Google Shape;4718;p26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9" name="Google Shape;4719;p26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0" name="Google Shape;4720;p26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1" name="Google Shape;4721;p26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2" name="Google Shape;4722;p26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3" name="Google Shape;4723;p26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4" name="Google Shape;4724;p26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5" name="Google Shape;4725;p26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6" name="Google Shape;4726;p26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7" name="Google Shape;4727;p26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8" name="Google Shape;4728;p26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29" name="Google Shape;4729;p26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448826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1" name="Google Shape;4731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32" name="Google Shape;4732;p27"/>
          <p:cNvGrpSpPr/>
          <p:nvPr/>
        </p:nvGrpSpPr>
        <p:grpSpPr>
          <a:xfrm>
            <a:off x="-662483" y="933734"/>
            <a:ext cx="2808667" cy="796633"/>
            <a:chOff x="-2810250" y="3572525"/>
            <a:chExt cx="2106500" cy="597475"/>
          </a:xfrm>
        </p:grpSpPr>
        <p:sp>
          <p:nvSpPr>
            <p:cNvPr id="4733" name="Google Shape;4733;p2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4" name="Google Shape;4734;p2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5" name="Google Shape;4735;p2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6" name="Google Shape;4736;p2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7" name="Google Shape;4737;p2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8" name="Google Shape;4738;p2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9" name="Google Shape;4739;p2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0" name="Google Shape;4740;p2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1" name="Google Shape;4741;p2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2" name="Google Shape;4742;p2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3" name="Google Shape;4743;p2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4" name="Google Shape;4744;p2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5" name="Google Shape;4745;p2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6" name="Google Shape;4746;p2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7" name="Google Shape;4747;p2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8" name="Google Shape;4748;p2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9" name="Google Shape;4749;p2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0" name="Google Shape;4750;p2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1" name="Google Shape;4751;p2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2" name="Google Shape;4752;p2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3" name="Google Shape;4753;p2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4" name="Google Shape;4754;p2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5" name="Google Shape;4755;p2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6" name="Google Shape;4756;p2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7" name="Google Shape;4757;p2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8" name="Google Shape;4758;p2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9" name="Google Shape;4759;p2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0" name="Google Shape;4760;p2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1" name="Google Shape;4761;p2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2" name="Google Shape;4762;p2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3" name="Google Shape;4763;p2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4" name="Google Shape;4764;p2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5" name="Google Shape;4765;p2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6" name="Google Shape;4766;p2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7" name="Google Shape;4767;p2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8" name="Google Shape;4768;p2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9" name="Google Shape;4769;p2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0" name="Google Shape;4770;p2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1" name="Google Shape;4771;p2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2" name="Google Shape;4772;p2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3" name="Google Shape;4773;p2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4" name="Google Shape;4774;p2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5" name="Google Shape;4775;p2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6" name="Google Shape;4776;p2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7" name="Google Shape;4777;p2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8" name="Google Shape;4778;p2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9" name="Google Shape;4779;p2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0" name="Google Shape;4780;p2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1" name="Google Shape;4781;p2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2" name="Google Shape;4782;p2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3" name="Google Shape;4783;p2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4" name="Google Shape;4784;p2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5" name="Google Shape;4785;p2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6" name="Google Shape;4786;p2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7" name="Google Shape;4787;p2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8" name="Google Shape;4788;p2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9" name="Google Shape;4789;p2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0" name="Google Shape;4790;p2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1" name="Google Shape;4791;p2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2" name="Google Shape;4792;p2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3" name="Google Shape;4793;p2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4" name="Google Shape;4794;p2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5" name="Google Shape;4795;p2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6" name="Google Shape;4796;p2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7" name="Google Shape;4797;p2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8" name="Google Shape;4798;p2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9" name="Google Shape;4799;p2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0" name="Google Shape;4800;p2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1" name="Google Shape;4801;p2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2" name="Google Shape;4802;p2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3" name="Google Shape;4803;p2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4" name="Google Shape;4804;p2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5" name="Google Shape;4805;p2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6" name="Google Shape;4806;p2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7" name="Google Shape;4807;p2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8" name="Google Shape;4808;p2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9" name="Google Shape;4809;p2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0" name="Google Shape;4810;p2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1" name="Google Shape;4811;p2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2" name="Google Shape;4812;p2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3" name="Google Shape;4813;p2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4" name="Google Shape;4814;p2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5" name="Google Shape;4815;p2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6" name="Google Shape;4816;p2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7" name="Google Shape;4817;p2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8" name="Google Shape;4818;p2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9" name="Google Shape;4819;p2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0" name="Google Shape;4820;p2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1" name="Google Shape;4821;p2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2" name="Google Shape;4822;p2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3" name="Google Shape;4823;p2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4" name="Google Shape;4824;p2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5" name="Google Shape;4825;p2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6" name="Google Shape;4826;p2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7" name="Google Shape;4827;p2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8" name="Google Shape;4828;p2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9" name="Google Shape;4829;p2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0" name="Google Shape;4830;p2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1" name="Google Shape;4831;p2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2" name="Google Shape;4832;p2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3" name="Google Shape;4833;p2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4" name="Google Shape;4834;p2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5" name="Google Shape;4835;p2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6" name="Google Shape;4836;p2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7" name="Google Shape;4837;p2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8" name="Google Shape;4838;p2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9" name="Google Shape;4839;p2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0" name="Google Shape;4840;p2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1" name="Google Shape;4841;p2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2" name="Google Shape;4842;p2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43" name="Google Shape;4843;p27"/>
          <p:cNvGrpSpPr/>
          <p:nvPr/>
        </p:nvGrpSpPr>
        <p:grpSpPr>
          <a:xfrm>
            <a:off x="10408717" y="6182134"/>
            <a:ext cx="2182667" cy="695300"/>
            <a:chOff x="-4380075" y="3780200"/>
            <a:chExt cx="1637000" cy="521475"/>
          </a:xfrm>
        </p:grpSpPr>
        <p:sp>
          <p:nvSpPr>
            <p:cNvPr id="4844" name="Google Shape;4844;p2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5" name="Google Shape;4845;p2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6" name="Google Shape;4846;p2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7" name="Google Shape;4847;p2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8" name="Google Shape;4848;p2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9" name="Google Shape;4849;p2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0" name="Google Shape;4850;p2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1" name="Google Shape;4851;p2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2" name="Google Shape;4852;p2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3" name="Google Shape;4853;p2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4" name="Google Shape;4854;p2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5" name="Google Shape;4855;p2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6" name="Google Shape;4856;p2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7" name="Google Shape;4857;p2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8" name="Google Shape;4858;p2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9" name="Google Shape;4859;p2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0" name="Google Shape;4860;p2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1" name="Google Shape;4861;p2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2" name="Google Shape;4862;p2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3" name="Google Shape;4863;p2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4" name="Google Shape;4864;p2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5" name="Google Shape;4865;p2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6" name="Google Shape;4866;p2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7" name="Google Shape;4867;p2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8" name="Google Shape;4868;p2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9" name="Google Shape;4869;p2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0" name="Google Shape;4870;p2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1" name="Google Shape;4871;p2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2" name="Google Shape;4872;p2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3" name="Google Shape;4873;p2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4" name="Google Shape;4874;p2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5" name="Google Shape;4875;p2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6" name="Google Shape;4876;p2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7" name="Google Shape;4877;p2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8" name="Google Shape;4878;p2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9" name="Google Shape;4879;p2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0" name="Google Shape;4880;p2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1" name="Google Shape;4881;p2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2" name="Google Shape;4882;p2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3" name="Google Shape;4883;p2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4" name="Google Shape;4884;p2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5" name="Google Shape;4885;p2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6" name="Google Shape;4886;p2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7" name="Google Shape;4887;p2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8" name="Google Shape;4888;p2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9" name="Google Shape;4889;p2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0" name="Google Shape;4890;p2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1" name="Google Shape;4891;p2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2" name="Google Shape;4892;p2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3" name="Google Shape;4893;p2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4" name="Google Shape;4894;p2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5" name="Google Shape;4895;p2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6" name="Google Shape;4896;p2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7" name="Google Shape;4897;p2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8" name="Google Shape;4898;p2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9" name="Google Shape;4899;p2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0" name="Google Shape;4900;p2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1" name="Google Shape;4901;p2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2" name="Google Shape;4902;p2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3" name="Google Shape;4903;p2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4" name="Google Shape;4904;p2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5" name="Google Shape;4905;p2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6" name="Google Shape;4906;p2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7" name="Google Shape;4907;p2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8" name="Google Shape;4908;p2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9" name="Google Shape;4909;p2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0" name="Google Shape;4910;p2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1" name="Google Shape;4911;p2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2" name="Google Shape;4912;p27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52879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Number and text">
    <p:spTree>
      <p:nvGrpSpPr>
        <p:cNvPr id="1" name="Shape 4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4" name="Google Shape;491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5" name="Google Shape;4915;p28"/>
          <p:cNvSpPr txBox="1">
            <a:spLocks noGrp="1"/>
          </p:cNvSpPr>
          <p:nvPr>
            <p:ph type="title" hasCustomPrompt="1"/>
          </p:nvPr>
        </p:nvSpPr>
        <p:spPr>
          <a:xfrm>
            <a:off x="3876000" y="1384517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6" name="Google Shape;4916;p28"/>
          <p:cNvSpPr txBox="1">
            <a:spLocks noGrp="1"/>
          </p:cNvSpPr>
          <p:nvPr>
            <p:ph type="title" idx="2" hasCustomPrompt="1"/>
          </p:nvPr>
        </p:nvSpPr>
        <p:spPr>
          <a:xfrm>
            <a:off x="1072767" y="3954096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7" name="Google Shape;4917;p28"/>
          <p:cNvSpPr txBox="1">
            <a:spLocks noGrp="1"/>
          </p:cNvSpPr>
          <p:nvPr>
            <p:ph type="title" idx="3" hasCustomPrompt="1"/>
          </p:nvPr>
        </p:nvSpPr>
        <p:spPr>
          <a:xfrm>
            <a:off x="6801033" y="3937000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8" name="Google Shape;4918;p28"/>
          <p:cNvSpPr txBox="1">
            <a:spLocks noGrp="1"/>
          </p:cNvSpPr>
          <p:nvPr>
            <p:ph type="subTitle" idx="1"/>
          </p:nvPr>
        </p:nvSpPr>
        <p:spPr>
          <a:xfrm>
            <a:off x="4007800" y="2445751"/>
            <a:ext cx="41764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19" name="Google Shape;4919;p28"/>
          <p:cNvSpPr txBox="1">
            <a:spLocks noGrp="1"/>
          </p:cNvSpPr>
          <p:nvPr>
            <p:ph type="subTitle" idx="4"/>
          </p:nvPr>
        </p:nvSpPr>
        <p:spPr>
          <a:xfrm>
            <a:off x="950967" y="5021319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20" name="Google Shape;4920;p28"/>
          <p:cNvSpPr txBox="1">
            <a:spLocks noGrp="1"/>
          </p:cNvSpPr>
          <p:nvPr>
            <p:ph type="subTitle" idx="5"/>
          </p:nvPr>
        </p:nvSpPr>
        <p:spPr>
          <a:xfrm>
            <a:off x="6932833" y="5021319"/>
            <a:ext cx="41764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921" name="Google Shape;4921;p28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4922" name="Google Shape;4922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3" name="Google Shape;4923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4" name="Google Shape;4924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5" name="Google Shape;4925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6" name="Google Shape;4926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7" name="Google Shape;4927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8" name="Google Shape;4928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9" name="Google Shape;4929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0" name="Google Shape;4930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1" name="Google Shape;4931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2" name="Google Shape;4932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3" name="Google Shape;4933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4" name="Google Shape;4934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5" name="Google Shape;4935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6" name="Google Shape;4936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7" name="Google Shape;4937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8" name="Google Shape;4938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9" name="Google Shape;4939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0" name="Google Shape;4940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1" name="Google Shape;4941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2" name="Google Shape;4942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3" name="Google Shape;4943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4" name="Google Shape;4944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5" name="Google Shape;4945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6" name="Google Shape;4946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7" name="Google Shape;4947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8" name="Google Shape;4948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9" name="Google Shape;4949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0" name="Google Shape;4950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1" name="Google Shape;4951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2" name="Google Shape;4952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3" name="Google Shape;4953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4" name="Google Shape;4954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5" name="Google Shape;4955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6" name="Google Shape;4956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7" name="Google Shape;4957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8" name="Google Shape;4958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9" name="Google Shape;4959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0" name="Google Shape;4960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1" name="Google Shape;4961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2" name="Google Shape;4962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3" name="Google Shape;4963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4" name="Google Shape;4964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5" name="Google Shape;4965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6" name="Google Shape;4966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7" name="Google Shape;4967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8" name="Google Shape;4968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9" name="Google Shape;4969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0" name="Google Shape;4970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1" name="Google Shape;4971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2" name="Google Shape;4972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3" name="Google Shape;4973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4" name="Google Shape;4974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5" name="Google Shape;4975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6" name="Google Shape;4976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7" name="Google Shape;4977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8" name="Google Shape;4978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9" name="Google Shape;4979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0" name="Google Shape;4980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1" name="Google Shape;4981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2" name="Google Shape;4982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3" name="Google Shape;4983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4" name="Google Shape;4984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5" name="Google Shape;4985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6" name="Google Shape;4986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7" name="Google Shape;4987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8" name="Google Shape;4988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9" name="Google Shape;4989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0" name="Google Shape;4990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1" name="Google Shape;4991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2" name="Google Shape;4992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3" name="Google Shape;4993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4" name="Google Shape;4994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5" name="Google Shape;4995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6" name="Google Shape;4996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7" name="Google Shape;4997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8" name="Google Shape;4998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9" name="Google Shape;4999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0" name="Google Shape;5000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1" name="Google Shape;5001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2" name="Google Shape;5002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3" name="Google Shape;5003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4" name="Google Shape;5004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5" name="Google Shape;5005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6" name="Google Shape;5006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7" name="Google Shape;5007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8" name="Google Shape;5008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9" name="Google Shape;5009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0" name="Google Shape;5010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1" name="Google Shape;5011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2" name="Google Shape;5012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3" name="Google Shape;5013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4" name="Google Shape;5014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5" name="Google Shape;5015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6" name="Google Shape;5016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7" name="Google Shape;5017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8" name="Google Shape;5018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9" name="Google Shape;5019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0" name="Google Shape;5020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1" name="Google Shape;5021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2" name="Google Shape;5022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3" name="Google Shape;5023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4" name="Google Shape;5024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5" name="Google Shape;5025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6" name="Google Shape;5026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7" name="Google Shape;5027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8" name="Google Shape;5028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9" name="Google Shape;5029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0" name="Google Shape;5030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1" name="Google Shape;5031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32" name="Google Shape;5032;p28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5033" name="Google Shape;5033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4" name="Google Shape;5034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5" name="Google Shape;5035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6" name="Google Shape;5036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7" name="Google Shape;5037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8" name="Google Shape;5038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9" name="Google Shape;5039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0" name="Google Shape;5040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1" name="Google Shape;5041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2" name="Google Shape;5042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3" name="Google Shape;5043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4" name="Google Shape;5044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5" name="Google Shape;5045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6" name="Google Shape;5046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7" name="Google Shape;5047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8" name="Google Shape;5048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9" name="Google Shape;5049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0" name="Google Shape;5050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1" name="Google Shape;5051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2" name="Google Shape;5052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3" name="Google Shape;5053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4" name="Google Shape;5054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5" name="Google Shape;5055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6" name="Google Shape;5056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7" name="Google Shape;5057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8" name="Google Shape;5058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9" name="Google Shape;5059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0" name="Google Shape;5060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1" name="Google Shape;5061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2" name="Google Shape;5062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3" name="Google Shape;5063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4" name="Google Shape;5064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5" name="Google Shape;5065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6" name="Google Shape;5066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7" name="Google Shape;5067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8" name="Google Shape;5068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9" name="Google Shape;5069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0" name="Google Shape;5070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1" name="Google Shape;5071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2" name="Google Shape;5072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3" name="Google Shape;5073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4" name="Google Shape;5074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5" name="Google Shape;5075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6" name="Google Shape;5076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7" name="Google Shape;5077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8" name="Google Shape;5078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9" name="Google Shape;5079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0" name="Google Shape;5080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1" name="Google Shape;5081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2" name="Google Shape;5082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3" name="Google Shape;5083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4" name="Google Shape;5084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5" name="Google Shape;5085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6" name="Google Shape;5086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7" name="Google Shape;5087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8" name="Google Shape;5088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9" name="Google Shape;5089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0" name="Google Shape;5090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1" name="Google Shape;5091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2" name="Google Shape;5092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3" name="Google Shape;5093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4" name="Google Shape;5094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5" name="Google Shape;5095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6" name="Google Shape;5096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7" name="Google Shape;5097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8" name="Google Shape;5098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9" name="Google Shape;5099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0" name="Google Shape;5100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1" name="Google Shape;5101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2" name="Google Shape;5102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3" name="Google Shape;5103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4" name="Google Shape;5104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5" name="Google Shape;5105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6" name="Google Shape;5106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7" name="Google Shape;5107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8" name="Google Shape;5108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9" name="Google Shape;5109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0" name="Google Shape;5110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1" name="Google Shape;5111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2" name="Google Shape;5112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3" name="Google Shape;5113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4" name="Google Shape;5114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5" name="Google Shape;5115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6" name="Google Shape;5116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7" name="Google Shape;5117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8" name="Google Shape;5118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9" name="Google Shape;5119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0" name="Google Shape;5120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1" name="Google Shape;5121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2" name="Google Shape;5122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3" name="Google Shape;5123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4" name="Google Shape;5124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5" name="Google Shape;5125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6" name="Google Shape;5126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7" name="Google Shape;5127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8" name="Google Shape;5128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9" name="Google Shape;5129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0" name="Google Shape;5130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1" name="Google Shape;5131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2" name="Google Shape;5132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3" name="Google Shape;5133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4" name="Google Shape;5134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5" name="Google Shape;5135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6" name="Google Shape;5136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7" name="Google Shape;5137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8" name="Google Shape;5138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9" name="Google Shape;5139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0" name="Google Shape;5140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1" name="Google Shape;5141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2" name="Google Shape;5142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143" name="Google Shape;5143;p28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10565800" y="564616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47078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5" name="Google Shape;5145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6" name="Google Shape;5146;p29"/>
          <p:cNvSpPr txBox="1">
            <a:spLocks noGrp="1"/>
          </p:cNvSpPr>
          <p:nvPr>
            <p:ph type="subTitle" idx="1"/>
          </p:nvPr>
        </p:nvSpPr>
        <p:spPr>
          <a:xfrm>
            <a:off x="4277940" y="3893019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7" name="Google Shape;5147;p29"/>
          <p:cNvSpPr txBox="1">
            <a:spLocks noGrp="1"/>
          </p:cNvSpPr>
          <p:nvPr>
            <p:ph type="subTitle" idx="2"/>
          </p:nvPr>
        </p:nvSpPr>
        <p:spPr>
          <a:xfrm>
            <a:off x="7821961" y="4476981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8" name="Google Shape;5148;p29"/>
          <p:cNvSpPr txBox="1">
            <a:spLocks noGrp="1"/>
          </p:cNvSpPr>
          <p:nvPr>
            <p:ph type="subTitle" idx="3"/>
          </p:nvPr>
        </p:nvSpPr>
        <p:spPr>
          <a:xfrm>
            <a:off x="613467" y="4482811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9" name="Google Shape;5149;p29"/>
          <p:cNvSpPr txBox="1">
            <a:spLocks noGrp="1"/>
          </p:cNvSpPr>
          <p:nvPr>
            <p:ph type="subTitle" idx="4"/>
          </p:nvPr>
        </p:nvSpPr>
        <p:spPr>
          <a:xfrm>
            <a:off x="4446740" y="4272199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0" name="Google Shape;5150;p29"/>
          <p:cNvSpPr txBox="1">
            <a:spLocks noGrp="1"/>
          </p:cNvSpPr>
          <p:nvPr>
            <p:ph type="subTitle" idx="5"/>
          </p:nvPr>
        </p:nvSpPr>
        <p:spPr>
          <a:xfrm>
            <a:off x="7990769" y="4864537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1" name="Google Shape;5151;p29"/>
          <p:cNvSpPr txBox="1">
            <a:spLocks noGrp="1"/>
          </p:cNvSpPr>
          <p:nvPr>
            <p:ph type="subTitle" idx="6"/>
          </p:nvPr>
        </p:nvSpPr>
        <p:spPr>
          <a:xfrm>
            <a:off x="782267" y="4863873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2" name="Google Shape;5152;p29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153" name="Google Shape;5153;p29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5154" name="Google Shape;5154;p2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5" name="Google Shape;5155;p2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6" name="Google Shape;5156;p2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7" name="Google Shape;5157;p2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8" name="Google Shape;5158;p2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9" name="Google Shape;5159;p2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0" name="Google Shape;5160;p2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1" name="Google Shape;5161;p2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2" name="Google Shape;5162;p2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3" name="Google Shape;5163;p2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4" name="Google Shape;5164;p2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5" name="Google Shape;5165;p2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6" name="Google Shape;5166;p2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7" name="Google Shape;5167;p2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8" name="Google Shape;5168;p2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9" name="Google Shape;5169;p2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0" name="Google Shape;5170;p2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1" name="Google Shape;5171;p2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2" name="Google Shape;5172;p2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3" name="Google Shape;5173;p2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4" name="Google Shape;5174;p2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5" name="Google Shape;5175;p2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6" name="Google Shape;5176;p2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7" name="Google Shape;5177;p2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8" name="Google Shape;5178;p2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9" name="Google Shape;5179;p2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0" name="Google Shape;5180;p2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1" name="Google Shape;5181;p2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2" name="Google Shape;5182;p2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3" name="Google Shape;5183;p2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4" name="Google Shape;5184;p2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5" name="Google Shape;5185;p2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6" name="Google Shape;5186;p2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7" name="Google Shape;5187;p2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8" name="Google Shape;5188;p2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9" name="Google Shape;5189;p2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0" name="Google Shape;5190;p2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1" name="Google Shape;5191;p2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2" name="Google Shape;5192;p2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3" name="Google Shape;5193;p2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4" name="Google Shape;5194;p2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5" name="Google Shape;5195;p2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6" name="Google Shape;5196;p2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7" name="Google Shape;5197;p2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8" name="Google Shape;5198;p2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9" name="Google Shape;5199;p2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0" name="Google Shape;5200;p2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1" name="Google Shape;5201;p2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2" name="Google Shape;5202;p2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3" name="Google Shape;5203;p2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4" name="Google Shape;5204;p2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5" name="Google Shape;5205;p2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6" name="Google Shape;5206;p2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7" name="Google Shape;5207;p2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8" name="Google Shape;5208;p2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9" name="Google Shape;5209;p2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0" name="Google Shape;5210;p2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1" name="Google Shape;5211;p2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2" name="Google Shape;5212;p2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3" name="Google Shape;5213;p2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4" name="Google Shape;5214;p2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5" name="Google Shape;5215;p2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6" name="Google Shape;5216;p2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7" name="Google Shape;5217;p2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8" name="Google Shape;5218;p2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9" name="Google Shape;5219;p2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0" name="Google Shape;5220;p2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1" name="Google Shape;5221;p2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2" name="Google Shape;5222;p2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3" name="Google Shape;5223;p2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4" name="Google Shape;5224;p2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5" name="Google Shape;5225;p2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6" name="Google Shape;5226;p2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7" name="Google Shape;5227;p2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8" name="Google Shape;5228;p2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9" name="Google Shape;5229;p2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0" name="Google Shape;5230;p2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1" name="Google Shape;5231;p2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2" name="Google Shape;5232;p2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3" name="Google Shape;5233;p2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4" name="Google Shape;5234;p2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5" name="Google Shape;5235;p2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6" name="Google Shape;5236;p2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7" name="Google Shape;5237;p2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8" name="Google Shape;5238;p2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9" name="Google Shape;5239;p2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0" name="Google Shape;5240;p2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1" name="Google Shape;5241;p2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2" name="Google Shape;5242;p2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3" name="Google Shape;5243;p2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4" name="Google Shape;5244;p2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5" name="Google Shape;5245;p2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6" name="Google Shape;5246;p2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7" name="Google Shape;5247;p2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8" name="Google Shape;5248;p2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9" name="Google Shape;5249;p2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0" name="Google Shape;5250;p2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1" name="Google Shape;5251;p2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2" name="Google Shape;5252;p2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3" name="Google Shape;5253;p2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4" name="Google Shape;5254;p2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5" name="Google Shape;5255;p2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6" name="Google Shape;5256;p2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7" name="Google Shape;5257;p2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8" name="Google Shape;5258;p2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9" name="Google Shape;5259;p2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0" name="Google Shape;5260;p2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1" name="Google Shape;5261;p2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2" name="Google Shape;5262;p2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3" name="Google Shape;5263;p2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264" name="Google Shape;5264;p29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10565800" y="564616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3156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6" name="Google Shape;5266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7" name="Google Shape;5267;p30"/>
          <p:cNvSpPr txBox="1">
            <a:spLocks noGrp="1"/>
          </p:cNvSpPr>
          <p:nvPr>
            <p:ph type="subTitle" idx="1"/>
          </p:nvPr>
        </p:nvSpPr>
        <p:spPr>
          <a:xfrm>
            <a:off x="1199141" y="3238867"/>
            <a:ext cx="46288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68" name="Google Shape;5268;p30"/>
          <p:cNvSpPr txBox="1">
            <a:spLocks noGrp="1"/>
          </p:cNvSpPr>
          <p:nvPr>
            <p:ph type="title"/>
          </p:nvPr>
        </p:nvSpPr>
        <p:spPr>
          <a:xfrm>
            <a:off x="1145941" y="2342667"/>
            <a:ext cx="4735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269" name="Google Shape;5269;p30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5270" name="Google Shape;5270;p3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1" name="Google Shape;5271;p3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2" name="Google Shape;5272;p3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3" name="Google Shape;5273;p3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4" name="Google Shape;5274;p3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5" name="Google Shape;5275;p3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6" name="Google Shape;5276;p3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7" name="Google Shape;5277;p3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8" name="Google Shape;5278;p3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9" name="Google Shape;5279;p3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0" name="Google Shape;5280;p3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1" name="Google Shape;5281;p3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2" name="Google Shape;5282;p3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3" name="Google Shape;5283;p3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4" name="Google Shape;5284;p3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5" name="Google Shape;5285;p3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6" name="Google Shape;5286;p3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7" name="Google Shape;5287;p3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8" name="Google Shape;5288;p3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9" name="Google Shape;5289;p3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0" name="Google Shape;5290;p3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1" name="Google Shape;5291;p3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2" name="Google Shape;5292;p3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3" name="Google Shape;5293;p3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4" name="Google Shape;5294;p3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5" name="Google Shape;5295;p3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6" name="Google Shape;5296;p3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7" name="Google Shape;5297;p3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8" name="Google Shape;5298;p3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9" name="Google Shape;5299;p3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0" name="Google Shape;5300;p3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1" name="Google Shape;5301;p3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2" name="Google Shape;5302;p3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3" name="Google Shape;5303;p3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4" name="Google Shape;5304;p3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5" name="Google Shape;5305;p3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6" name="Google Shape;5306;p3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7" name="Google Shape;5307;p3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8" name="Google Shape;5308;p3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9" name="Google Shape;5309;p3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0" name="Google Shape;5310;p3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1" name="Google Shape;5311;p3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2" name="Google Shape;5312;p3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3" name="Google Shape;5313;p3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4" name="Google Shape;5314;p3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5" name="Google Shape;5315;p3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6" name="Google Shape;5316;p3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7" name="Google Shape;5317;p3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8" name="Google Shape;5318;p3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9" name="Google Shape;5319;p3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0" name="Google Shape;5320;p3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1" name="Google Shape;5321;p3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2" name="Google Shape;5322;p3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3" name="Google Shape;5323;p3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4" name="Google Shape;5324;p3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5" name="Google Shape;5325;p3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6" name="Google Shape;5326;p3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7" name="Google Shape;5327;p3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8" name="Google Shape;5328;p3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9" name="Google Shape;5329;p3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0" name="Google Shape;5330;p3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1" name="Google Shape;5331;p3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2" name="Google Shape;5332;p3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3" name="Google Shape;5333;p3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4" name="Google Shape;5334;p3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5" name="Google Shape;5335;p3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6" name="Google Shape;5336;p3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7" name="Google Shape;5337;p3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8" name="Google Shape;5338;p3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9" name="Google Shape;5339;p3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0" name="Google Shape;5340;p3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1" name="Google Shape;5341;p3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2" name="Google Shape;5342;p3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3" name="Google Shape;5343;p3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4" name="Google Shape;5344;p3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5" name="Google Shape;5345;p3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6" name="Google Shape;5346;p3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7" name="Google Shape;5347;p3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8" name="Google Shape;5348;p3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9" name="Google Shape;5349;p3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0" name="Google Shape;5350;p3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1" name="Google Shape;5351;p3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2" name="Google Shape;5352;p3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3" name="Google Shape;5353;p3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4" name="Google Shape;5354;p3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5" name="Google Shape;5355;p3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6" name="Google Shape;5356;p3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7" name="Google Shape;5357;p3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8" name="Google Shape;5358;p3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9" name="Google Shape;5359;p3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0" name="Google Shape;5360;p3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1" name="Google Shape;5361;p3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2" name="Google Shape;5362;p3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3" name="Google Shape;5363;p3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4" name="Google Shape;5364;p3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5" name="Google Shape;5365;p3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6" name="Google Shape;5366;p3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7" name="Google Shape;5367;p3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8" name="Google Shape;5368;p3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9" name="Google Shape;5369;p3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0" name="Google Shape;5370;p3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1" name="Google Shape;5371;p3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2" name="Google Shape;5372;p3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3" name="Google Shape;5373;p3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4" name="Google Shape;5374;p3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5" name="Google Shape;5375;p3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6" name="Google Shape;5376;p3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7" name="Google Shape;5377;p3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8" name="Google Shape;5378;p3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9" name="Google Shape;5379;p3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80" name="Google Shape;5380;p30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5381" name="Google Shape;5381;p3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2" name="Google Shape;5382;p3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3" name="Google Shape;5383;p3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4" name="Google Shape;5384;p3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5" name="Google Shape;5385;p3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6" name="Google Shape;5386;p3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7" name="Google Shape;5387;p3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8" name="Google Shape;5388;p3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9" name="Google Shape;5389;p3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0" name="Google Shape;5390;p3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1" name="Google Shape;5391;p3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2" name="Google Shape;5392;p3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3" name="Google Shape;5393;p3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4" name="Google Shape;5394;p3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5" name="Google Shape;5395;p3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6" name="Google Shape;5396;p3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7" name="Google Shape;5397;p3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8" name="Google Shape;5398;p3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9" name="Google Shape;5399;p3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0" name="Google Shape;5400;p3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1" name="Google Shape;5401;p3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2" name="Google Shape;5402;p3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3" name="Google Shape;5403;p3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4" name="Google Shape;5404;p3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5" name="Google Shape;5405;p3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6" name="Google Shape;5406;p3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7" name="Google Shape;5407;p3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8" name="Google Shape;5408;p3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9" name="Google Shape;5409;p3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0" name="Google Shape;5410;p3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1" name="Google Shape;5411;p3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2" name="Google Shape;5412;p3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3" name="Google Shape;5413;p3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4" name="Google Shape;5414;p3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5" name="Google Shape;5415;p3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6" name="Google Shape;5416;p3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7" name="Google Shape;5417;p3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8" name="Google Shape;5418;p3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9" name="Google Shape;5419;p3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0" name="Google Shape;5420;p3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1" name="Google Shape;5421;p3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2" name="Google Shape;5422;p3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3" name="Google Shape;5423;p3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4" name="Google Shape;5424;p3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5" name="Google Shape;5425;p3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6" name="Google Shape;5426;p3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7" name="Google Shape;5427;p3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8" name="Google Shape;5428;p3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9" name="Google Shape;5429;p3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0" name="Google Shape;5430;p3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1" name="Google Shape;5431;p3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2" name="Google Shape;5432;p3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3" name="Google Shape;5433;p3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4" name="Google Shape;5434;p3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5" name="Google Shape;5435;p3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6" name="Google Shape;5436;p3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7" name="Google Shape;5437;p3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8" name="Google Shape;5438;p3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9" name="Google Shape;5439;p3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0" name="Google Shape;5440;p3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1" name="Google Shape;5441;p3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2" name="Google Shape;5442;p3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3" name="Google Shape;5443;p3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4" name="Google Shape;5444;p3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5" name="Google Shape;5445;p3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6" name="Google Shape;5446;p3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7" name="Google Shape;5447;p3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8" name="Google Shape;5448;p3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9" name="Google Shape;5449;p3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0" name="Google Shape;5450;p3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1" name="Google Shape;5451;p3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2" name="Google Shape;5452;p3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3" name="Google Shape;5453;p3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4" name="Google Shape;5454;p3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5" name="Google Shape;5455;p3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6" name="Google Shape;5456;p3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7" name="Google Shape;5457;p3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8" name="Google Shape;5458;p3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9" name="Google Shape;5459;p3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0" name="Google Shape;5460;p3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1" name="Google Shape;5461;p3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2" name="Google Shape;5462;p3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3" name="Google Shape;5463;p3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4" name="Google Shape;5464;p3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5" name="Google Shape;5465;p3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6" name="Google Shape;5466;p3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7" name="Google Shape;5467;p3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8" name="Google Shape;5468;p3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9" name="Google Shape;5469;p3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0" name="Google Shape;5470;p3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1" name="Google Shape;5471;p3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2" name="Google Shape;5472;p3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3" name="Google Shape;5473;p3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4" name="Google Shape;5474;p3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5" name="Google Shape;5475;p3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6" name="Google Shape;5476;p3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7" name="Google Shape;5477;p3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8" name="Google Shape;5478;p3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9" name="Google Shape;5479;p3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0" name="Google Shape;5480;p3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1" name="Google Shape;5481;p3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2" name="Google Shape;5482;p3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3" name="Google Shape;5483;p3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4" name="Google Shape;5484;p3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5" name="Google Shape;5485;p3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6" name="Google Shape;5486;p3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7" name="Google Shape;5487;p3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8" name="Google Shape;5488;p3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9" name="Google Shape;5489;p3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0" name="Google Shape;5490;p3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491" name="Google Shape;5491;p30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-1376439" y="-601614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2" name="Google Shape;5492;p30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10921110" y="4057046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55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951588" y="1790836"/>
            <a:ext cx="10281200" cy="45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600"/>
            </a:lvl1pPr>
            <a:lvl2pPr marL="1219170" lvl="1" indent="-431789" rtl="0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828754" lvl="2" indent="-431789" rtl="0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2438339" lvl="3" indent="-431789" rtl="0">
              <a:spcBef>
                <a:spcPts val="2133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3047924" lvl="4" indent="-431789" rtl="0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3657509" lvl="5" indent="-431789" rtl="0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4267093" lvl="6" indent="-431789" rtl="0">
              <a:spcBef>
                <a:spcPts val="2133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4876678" lvl="7" indent="-431789" rtl="0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5486263" lvl="8" indent="-431789" rtl="0">
              <a:spcBef>
                <a:spcPts val="2133"/>
              </a:spcBef>
              <a:spcAft>
                <a:spcPts val="2133"/>
              </a:spcAft>
              <a:buSzPts val="1500"/>
              <a:buAutoNum type="romanLcPeriod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387" name="Google Shape;387;p4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35729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5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4" name="Google Shape;5494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5" name="Google Shape;5495;p31"/>
          <p:cNvSpPr txBox="1">
            <a:spLocks noGrp="1"/>
          </p:cNvSpPr>
          <p:nvPr>
            <p:ph type="subTitle" idx="1"/>
          </p:nvPr>
        </p:nvSpPr>
        <p:spPr>
          <a:xfrm>
            <a:off x="953167" y="1924835"/>
            <a:ext cx="10285600" cy="33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96" name="Google Shape;5496;p31"/>
          <p:cNvSpPr txBox="1">
            <a:spLocks noGrp="1"/>
          </p:cNvSpPr>
          <p:nvPr>
            <p:ph type="title"/>
          </p:nvPr>
        </p:nvSpPr>
        <p:spPr>
          <a:xfrm>
            <a:off x="953167" y="792833"/>
            <a:ext cx="1028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497" name="Google Shape;5497;p31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5498" name="Google Shape;5498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9" name="Google Shape;5499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0" name="Google Shape;5500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1" name="Google Shape;5501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2" name="Google Shape;5502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3" name="Google Shape;5503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4" name="Google Shape;5504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5" name="Google Shape;5505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6" name="Google Shape;5506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7" name="Google Shape;5507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8" name="Google Shape;5508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9" name="Google Shape;5509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0" name="Google Shape;5510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1" name="Google Shape;5511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2" name="Google Shape;5512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3" name="Google Shape;5513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4" name="Google Shape;5514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5" name="Google Shape;5515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6" name="Google Shape;5516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7" name="Google Shape;5517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8" name="Google Shape;5518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9" name="Google Shape;5519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0" name="Google Shape;5520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1" name="Google Shape;5521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2" name="Google Shape;5522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3" name="Google Shape;5523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4" name="Google Shape;5524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5" name="Google Shape;5525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6" name="Google Shape;5526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7" name="Google Shape;5527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8" name="Google Shape;5528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9" name="Google Shape;5529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0" name="Google Shape;5530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1" name="Google Shape;5531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2" name="Google Shape;5532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3" name="Google Shape;5533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4" name="Google Shape;5534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5" name="Google Shape;5535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6" name="Google Shape;5536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7" name="Google Shape;5537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8" name="Google Shape;5538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9" name="Google Shape;5539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0" name="Google Shape;5540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1" name="Google Shape;5541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2" name="Google Shape;5542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3" name="Google Shape;5543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4" name="Google Shape;5544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5" name="Google Shape;5545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6" name="Google Shape;5546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7" name="Google Shape;5547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8" name="Google Shape;5548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9" name="Google Shape;5549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0" name="Google Shape;5550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1" name="Google Shape;5551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2" name="Google Shape;5552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3" name="Google Shape;5553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4" name="Google Shape;5554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5" name="Google Shape;5555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6" name="Google Shape;5556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7" name="Google Shape;5557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8" name="Google Shape;5558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9" name="Google Shape;5559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0" name="Google Shape;5560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1" name="Google Shape;5561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2" name="Google Shape;5562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3" name="Google Shape;5563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4" name="Google Shape;5564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5" name="Google Shape;5565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6" name="Google Shape;5566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7" name="Google Shape;5567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8" name="Google Shape;5568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9" name="Google Shape;5569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0" name="Google Shape;5570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1" name="Google Shape;5571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2" name="Google Shape;5572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3" name="Google Shape;5573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4" name="Google Shape;5574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5" name="Google Shape;5575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6" name="Google Shape;5576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7" name="Google Shape;5577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8" name="Google Shape;5578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9" name="Google Shape;5579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0" name="Google Shape;5580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1" name="Google Shape;5581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2" name="Google Shape;5582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3" name="Google Shape;5583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4" name="Google Shape;5584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5" name="Google Shape;5585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6" name="Google Shape;5586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7" name="Google Shape;5587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8" name="Google Shape;5588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9" name="Google Shape;5589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0" name="Google Shape;5590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1" name="Google Shape;5591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2" name="Google Shape;5592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3" name="Google Shape;5593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4" name="Google Shape;5594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5" name="Google Shape;5595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6" name="Google Shape;5596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7" name="Google Shape;5597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8" name="Google Shape;5598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9" name="Google Shape;5599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0" name="Google Shape;5600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1" name="Google Shape;5601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2" name="Google Shape;5602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3" name="Google Shape;5603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4" name="Google Shape;5604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5" name="Google Shape;5605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6" name="Google Shape;5606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7" name="Google Shape;5607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08" name="Google Shape;5608;p31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5609" name="Google Shape;5609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0" name="Google Shape;5610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1" name="Google Shape;5611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2" name="Google Shape;5612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3" name="Google Shape;5613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4" name="Google Shape;5614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5" name="Google Shape;5615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6" name="Google Shape;5616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7" name="Google Shape;5617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8" name="Google Shape;5618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9" name="Google Shape;5619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0" name="Google Shape;5620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1" name="Google Shape;5621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2" name="Google Shape;5622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3" name="Google Shape;5623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4" name="Google Shape;5624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5" name="Google Shape;5625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6" name="Google Shape;5626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7" name="Google Shape;5627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8" name="Google Shape;5628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9" name="Google Shape;5629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0" name="Google Shape;5630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1" name="Google Shape;5631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2" name="Google Shape;5632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3" name="Google Shape;5633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4" name="Google Shape;5634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5" name="Google Shape;5635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6" name="Google Shape;5636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7" name="Google Shape;5637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8" name="Google Shape;5638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9" name="Google Shape;5639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0" name="Google Shape;5640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1" name="Google Shape;5641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2" name="Google Shape;5642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3" name="Google Shape;5643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4" name="Google Shape;5644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5" name="Google Shape;5645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6" name="Google Shape;5646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7" name="Google Shape;5647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8" name="Google Shape;5648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9" name="Google Shape;5649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0" name="Google Shape;5650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1" name="Google Shape;5651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2" name="Google Shape;5652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3" name="Google Shape;5653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4" name="Google Shape;5654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5" name="Google Shape;5655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6" name="Google Shape;5656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7" name="Google Shape;5657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8" name="Google Shape;5658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9" name="Google Shape;5659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0" name="Google Shape;5660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1" name="Google Shape;5661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2" name="Google Shape;5662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3" name="Google Shape;5663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4" name="Google Shape;5664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5" name="Google Shape;5665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6" name="Google Shape;5666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7" name="Google Shape;5667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8" name="Google Shape;5668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9" name="Google Shape;5669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0" name="Google Shape;5670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1" name="Google Shape;5671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2" name="Google Shape;5672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3" name="Google Shape;5673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4" name="Google Shape;5674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5" name="Google Shape;5675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6" name="Google Shape;5676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7" name="Google Shape;5677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8" name="Google Shape;5678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9" name="Google Shape;5679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0" name="Google Shape;5680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1" name="Google Shape;5681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2" name="Google Shape;5682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3" name="Google Shape;5683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4" name="Google Shape;5684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5" name="Google Shape;5685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6" name="Google Shape;5686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7" name="Google Shape;5687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8" name="Google Shape;5688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9" name="Google Shape;5689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0" name="Google Shape;5690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1" name="Google Shape;5691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2" name="Google Shape;5692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3" name="Google Shape;5693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4" name="Google Shape;5694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5" name="Google Shape;5695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6" name="Google Shape;5696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7" name="Google Shape;5697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8" name="Google Shape;5698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9" name="Google Shape;5699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0" name="Google Shape;5700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1" name="Google Shape;5701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2" name="Google Shape;5702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3" name="Google Shape;5703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4" name="Google Shape;5704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5" name="Google Shape;5705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6" name="Google Shape;5706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7" name="Google Shape;5707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8" name="Google Shape;5708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9" name="Google Shape;5709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0" name="Google Shape;5710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1" name="Google Shape;5711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2" name="Google Shape;5712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3" name="Google Shape;5713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4" name="Google Shape;5714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5" name="Google Shape;5715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6" name="Google Shape;5716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7" name="Google Shape;5717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8" name="Google Shape;5718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719" name="Google Shape;5719;p31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0" name="Google Shape;5720;p31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2162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2" name="Google Shape;572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23" name="Google Shape;5723;p32"/>
          <p:cNvSpPr txBox="1">
            <a:spLocks noGrp="1"/>
          </p:cNvSpPr>
          <p:nvPr>
            <p:ph type="subTitle" idx="1"/>
          </p:nvPr>
        </p:nvSpPr>
        <p:spPr>
          <a:xfrm>
            <a:off x="5692501" y="3238565"/>
            <a:ext cx="45276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724" name="Google Shape;5724;p32"/>
          <p:cNvSpPr txBox="1">
            <a:spLocks noGrp="1"/>
          </p:cNvSpPr>
          <p:nvPr>
            <p:ph type="title"/>
          </p:nvPr>
        </p:nvSpPr>
        <p:spPr>
          <a:xfrm>
            <a:off x="5541701" y="2326361"/>
            <a:ext cx="4829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725" name="Google Shape;5725;p32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5726" name="Google Shape;5726;p3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7" name="Google Shape;5727;p3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8" name="Google Shape;5728;p3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9" name="Google Shape;5729;p3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0" name="Google Shape;5730;p3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1" name="Google Shape;5731;p3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2" name="Google Shape;5732;p3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3" name="Google Shape;5733;p3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4" name="Google Shape;5734;p3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5" name="Google Shape;5735;p3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6" name="Google Shape;5736;p3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7" name="Google Shape;5737;p3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8" name="Google Shape;5738;p3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9" name="Google Shape;5739;p3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0" name="Google Shape;5740;p3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1" name="Google Shape;5741;p3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2" name="Google Shape;5742;p3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3" name="Google Shape;5743;p3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4" name="Google Shape;5744;p3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5" name="Google Shape;5745;p3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6" name="Google Shape;5746;p3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7" name="Google Shape;5747;p3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8" name="Google Shape;5748;p3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9" name="Google Shape;5749;p3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0" name="Google Shape;5750;p3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1" name="Google Shape;5751;p3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2" name="Google Shape;5752;p3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3" name="Google Shape;5753;p3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4" name="Google Shape;5754;p3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5" name="Google Shape;5755;p3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6" name="Google Shape;5756;p3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7" name="Google Shape;5757;p3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8" name="Google Shape;5758;p3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9" name="Google Shape;5759;p3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0" name="Google Shape;5760;p3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1" name="Google Shape;5761;p3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2" name="Google Shape;5762;p3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3" name="Google Shape;5763;p3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4" name="Google Shape;5764;p3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5" name="Google Shape;5765;p3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6" name="Google Shape;5766;p3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7" name="Google Shape;5767;p3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8" name="Google Shape;5768;p3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9" name="Google Shape;5769;p3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0" name="Google Shape;5770;p3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1" name="Google Shape;5771;p3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2" name="Google Shape;5772;p3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3" name="Google Shape;5773;p3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4" name="Google Shape;5774;p3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5" name="Google Shape;5775;p3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6" name="Google Shape;5776;p3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7" name="Google Shape;5777;p3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8" name="Google Shape;5778;p3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9" name="Google Shape;5779;p3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0" name="Google Shape;5780;p3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1" name="Google Shape;5781;p3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2" name="Google Shape;5782;p3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3" name="Google Shape;5783;p3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4" name="Google Shape;5784;p3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5" name="Google Shape;5785;p3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6" name="Google Shape;5786;p3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7" name="Google Shape;5787;p3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8" name="Google Shape;5788;p3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9" name="Google Shape;5789;p3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0" name="Google Shape;5790;p3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1" name="Google Shape;5791;p3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2" name="Google Shape;5792;p3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3" name="Google Shape;5793;p3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4" name="Google Shape;5794;p3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5" name="Google Shape;5795;p3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6" name="Google Shape;5796;p3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7" name="Google Shape;5797;p3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8" name="Google Shape;5798;p3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9" name="Google Shape;5799;p3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0" name="Google Shape;5800;p3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1" name="Google Shape;5801;p3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2" name="Google Shape;5802;p3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3" name="Google Shape;5803;p3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4" name="Google Shape;5804;p3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5" name="Google Shape;5805;p3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6" name="Google Shape;5806;p3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7" name="Google Shape;5807;p3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8" name="Google Shape;5808;p3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9" name="Google Shape;5809;p3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0" name="Google Shape;5810;p3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1" name="Google Shape;5811;p3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2" name="Google Shape;5812;p3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3" name="Google Shape;5813;p3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4" name="Google Shape;5814;p3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5" name="Google Shape;5815;p3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6" name="Google Shape;5816;p3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7" name="Google Shape;5817;p3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8" name="Google Shape;5818;p3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9" name="Google Shape;5819;p3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0" name="Google Shape;5820;p3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1" name="Google Shape;5821;p3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2" name="Google Shape;5822;p3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3" name="Google Shape;5823;p3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4" name="Google Shape;5824;p3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5" name="Google Shape;5825;p3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6" name="Google Shape;5826;p3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7" name="Google Shape;5827;p3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8" name="Google Shape;5828;p3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9" name="Google Shape;5829;p3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0" name="Google Shape;5830;p3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1" name="Google Shape;5831;p3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2" name="Google Shape;5832;p3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3" name="Google Shape;5833;p3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4" name="Google Shape;5834;p3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5" name="Google Shape;5835;p3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36" name="Google Shape;5836;p32"/>
          <p:cNvGrpSpPr/>
          <p:nvPr/>
        </p:nvGrpSpPr>
        <p:grpSpPr>
          <a:xfrm flipH="1">
            <a:off x="-412883" y="453396"/>
            <a:ext cx="2808667" cy="796633"/>
            <a:chOff x="-2810250" y="3572525"/>
            <a:chExt cx="2106500" cy="597475"/>
          </a:xfrm>
        </p:grpSpPr>
        <p:sp>
          <p:nvSpPr>
            <p:cNvPr id="5837" name="Google Shape;5837;p3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8" name="Google Shape;5838;p3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9" name="Google Shape;5839;p3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0" name="Google Shape;5840;p3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1" name="Google Shape;5841;p3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2" name="Google Shape;5842;p3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3" name="Google Shape;5843;p3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4" name="Google Shape;5844;p3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5" name="Google Shape;5845;p3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6" name="Google Shape;5846;p3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7" name="Google Shape;5847;p3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8" name="Google Shape;5848;p3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9" name="Google Shape;5849;p3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0" name="Google Shape;5850;p3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1" name="Google Shape;5851;p3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2" name="Google Shape;5852;p3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3" name="Google Shape;5853;p3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4" name="Google Shape;5854;p3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5" name="Google Shape;5855;p3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6" name="Google Shape;5856;p3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7" name="Google Shape;5857;p3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8" name="Google Shape;5858;p3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9" name="Google Shape;5859;p3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0" name="Google Shape;5860;p3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1" name="Google Shape;5861;p3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2" name="Google Shape;5862;p3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3" name="Google Shape;5863;p3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4" name="Google Shape;5864;p3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5" name="Google Shape;5865;p3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6" name="Google Shape;5866;p3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7" name="Google Shape;5867;p3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8" name="Google Shape;5868;p3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9" name="Google Shape;5869;p3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0" name="Google Shape;5870;p3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1" name="Google Shape;5871;p3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2" name="Google Shape;5872;p3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3" name="Google Shape;5873;p3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4" name="Google Shape;5874;p3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5" name="Google Shape;5875;p3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6" name="Google Shape;5876;p3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7" name="Google Shape;5877;p3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8" name="Google Shape;5878;p3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9" name="Google Shape;5879;p3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0" name="Google Shape;5880;p3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1" name="Google Shape;5881;p3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2" name="Google Shape;5882;p3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3" name="Google Shape;5883;p3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4" name="Google Shape;5884;p3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5" name="Google Shape;5885;p3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6" name="Google Shape;5886;p3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7" name="Google Shape;5887;p3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8" name="Google Shape;5888;p3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9" name="Google Shape;5889;p3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0" name="Google Shape;5890;p3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1" name="Google Shape;5891;p3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2" name="Google Shape;5892;p3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3" name="Google Shape;5893;p3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4" name="Google Shape;5894;p3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5" name="Google Shape;5895;p3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6" name="Google Shape;5896;p3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7" name="Google Shape;5897;p3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8" name="Google Shape;5898;p3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9" name="Google Shape;5899;p3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0" name="Google Shape;5900;p3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1" name="Google Shape;5901;p3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2" name="Google Shape;5902;p3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3" name="Google Shape;5903;p3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4" name="Google Shape;5904;p3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5" name="Google Shape;5905;p3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6" name="Google Shape;5906;p3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7" name="Google Shape;5907;p3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8" name="Google Shape;5908;p3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9" name="Google Shape;5909;p3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0" name="Google Shape;5910;p3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1" name="Google Shape;5911;p3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2" name="Google Shape;5912;p3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3" name="Google Shape;5913;p3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4" name="Google Shape;5914;p3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5" name="Google Shape;5915;p3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6" name="Google Shape;5916;p3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7" name="Google Shape;5917;p3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8" name="Google Shape;5918;p3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9" name="Google Shape;5919;p3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0" name="Google Shape;5920;p3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1" name="Google Shape;5921;p3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2" name="Google Shape;5922;p3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3" name="Google Shape;5923;p3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4" name="Google Shape;5924;p3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5" name="Google Shape;5925;p3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6" name="Google Shape;5926;p3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7" name="Google Shape;5927;p3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8" name="Google Shape;5928;p3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9" name="Google Shape;5929;p3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0" name="Google Shape;5930;p3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1" name="Google Shape;5931;p3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2" name="Google Shape;5932;p3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3" name="Google Shape;5933;p3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4" name="Google Shape;5934;p3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5" name="Google Shape;5935;p3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6" name="Google Shape;5936;p3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7" name="Google Shape;5937;p3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8" name="Google Shape;5938;p3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9" name="Google Shape;5939;p3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0" name="Google Shape;5940;p3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1" name="Google Shape;5941;p3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2" name="Google Shape;5942;p3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3" name="Google Shape;5943;p3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4" name="Google Shape;5944;p3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5" name="Google Shape;5945;p3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6" name="Google Shape;5946;p3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947" name="Google Shape;5947;p32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8459983" y="1136149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401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5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" name="Google Shape;5949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0" name="Google Shape;5950;p33"/>
          <p:cNvSpPr txBox="1">
            <a:spLocks noGrp="1"/>
          </p:cNvSpPr>
          <p:nvPr>
            <p:ph type="ctrTitle"/>
          </p:nvPr>
        </p:nvSpPr>
        <p:spPr>
          <a:xfrm>
            <a:off x="3135800" y="803896"/>
            <a:ext cx="5920400" cy="18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951" name="Google Shape;5951;p33"/>
          <p:cNvSpPr txBox="1"/>
          <p:nvPr/>
        </p:nvSpPr>
        <p:spPr>
          <a:xfrm>
            <a:off x="3380417" y="4834200"/>
            <a:ext cx="5437600" cy="8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CREDITS: This presentation template was created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including icons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and infographics &amp; images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467" b="1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467" b="1"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952" name="Google Shape;5952;p33"/>
          <p:cNvSpPr txBox="1">
            <a:spLocks noGrp="1"/>
          </p:cNvSpPr>
          <p:nvPr>
            <p:ph type="subTitle" idx="1"/>
          </p:nvPr>
        </p:nvSpPr>
        <p:spPr>
          <a:xfrm>
            <a:off x="3940833" y="3636417"/>
            <a:ext cx="4310400" cy="13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953" name="Google Shape;5953;p33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5954" name="Google Shape;5954;p3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5" name="Google Shape;5955;p3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6" name="Google Shape;5956;p3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7" name="Google Shape;5957;p3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8" name="Google Shape;5958;p3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9" name="Google Shape;5959;p3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0" name="Google Shape;5960;p3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1" name="Google Shape;5961;p3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2" name="Google Shape;5962;p3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3" name="Google Shape;5963;p3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4" name="Google Shape;5964;p3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5" name="Google Shape;5965;p3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6" name="Google Shape;5966;p3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7" name="Google Shape;5967;p3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8" name="Google Shape;5968;p3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9" name="Google Shape;5969;p3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0" name="Google Shape;5970;p3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1" name="Google Shape;5971;p3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2" name="Google Shape;5972;p3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3" name="Google Shape;5973;p3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4" name="Google Shape;5974;p3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5" name="Google Shape;5975;p3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6" name="Google Shape;5976;p3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7" name="Google Shape;5977;p3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8" name="Google Shape;5978;p3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9" name="Google Shape;5979;p3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0" name="Google Shape;5980;p3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1" name="Google Shape;5981;p3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2" name="Google Shape;5982;p3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3" name="Google Shape;5983;p3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4" name="Google Shape;5984;p3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5" name="Google Shape;5985;p3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6" name="Google Shape;5986;p3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7" name="Google Shape;5987;p3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8" name="Google Shape;5988;p3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9" name="Google Shape;5989;p3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0" name="Google Shape;5990;p3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1" name="Google Shape;5991;p3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2" name="Google Shape;5992;p3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3" name="Google Shape;5993;p3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4" name="Google Shape;5994;p3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5" name="Google Shape;5995;p3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6" name="Google Shape;5996;p3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7" name="Google Shape;5997;p3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8" name="Google Shape;5998;p3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9" name="Google Shape;5999;p3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0" name="Google Shape;6000;p3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1" name="Google Shape;6001;p3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2" name="Google Shape;6002;p3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3" name="Google Shape;6003;p3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4" name="Google Shape;6004;p3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5" name="Google Shape;6005;p3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6" name="Google Shape;6006;p3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7" name="Google Shape;6007;p3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8" name="Google Shape;6008;p3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9" name="Google Shape;6009;p3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0" name="Google Shape;6010;p3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1" name="Google Shape;6011;p3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2" name="Google Shape;6012;p3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3" name="Google Shape;6013;p3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4" name="Google Shape;6014;p3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5" name="Google Shape;6015;p3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6" name="Google Shape;6016;p3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7" name="Google Shape;6017;p3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8" name="Google Shape;6018;p3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9" name="Google Shape;6019;p3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0" name="Google Shape;6020;p3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1" name="Google Shape;6021;p3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2" name="Google Shape;6022;p3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3" name="Google Shape;6023;p3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4" name="Google Shape;6024;p3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5" name="Google Shape;6025;p3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6" name="Google Shape;6026;p3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7" name="Google Shape;6027;p3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8" name="Google Shape;6028;p3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9" name="Google Shape;6029;p3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0" name="Google Shape;6030;p3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1" name="Google Shape;6031;p3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2" name="Google Shape;6032;p3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3" name="Google Shape;6033;p3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4" name="Google Shape;6034;p3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5" name="Google Shape;6035;p3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6" name="Google Shape;6036;p3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7" name="Google Shape;6037;p3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8" name="Google Shape;6038;p3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9" name="Google Shape;6039;p3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0" name="Google Shape;6040;p3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1" name="Google Shape;6041;p3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2" name="Google Shape;6042;p3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3" name="Google Shape;6043;p3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4" name="Google Shape;6044;p3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5" name="Google Shape;6045;p3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6" name="Google Shape;6046;p3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7" name="Google Shape;6047;p3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8" name="Google Shape;6048;p3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9" name="Google Shape;6049;p3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0" name="Google Shape;6050;p3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1" name="Google Shape;6051;p3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2" name="Google Shape;6052;p3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3" name="Google Shape;6053;p3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4" name="Google Shape;6054;p3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5" name="Google Shape;6055;p3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6" name="Google Shape;6056;p3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7" name="Google Shape;6057;p3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8" name="Google Shape;6058;p3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9" name="Google Shape;6059;p3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0" name="Google Shape;6060;p3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1" name="Google Shape;6061;p3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2" name="Google Shape;6062;p3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3" name="Google Shape;6063;p3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64" name="Google Shape;6064;p33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065" name="Google Shape;6065;p3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6" name="Google Shape;6066;p3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7" name="Google Shape;6067;p3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8" name="Google Shape;6068;p3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9" name="Google Shape;6069;p3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0" name="Google Shape;6070;p3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1" name="Google Shape;6071;p3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2" name="Google Shape;6072;p3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3" name="Google Shape;6073;p3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4" name="Google Shape;6074;p3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5" name="Google Shape;6075;p3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6" name="Google Shape;6076;p3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7" name="Google Shape;6077;p3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8" name="Google Shape;6078;p3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9" name="Google Shape;6079;p3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0" name="Google Shape;6080;p3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1" name="Google Shape;6081;p3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2" name="Google Shape;6082;p3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3" name="Google Shape;6083;p3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4" name="Google Shape;6084;p3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5" name="Google Shape;6085;p3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6" name="Google Shape;6086;p3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7" name="Google Shape;6087;p3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8" name="Google Shape;6088;p3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9" name="Google Shape;6089;p3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0" name="Google Shape;6090;p3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1" name="Google Shape;6091;p3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2" name="Google Shape;6092;p3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3" name="Google Shape;6093;p3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4" name="Google Shape;6094;p3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5" name="Google Shape;6095;p3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6" name="Google Shape;6096;p3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7" name="Google Shape;6097;p3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8" name="Google Shape;6098;p3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9" name="Google Shape;6099;p3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0" name="Google Shape;6100;p3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1" name="Google Shape;6101;p3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2" name="Google Shape;6102;p3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3" name="Google Shape;6103;p3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4" name="Google Shape;6104;p3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5" name="Google Shape;6105;p3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6" name="Google Shape;6106;p3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7" name="Google Shape;6107;p3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8" name="Google Shape;6108;p3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9" name="Google Shape;6109;p3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0" name="Google Shape;6110;p3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1" name="Google Shape;6111;p3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2" name="Google Shape;6112;p3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3" name="Google Shape;6113;p3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4" name="Google Shape;6114;p3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5" name="Google Shape;6115;p3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6" name="Google Shape;6116;p3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7" name="Google Shape;6117;p3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8" name="Google Shape;6118;p3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9" name="Google Shape;6119;p3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0" name="Google Shape;6120;p3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1" name="Google Shape;6121;p3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2" name="Google Shape;6122;p3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3" name="Google Shape;6123;p3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4" name="Google Shape;6124;p3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5" name="Google Shape;6125;p3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6" name="Google Shape;6126;p3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7" name="Google Shape;6127;p3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8" name="Google Shape;6128;p3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9" name="Google Shape;6129;p3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0" name="Google Shape;6130;p3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1" name="Google Shape;6131;p3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2" name="Google Shape;6132;p3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133" name="Google Shape;6133;p33"/>
          <p:cNvPicPr preferRelativeResize="0"/>
          <p:nvPr/>
        </p:nvPicPr>
        <p:blipFill>
          <a:blip r:embed="rId6">
            <a:alphaModFix amt="58999"/>
          </a:blip>
          <a:stretch>
            <a:fillRect/>
          </a:stretch>
        </p:blipFill>
        <p:spPr>
          <a:xfrm rot="-8370382">
            <a:off x="9425082" y="-370289"/>
            <a:ext cx="4108501" cy="269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4" name="Google Shape;6134;p33"/>
          <p:cNvPicPr preferRelativeResize="0"/>
          <p:nvPr/>
        </p:nvPicPr>
        <p:blipFill>
          <a:blip r:embed="rId7">
            <a:alphaModFix amt="54000"/>
          </a:blip>
          <a:stretch>
            <a:fillRect/>
          </a:stretch>
        </p:blipFill>
        <p:spPr>
          <a:xfrm rot="2699980">
            <a:off x="-1443217" y="4315911"/>
            <a:ext cx="4108501" cy="2693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1236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6" name="Google Shape;6136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37" name="Google Shape;6137;p34"/>
          <p:cNvSpPr txBox="1">
            <a:spLocks noGrp="1"/>
          </p:cNvSpPr>
          <p:nvPr>
            <p:ph type="subTitle" idx="1"/>
          </p:nvPr>
        </p:nvSpPr>
        <p:spPr>
          <a:xfrm>
            <a:off x="4528919" y="4205300"/>
            <a:ext cx="5142800" cy="17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138" name="Google Shape;6138;p34"/>
          <p:cNvSpPr txBox="1">
            <a:spLocks noGrp="1"/>
          </p:cNvSpPr>
          <p:nvPr>
            <p:ph type="title"/>
          </p:nvPr>
        </p:nvSpPr>
        <p:spPr>
          <a:xfrm>
            <a:off x="953167" y="862200"/>
            <a:ext cx="102856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6139" name="Google Shape;6139;p34"/>
          <p:cNvGrpSpPr/>
          <p:nvPr/>
        </p:nvGrpSpPr>
        <p:grpSpPr>
          <a:xfrm>
            <a:off x="-1256567" y="862085"/>
            <a:ext cx="2808667" cy="796633"/>
            <a:chOff x="-2810250" y="3572525"/>
            <a:chExt cx="2106500" cy="597475"/>
          </a:xfrm>
        </p:grpSpPr>
        <p:sp>
          <p:nvSpPr>
            <p:cNvPr id="6140" name="Google Shape;6140;p3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1" name="Google Shape;6141;p3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2" name="Google Shape;6142;p3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3" name="Google Shape;6143;p3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4" name="Google Shape;6144;p3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5" name="Google Shape;6145;p3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6" name="Google Shape;6146;p3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7" name="Google Shape;6147;p3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8" name="Google Shape;6148;p3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9" name="Google Shape;6149;p3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0" name="Google Shape;6150;p3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1" name="Google Shape;6151;p3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2" name="Google Shape;6152;p3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3" name="Google Shape;6153;p3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4" name="Google Shape;6154;p3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5" name="Google Shape;6155;p3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6" name="Google Shape;6156;p3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7" name="Google Shape;6157;p3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8" name="Google Shape;6158;p3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9" name="Google Shape;6159;p3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0" name="Google Shape;6160;p3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1" name="Google Shape;6161;p3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2" name="Google Shape;6162;p3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3" name="Google Shape;6163;p3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4" name="Google Shape;6164;p3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5" name="Google Shape;6165;p3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6" name="Google Shape;6166;p3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7" name="Google Shape;6167;p3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8" name="Google Shape;6168;p3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9" name="Google Shape;6169;p3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0" name="Google Shape;6170;p3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1" name="Google Shape;6171;p3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2" name="Google Shape;6172;p3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3" name="Google Shape;6173;p3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4" name="Google Shape;6174;p3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5" name="Google Shape;6175;p3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6" name="Google Shape;6176;p3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7" name="Google Shape;6177;p3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8" name="Google Shape;6178;p3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9" name="Google Shape;6179;p3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0" name="Google Shape;6180;p3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1" name="Google Shape;6181;p3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2" name="Google Shape;6182;p3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3" name="Google Shape;6183;p3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4" name="Google Shape;6184;p3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5" name="Google Shape;6185;p3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6" name="Google Shape;6186;p3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7" name="Google Shape;6187;p3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8" name="Google Shape;6188;p3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9" name="Google Shape;6189;p3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0" name="Google Shape;6190;p3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1" name="Google Shape;6191;p3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2" name="Google Shape;6192;p3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3" name="Google Shape;6193;p3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4" name="Google Shape;6194;p3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5" name="Google Shape;6195;p3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6" name="Google Shape;6196;p3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7" name="Google Shape;6197;p3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8" name="Google Shape;6198;p3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9" name="Google Shape;6199;p3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0" name="Google Shape;6200;p3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1" name="Google Shape;6201;p3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2" name="Google Shape;6202;p3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3" name="Google Shape;6203;p3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4" name="Google Shape;6204;p3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5" name="Google Shape;6205;p3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6" name="Google Shape;6206;p3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7" name="Google Shape;6207;p3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8" name="Google Shape;6208;p3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9" name="Google Shape;6209;p3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0" name="Google Shape;6210;p3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1" name="Google Shape;6211;p3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2" name="Google Shape;6212;p3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3" name="Google Shape;6213;p3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4" name="Google Shape;6214;p3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5" name="Google Shape;6215;p3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6" name="Google Shape;6216;p3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7" name="Google Shape;6217;p3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8" name="Google Shape;6218;p3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9" name="Google Shape;6219;p3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0" name="Google Shape;6220;p3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1" name="Google Shape;6221;p3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2" name="Google Shape;6222;p3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3" name="Google Shape;6223;p3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4" name="Google Shape;6224;p3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5" name="Google Shape;6225;p3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6" name="Google Shape;6226;p3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7" name="Google Shape;6227;p3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8" name="Google Shape;6228;p3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9" name="Google Shape;6229;p3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0" name="Google Shape;6230;p3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1" name="Google Shape;6231;p3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2" name="Google Shape;6232;p3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3" name="Google Shape;6233;p3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4" name="Google Shape;6234;p3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5" name="Google Shape;6235;p3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6" name="Google Shape;6236;p3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7" name="Google Shape;6237;p3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8" name="Google Shape;6238;p3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9" name="Google Shape;6239;p3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0" name="Google Shape;6240;p3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1" name="Google Shape;6241;p3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2" name="Google Shape;6242;p3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3" name="Google Shape;6243;p3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4" name="Google Shape;6244;p3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5" name="Google Shape;6245;p3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6" name="Google Shape;6246;p3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7" name="Google Shape;6247;p3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8" name="Google Shape;6248;p3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9" name="Google Shape;6249;p3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50" name="Google Shape;6250;p34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251" name="Google Shape;6251;p34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2" name="Google Shape;6252;p34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3" name="Google Shape;6253;p34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4" name="Google Shape;6254;p34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5" name="Google Shape;6255;p34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6" name="Google Shape;6256;p34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7" name="Google Shape;6257;p34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8" name="Google Shape;6258;p34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9" name="Google Shape;6259;p34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0" name="Google Shape;6260;p34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1" name="Google Shape;6261;p34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2" name="Google Shape;6262;p34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3" name="Google Shape;6263;p34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4" name="Google Shape;6264;p34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5" name="Google Shape;6265;p34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6" name="Google Shape;6266;p34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7" name="Google Shape;6267;p34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8" name="Google Shape;6268;p34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9" name="Google Shape;6269;p34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0" name="Google Shape;6270;p34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1" name="Google Shape;6271;p34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2" name="Google Shape;6272;p34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3" name="Google Shape;6273;p34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4" name="Google Shape;6274;p34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5" name="Google Shape;6275;p34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6" name="Google Shape;6276;p34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7" name="Google Shape;6277;p34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8" name="Google Shape;6278;p34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9" name="Google Shape;6279;p34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0" name="Google Shape;6280;p34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1" name="Google Shape;6281;p34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2" name="Google Shape;6282;p34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3" name="Google Shape;6283;p34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4" name="Google Shape;6284;p34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5" name="Google Shape;6285;p34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6" name="Google Shape;6286;p34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7" name="Google Shape;6287;p34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8" name="Google Shape;6288;p34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9" name="Google Shape;6289;p34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0" name="Google Shape;6290;p34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1" name="Google Shape;6291;p34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2" name="Google Shape;6292;p34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3" name="Google Shape;6293;p34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4" name="Google Shape;6294;p34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5" name="Google Shape;6295;p34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6" name="Google Shape;6296;p34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7" name="Google Shape;6297;p34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8" name="Google Shape;6298;p34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9" name="Google Shape;6299;p34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0" name="Google Shape;6300;p34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1" name="Google Shape;6301;p34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2" name="Google Shape;6302;p34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3" name="Google Shape;6303;p34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4" name="Google Shape;6304;p34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5" name="Google Shape;6305;p34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6" name="Google Shape;6306;p34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7" name="Google Shape;6307;p34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8" name="Google Shape;6308;p34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9" name="Google Shape;6309;p34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0" name="Google Shape;6310;p34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1" name="Google Shape;6311;p34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2" name="Google Shape;6312;p34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3" name="Google Shape;6313;p34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4" name="Google Shape;6314;p34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5" name="Google Shape;6315;p34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6" name="Google Shape;6316;p34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7" name="Google Shape;6317;p34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8" name="Google Shape;6318;p34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319" name="Google Shape;6319;p34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4">
            <a:off x="-1924984" y="4645676"/>
            <a:ext cx="3685203" cy="295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0" name="Google Shape;6320;p34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10338121">
            <a:off x="9673165" y="-759257"/>
            <a:ext cx="3685203" cy="2953983"/>
          </a:xfrm>
          <a:prstGeom prst="rect">
            <a:avLst/>
          </a:prstGeom>
          <a:noFill/>
          <a:ln>
            <a:noFill/>
          </a:ln>
        </p:spPr>
      </p:pic>
      <p:sp>
        <p:nvSpPr>
          <p:cNvPr id="6321" name="Google Shape;6321;p34"/>
          <p:cNvSpPr txBox="1">
            <a:spLocks noGrp="1"/>
          </p:cNvSpPr>
          <p:nvPr>
            <p:ph type="title" idx="2" hasCustomPrompt="1"/>
          </p:nvPr>
        </p:nvSpPr>
        <p:spPr>
          <a:xfrm>
            <a:off x="2909867" y="2380600"/>
            <a:ext cx="1057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322" name="Google Shape;6322;p34"/>
          <p:cNvSpPr txBox="1">
            <a:spLocks noGrp="1"/>
          </p:cNvSpPr>
          <p:nvPr>
            <p:ph type="subTitle" idx="3"/>
          </p:nvPr>
        </p:nvSpPr>
        <p:spPr>
          <a:xfrm>
            <a:off x="4516833" y="2055000"/>
            <a:ext cx="5142800" cy="17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323" name="Google Shape;6323;p34"/>
          <p:cNvSpPr txBox="1">
            <a:spLocks noGrp="1"/>
          </p:cNvSpPr>
          <p:nvPr>
            <p:ph type="title" idx="4" hasCustomPrompt="1"/>
          </p:nvPr>
        </p:nvSpPr>
        <p:spPr>
          <a:xfrm>
            <a:off x="2921936" y="4530900"/>
            <a:ext cx="1057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613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06268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575251" y="-1694126"/>
            <a:ext cx="2608133" cy="3951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8990415" y="4868377"/>
            <a:ext cx="4496832" cy="29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4609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9047784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975433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7721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380950" y="3971728"/>
            <a:ext cx="3994132" cy="26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9272370" y="-642388"/>
            <a:ext cx="4568695" cy="2995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74430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7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93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5"/>
          <p:cNvSpPr txBox="1">
            <a:spLocks noGrp="1"/>
          </p:cNvSpPr>
          <p:nvPr>
            <p:ph type="subTitle" idx="1"/>
          </p:nvPr>
        </p:nvSpPr>
        <p:spPr>
          <a:xfrm>
            <a:off x="6716511" y="5293668"/>
            <a:ext cx="39216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2" name="Google Shape;502;p5"/>
          <p:cNvSpPr txBox="1">
            <a:spLocks noGrp="1"/>
          </p:cNvSpPr>
          <p:nvPr>
            <p:ph type="subTitle" idx="2"/>
          </p:nvPr>
        </p:nvSpPr>
        <p:spPr>
          <a:xfrm>
            <a:off x="1598667" y="5293657"/>
            <a:ext cx="38768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3" name="Google Shape;503;p5"/>
          <p:cNvSpPr txBox="1">
            <a:spLocks noGrp="1"/>
          </p:cNvSpPr>
          <p:nvPr>
            <p:ph type="subTitle" idx="3"/>
          </p:nvPr>
        </p:nvSpPr>
        <p:spPr>
          <a:xfrm>
            <a:off x="1546681" y="4104337"/>
            <a:ext cx="3970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04" name="Google Shape;504;p5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505" name="Google Shape;505;p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5" name="Google Shape;615;p5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16" name="Google Shape;616;p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84" name="Google Shape;684;p5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9579533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5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>
            <a:off x="-443684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5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87" name="Google Shape;687;p5"/>
          <p:cNvSpPr txBox="1">
            <a:spLocks noGrp="1"/>
          </p:cNvSpPr>
          <p:nvPr>
            <p:ph type="subTitle" idx="4"/>
          </p:nvPr>
        </p:nvSpPr>
        <p:spPr>
          <a:xfrm>
            <a:off x="6689884" y="4104337"/>
            <a:ext cx="3970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257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0" name="Google Shape;690;p6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691" name="Google Shape;691;p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1" name="Google Shape;801;p6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802" name="Google Shape;802;p6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870" name="Google Shape;870;p6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9827548" y="442385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6"/>
          <p:cNvPicPr preferRelativeResize="0"/>
          <p:nvPr/>
        </p:nvPicPr>
        <p:blipFill rotWithShape="1">
          <a:blip r:embed="rId4">
            <a:alphaModFix amt="58000"/>
          </a:blip>
          <a:srcRect l="6060" r="-6059"/>
          <a:stretch/>
        </p:blipFill>
        <p:spPr>
          <a:xfrm>
            <a:off x="-1396500" y="6182149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6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0886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Google Shape;87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7"/>
          <p:cNvSpPr txBox="1">
            <a:spLocks noGrp="1"/>
          </p:cNvSpPr>
          <p:nvPr>
            <p:ph type="subTitle" idx="1"/>
          </p:nvPr>
        </p:nvSpPr>
        <p:spPr>
          <a:xfrm>
            <a:off x="1456839" y="3238867"/>
            <a:ext cx="44376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876" name="Google Shape;876;p7"/>
          <p:cNvSpPr txBox="1">
            <a:spLocks noGrp="1"/>
          </p:cNvSpPr>
          <p:nvPr>
            <p:ph type="title"/>
          </p:nvPr>
        </p:nvSpPr>
        <p:spPr>
          <a:xfrm>
            <a:off x="1159412" y="2342667"/>
            <a:ext cx="4735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877" name="Google Shape;877;p7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878" name="Google Shape;878;p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8" name="Google Shape;988;p7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989" name="Google Shape;989;p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057" name="Google Shape;1057;p7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861804">
            <a:off x="-723551" y="4465777"/>
            <a:ext cx="3685203" cy="295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7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10338121">
            <a:off x="9832832" y="-759257"/>
            <a:ext cx="3685203" cy="2953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87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0" name="Google Shape;106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1" name="Google Shape;1061;p8"/>
          <p:cNvSpPr txBox="1">
            <a:spLocks noGrp="1"/>
          </p:cNvSpPr>
          <p:nvPr>
            <p:ph type="title"/>
          </p:nvPr>
        </p:nvSpPr>
        <p:spPr>
          <a:xfrm>
            <a:off x="1209400" y="2021895"/>
            <a:ext cx="9773200" cy="22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062" name="Google Shape;1062;p8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1063" name="Google Shape;1063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73" name="Google Shape;1173;p8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1174" name="Google Shape;1174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68877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2607000" y="2028561"/>
            <a:ext cx="6978000" cy="16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2574752" y="4016787"/>
            <a:ext cx="7056400" cy="11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89" name="Google Shape;1289;p9"/>
          <p:cNvSpPr/>
          <p:nvPr/>
        </p:nvSpPr>
        <p:spPr>
          <a:xfrm>
            <a:off x="-375662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0" name="Google Shape;1290;p9"/>
          <p:cNvSpPr/>
          <p:nvPr/>
        </p:nvSpPr>
        <p:spPr>
          <a:xfrm flipH="1">
            <a:off x="10565688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0673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10"/>
          <p:cNvSpPr txBox="1">
            <a:spLocks noGrp="1"/>
          </p:cNvSpPr>
          <p:nvPr>
            <p:ph type="title"/>
          </p:nvPr>
        </p:nvSpPr>
        <p:spPr>
          <a:xfrm>
            <a:off x="6441933" y="814881"/>
            <a:ext cx="5145200" cy="3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2317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91440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7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5" name="Google Shape;7145;p39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146" name="Google Shape;7146;p39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63793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9" name="Google Shape;7359;p47"/>
          <p:cNvSpPr/>
          <p:nvPr/>
        </p:nvSpPr>
        <p:spPr>
          <a:xfrm>
            <a:off x="2581835" y="1314300"/>
            <a:ext cx="6992471" cy="4365381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0" name="Google Shape;7360;p47"/>
          <p:cNvSpPr/>
          <p:nvPr/>
        </p:nvSpPr>
        <p:spPr>
          <a:xfrm>
            <a:off x="4688543" y="4850605"/>
            <a:ext cx="2921251" cy="283"/>
          </a:xfrm>
          <a:custGeom>
            <a:avLst/>
            <a:gdLst/>
            <a:ahLst/>
            <a:cxnLst/>
            <a:rect l="l" t="t" r="r" b="b"/>
            <a:pathLst>
              <a:path w="10409" h="1" fill="none" extrusionOk="0">
                <a:moveTo>
                  <a:pt x="1" y="0"/>
                </a:moveTo>
                <a:lnTo>
                  <a:pt x="10408" y="0"/>
                </a:lnTo>
              </a:path>
            </a:pathLst>
          </a:custGeom>
          <a:noFill/>
          <a:ln w="3850" cap="flat" cmpd="sng">
            <a:solidFill>
              <a:srgbClr val="92807D"/>
            </a:solidFill>
            <a:prstDash val="solid"/>
            <a:miter lim="1181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1" name="Google Shape;7361;p47"/>
          <p:cNvSpPr txBox="1">
            <a:spLocks noGrp="1"/>
          </p:cNvSpPr>
          <p:nvPr>
            <p:ph type="title"/>
          </p:nvPr>
        </p:nvSpPr>
        <p:spPr>
          <a:xfrm>
            <a:off x="2880039" y="2233335"/>
            <a:ext cx="6538259" cy="197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dirty="0"/>
              <a:t>Matematika</a:t>
            </a:r>
            <a:endParaRPr sz="8000" dirty="0"/>
          </a:p>
        </p:txBody>
      </p:sp>
      <p:sp>
        <p:nvSpPr>
          <p:cNvPr id="7362" name="Google Shape;7362;p47"/>
          <p:cNvSpPr txBox="1">
            <a:spLocks noGrp="1"/>
          </p:cNvSpPr>
          <p:nvPr>
            <p:ph type="subTitle" idx="1"/>
          </p:nvPr>
        </p:nvSpPr>
        <p:spPr>
          <a:xfrm>
            <a:off x="4168669" y="3975149"/>
            <a:ext cx="3818800" cy="9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n" sz="4800" dirty="0"/>
              <a:t>2-sinf</a:t>
            </a:r>
            <a:endParaRPr sz="4800" dirty="0"/>
          </a:p>
        </p:txBody>
      </p:sp>
      <p:sp>
        <p:nvSpPr>
          <p:cNvPr id="7363" name="Google Shape;7363;p47"/>
          <p:cNvSpPr/>
          <p:nvPr/>
        </p:nvSpPr>
        <p:spPr>
          <a:xfrm>
            <a:off x="2213912" y="1004612"/>
            <a:ext cx="1313929" cy="1373984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5" name="Google Shape;7365;p47"/>
          <p:cNvSpPr/>
          <p:nvPr/>
        </p:nvSpPr>
        <p:spPr>
          <a:xfrm>
            <a:off x="8585320" y="4615385"/>
            <a:ext cx="1313929" cy="1373984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7366" name="Google Shape;7366;p47"/>
          <p:cNvGrpSpPr/>
          <p:nvPr/>
        </p:nvGrpSpPr>
        <p:grpSpPr>
          <a:xfrm>
            <a:off x="4092550" y="3824438"/>
            <a:ext cx="3971039" cy="233700"/>
            <a:chOff x="3998100" y="4633825"/>
            <a:chExt cx="2329875" cy="175275"/>
          </a:xfrm>
        </p:grpSpPr>
        <p:sp>
          <p:nvSpPr>
            <p:cNvPr id="7367" name="Google Shape;7367;p47"/>
            <p:cNvSpPr/>
            <p:nvPr/>
          </p:nvSpPr>
          <p:spPr>
            <a:xfrm>
              <a:off x="4853875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8" name="Google Shape;7368;p47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9" name="Google Shape;7369;p47"/>
            <p:cNvSpPr/>
            <p:nvPr/>
          </p:nvSpPr>
          <p:spPr>
            <a:xfrm>
              <a:off x="5753075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0" name="Google Shape;7370;p47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1" name="Google Shape;7371;p47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2" name="Google Shape;7372;p47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3" name="Google Shape;7373;p47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4" name="Google Shape;7374;p47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5" name="Google Shape;7375;p47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6" name="Google Shape;7376;p47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7" name="Google Shape;7377;p47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8" name="Google Shape;7378;p47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9" name="Google Shape;7379;p47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0" name="Google Shape;7380;p47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1" name="Google Shape;7381;p47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2" name="Google Shape;7382;p47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3" name="Google Shape;7383;p47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4" name="Google Shape;7384;p47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5" name="Google Shape;7385;p47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6" name="Google Shape;7386;p47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7" name="Google Shape;7387;p47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8" name="Google Shape;7388;p47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9" name="Google Shape;7389;p47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0" name="Google Shape;7390;p47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1" name="Google Shape;7391;p47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2" name="Google Shape;7392;p47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3" name="Google Shape;7393;p47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4" name="Google Shape;7394;p47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5" name="Google Shape;7395;p47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6" name="Google Shape;7396;p47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7" name="Google Shape;7397;p47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8" name="Google Shape;7398;p47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9" name="Google Shape;7399;p47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0" name="Google Shape;7400;p47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1" name="Google Shape;7401;p47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2" name="Google Shape;7402;p47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3" name="Google Shape;7403;p47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4" name="Google Shape;7404;p47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5" name="Google Shape;7405;p47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0890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076" y="1363175"/>
            <a:ext cx="8349267" cy="4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4162867" y="3988334"/>
            <a:ext cx="7700" cy="10300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5" name="Google Shape;7155;p41"/>
          <p:cNvSpPr/>
          <p:nvPr/>
        </p:nvSpPr>
        <p:spPr>
          <a:xfrm>
            <a:off x="4628701" y="3986634"/>
            <a:ext cx="3433" cy="33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6" name="Google Shape;7156;p41"/>
          <p:cNvSpPr/>
          <p:nvPr/>
        </p:nvSpPr>
        <p:spPr>
          <a:xfrm>
            <a:off x="4671433" y="4003733"/>
            <a:ext cx="2600" cy="867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7" name="Google Shape;7157;p41"/>
          <p:cNvSpPr/>
          <p:nvPr/>
        </p:nvSpPr>
        <p:spPr>
          <a:xfrm>
            <a:off x="4738101" y="3989200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8" name="Google Shape;7158;p41"/>
          <p:cNvSpPr/>
          <p:nvPr/>
        </p:nvSpPr>
        <p:spPr>
          <a:xfrm>
            <a:off x="4321001" y="3986634"/>
            <a:ext cx="7633" cy="3433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9" name="Google Shape;7159;p41"/>
          <p:cNvSpPr/>
          <p:nvPr/>
        </p:nvSpPr>
        <p:spPr>
          <a:xfrm>
            <a:off x="4620000" y="4002001"/>
            <a:ext cx="7000" cy="7300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0" name="Google Shape;7160;p41"/>
          <p:cNvSpPr/>
          <p:nvPr/>
        </p:nvSpPr>
        <p:spPr>
          <a:xfrm>
            <a:off x="4720167" y="3999601"/>
            <a:ext cx="6000" cy="4167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1" name="Google Shape;7161;p41"/>
          <p:cNvSpPr/>
          <p:nvPr/>
        </p:nvSpPr>
        <p:spPr>
          <a:xfrm>
            <a:off x="4725267" y="40037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2" name="Google Shape;7162;p41"/>
          <p:cNvSpPr/>
          <p:nvPr/>
        </p:nvSpPr>
        <p:spPr>
          <a:xfrm>
            <a:off x="4427834" y="3993467"/>
            <a:ext cx="17567" cy="15667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3" name="Google Shape;7163;p41"/>
          <p:cNvSpPr/>
          <p:nvPr/>
        </p:nvSpPr>
        <p:spPr>
          <a:xfrm>
            <a:off x="4441500" y="4001168"/>
            <a:ext cx="2600" cy="33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4" name="Google Shape;7164;p41"/>
          <p:cNvSpPr/>
          <p:nvPr/>
        </p:nvSpPr>
        <p:spPr>
          <a:xfrm>
            <a:off x="4959467" y="3991767"/>
            <a:ext cx="5167" cy="1733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5" name="Google Shape;7165;p41"/>
          <p:cNvSpPr/>
          <p:nvPr/>
        </p:nvSpPr>
        <p:spPr>
          <a:xfrm>
            <a:off x="5362933" y="4004567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6" name="Google Shape;7166;p41"/>
          <p:cNvSpPr/>
          <p:nvPr/>
        </p:nvSpPr>
        <p:spPr>
          <a:xfrm>
            <a:off x="4989400" y="3991768"/>
            <a:ext cx="867" cy="3433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7" name="Google Shape;7167;p41"/>
          <p:cNvSpPr/>
          <p:nvPr/>
        </p:nvSpPr>
        <p:spPr>
          <a:xfrm>
            <a:off x="4988534" y="3995167"/>
            <a:ext cx="900" cy="260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8" name="Google Shape;7168;p41"/>
          <p:cNvSpPr/>
          <p:nvPr/>
        </p:nvSpPr>
        <p:spPr>
          <a:xfrm>
            <a:off x="5403934" y="3993467"/>
            <a:ext cx="33" cy="867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9" name="Google Shape;7169;p41"/>
          <p:cNvSpPr/>
          <p:nvPr/>
        </p:nvSpPr>
        <p:spPr>
          <a:xfrm>
            <a:off x="5094533" y="3996867"/>
            <a:ext cx="6867" cy="4333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0" name="Google Shape;7170;p41"/>
          <p:cNvSpPr/>
          <p:nvPr/>
        </p:nvSpPr>
        <p:spPr>
          <a:xfrm>
            <a:off x="5094534" y="4001168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1" name="Google Shape;7171;p41"/>
          <p:cNvSpPr/>
          <p:nvPr/>
        </p:nvSpPr>
        <p:spPr>
          <a:xfrm>
            <a:off x="4966334" y="4004567"/>
            <a:ext cx="3433" cy="3467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2" name="Google Shape;7172;p41"/>
          <p:cNvSpPr/>
          <p:nvPr/>
        </p:nvSpPr>
        <p:spPr>
          <a:xfrm>
            <a:off x="5329933" y="4001168"/>
            <a:ext cx="4800" cy="6433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3" name="Google Shape;7173;p41"/>
          <p:cNvSpPr/>
          <p:nvPr/>
        </p:nvSpPr>
        <p:spPr>
          <a:xfrm>
            <a:off x="5393701" y="4003001"/>
            <a:ext cx="3433" cy="4167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4" name="Google Shape;7174;p41"/>
          <p:cNvSpPr/>
          <p:nvPr/>
        </p:nvSpPr>
        <p:spPr>
          <a:xfrm>
            <a:off x="5397101" y="40071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5" name="Google Shape;7175;p41"/>
          <p:cNvSpPr/>
          <p:nvPr/>
        </p:nvSpPr>
        <p:spPr>
          <a:xfrm>
            <a:off x="5407367" y="3989200"/>
            <a:ext cx="4300" cy="260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6" name="Google Shape;7176;p41"/>
          <p:cNvSpPr/>
          <p:nvPr/>
        </p:nvSpPr>
        <p:spPr>
          <a:xfrm>
            <a:off x="5434734" y="3991767"/>
            <a:ext cx="4300" cy="4300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7" name="Google Shape;7177;p41"/>
          <p:cNvSpPr/>
          <p:nvPr/>
        </p:nvSpPr>
        <p:spPr>
          <a:xfrm>
            <a:off x="5104800" y="4006267"/>
            <a:ext cx="20533" cy="18867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8" name="Google Shape;7178;p41"/>
          <p:cNvSpPr/>
          <p:nvPr/>
        </p:nvSpPr>
        <p:spPr>
          <a:xfrm>
            <a:off x="5122734" y="3998601"/>
            <a:ext cx="17133" cy="33367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9" name="Google Shape;7179;p41"/>
          <p:cNvSpPr/>
          <p:nvPr/>
        </p:nvSpPr>
        <p:spPr>
          <a:xfrm>
            <a:off x="5374034" y="3988333"/>
            <a:ext cx="1733" cy="260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0" name="Google Shape;7180;p41"/>
          <p:cNvSpPr/>
          <p:nvPr/>
        </p:nvSpPr>
        <p:spPr>
          <a:xfrm>
            <a:off x="5186001" y="40062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1" name="Google Shape;7181;p41"/>
          <p:cNvSpPr/>
          <p:nvPr/>
        </p:nvSpPr>
        <p:spPr>
          <a:xfrm>
            <a:off x="5376601" y="39874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2" name="Google Shape;7182;p41"/>
          <p:cNvSpPr/>
          <p:nvPr/>
        </p:nvSpPr>
        <p:spPr>
          <a:xfrm>
            <a:off x="5147534" y="3988334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3" name="Google Shape;7183;p41"/>
          <p:cNvSpPr/>
          <p:nvPr/>
        </p:nvSpPr>
        <p:spPr>
          <a:xfrm>
            <a:off x="5144967" y="4002867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4" name="Google Shape;7184;p41"/>
          <p:cNvSpPr/>
          <p:nvPr/>
        </p:nvSpPr>
        <p:spPr>
          <a:xfrm>
            <a:off x="5137101" y="4003734"/>
            <a:ext cx="17300" cy="29933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5" name="Google Shape;7185;p41"/>
          <p:cNvSpPr/>
          <p:nvPr/>
        </p:nvSpPr>
        <p:spPr>
          <a:xfrm>
            <a:off x="5279167" y="4003733"/>
            <a:ext cx="1733" cy="867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6" name="Google Shape;7186;p41"/>
          <p:cNvSpPr/>
          <p:nvPr/>
        </p:nvSpPr>
        <p:spPr>
          <a:xfrm>
            <a:off x="5141533" y="3989200"/>
            <a:ext cx="6867" cy="6867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7" name="Google Shape;7187;p41"/>
          <p:cNvSpPr/>
          <p:nvPr/>
        </p:nvSpPr>
        <p:spPr>
          <a:xfrm>
            <a:off x="5273168" y="3992601"/>
            <a:ext cx="6033" cy="13700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8" name="Google Shape;7188;p41"/>
          <p:cNvSpPr/>
          <p:nvPr/>
        </p:nvSpPr>
        <p:spPr>
          <a:xfrm>
            <a:off x="5299667" y="3993467"/>
            <a:ext cx="3467" cy="260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9" name="Google Shape;7189;p41"/>
          <p:cNvSpPr/>
          <p:nvPr/>
        </p:nvSpPr>
        <p:spPr>
          <a:xfrm>
            <a:off x="5298801" y="3995167"/>
            <a:ext cx="33" cy="1733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0" name="Google Shape;7190;p41"/>
          <p:cNvSpPr/>
          <p:nvPr/>
        </p:nvSpPr>
        <p:spPr>
          <a:xfrm>
            <a:off x="5316767" y="3988333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1" name="Google Shape;7191;p41"/>
          <p:cNvSpPr/>
          <p:nvPr/>
        </p:nvSpPr>
        <p:spPr>
          <a:xfrm>
            <a:off x="5379167" y="3990901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2" name="Google Shape;7192;p41"/>
          <p:cNvSpPr/>
          <p:nvPr/>
        </p:nvSpPr>
        <p:spPr>
          <a:xfrm>
            <a:off x="5393701" y="3987468"/>
            <a:ext cx="3100" cy="1833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3" name="Google Shape;7193;p41"/>
          <p:cNvSpPr/>
          <p:nvPr/>
        </p:nvSpPr>
        <p:spPr>
          <a:xfrm>
            <a:off x="5103934" y="3990901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4" name="Google Shape;7194;p41"/>
          <p:cNvSpPr/>
          <p:nvPr/>
        </p:nvSpPr>
        <p:spPr>
          <a:xfrm>
            <a:off x="5103068" y="3988968"/>
            <a:ext cx="1433" cy="2833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5" name="Google Shape;7195;p41"/>
          <p:cNvSpPr/>
          <p:nvPr/>
        </p:nvSpPr>
        <p:spPr>
          <a:xfrm>
            <a:off x="5321034" y="3991768"/>
            <a:ext cx="1733" cy="33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6" name="Google Shape;7196;p41"/>
          <p:cNvSpPr/>
          <p:nvPr/>
        </p:nvSpPr>
        <p:spPr>
          <a:xfrm>
            <a:off x="5304801" y="4005433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7" name="Google Shape;7197;p41"/>
          <p:cNvSpPr/>
          <p:nvPr/>
        </p:nvSpPr>
        <p:spPr>
          <a:xfrm>
            <a:off x="5231300" y="3990900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8" name="Google Shape;7198;p41"/>
          <p:cNvSpPr/>
          <p:nvPr/>
        </p:nvSpPr>
        <p:spPr>
          <a:xfrm>
            <a:off x="5198801" y="3996867"/>
            <a:ext cx="6033" cy="6900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9" name="Google Shape;7199;p41"/>
          <p:cNvSpPr/>
          <p:nvPr/>
        </p:nvSpPr>
        <p:spPr>
          <a:xfrm>
            <a:off x="5204800" y="3998600"/>
            <a:ext cx="1733" cy="1733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0" name="Google Shape;7200;p41"/>
          <p:cNvSpPr/>
          <p:nvPr/>
        </p:nvSpPr>
        <p:spPr>
          <a:xfrm>
            <a:off x="5200533" y="3996033"/>
            <a:ext cx="867" cy="867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1" name="Google Shape;7201;p41"/>
          <p:cNvSpPr/>
          <p:nvPr/>
        </p:nvSpPr>
        <p:spPr>
          <a:xfrm>
            <a:off x="5013333" y="3986634"/>
            <a:ext cx="2600" cy="1733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2" name="Google Shape;7202;p41"/>
          <p:cNvSpPr/>
          <p:nvPr/>
        </p:nvSpPr>
        <p:spPr>
          <a:xfrm>
            <a:off x="5233000" y="4002000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3" name="Google Shape;7203;p41"/>
          <p:cNvSpPr/>
          <p:nvPr/>
        </p:nvSpPr>
        <p:spPr>
          <a:xfrm>
            <a:off x="5500533" y="4003268"/>
            <a:ext cx="3467" cy="3033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928915" y="1897452"/>
            <a:ext cx="10101943" cy="311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-US" sz="6400" dirty="0" err="1">
                <a:solidFill>
                  <a:srgbClr val="003D6A"/>
                </a:solidFill>
              </a:rPr>
              <a:t>Mavzu:Qavsli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>
                <a:solidFill>
                  <a:srgbClr val="003D6A"/>
                </a:solidFill>
              </a:rPr>
              <a:t>va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>
                <a:solidFill>
                  <a:srgbClr val="003D6A"/>
                </a:solidFill>
              </a:rPr>
              <a:t>qavssiz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>
                <a:solidFill>
                  <a:srgbClr val="003D6A"/>
                </a:solidFill>
              </a:rPr>
              <a:t>sonli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ifodalar</a:t>
            </a:r>
            <a:endParaRPr sz="6400" dirty="0">
              <a:solidFill>
                <a:srgbClr val="003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Google Shape;7209;p42"/>
          <p:cNvSpPr txBox="1">
            <a:spLocks noGrp="1"/>
          </p:cNvSpPr>
          <p:nvPr>
            <p:ph type="title"/>
          </p:nvPr>
        </p:nvSpPr>
        <p:spPr>
          <a:xfrm>
            <a:off x="324211" y="1127828"/>
            <a:ext cx="116459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 smtClean="0"/>
              <a:t>Mustaqil topshiriq.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122-bet)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dirty="0" smtClean="0"/>
              <a:t> </a:t>
            </a:r>
            <a:endParaRPr dirty="0"/>
          </a:p>
        </p:txBody>
      </p:sp>
      <p:sp>
        <p:nvSpPr>
          <p:cNvPr id="43" name="Google Shape;923;p36"/>
          <p:cNvSpPr txBox="1">
            <a:spLocks/>
          </p:cNvSpPr>
          <p:nvPr/>
        </p:nvSpPr>
        <p:spPr>
          <a:xfrm>
            <a:off x="2385268" y="2823496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31" y="2823496"/>
            <a:ext cx="11168266" cy="191272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434114" y="4417483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8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10728" y="4417483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8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485939" y="4432091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9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162553" y="4432091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6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67300" y="4432091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3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43914" y="4432091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4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441066" y="4432091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9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17680" y="4432091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9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496688" y="4416702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6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173302" y="4416702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3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1436406" y="4416702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9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1113020" y="4416702"/>
            <a:ext cx="43929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4</a:t>
            </a:r>
            <a:endParaRPr lang="ru-RU" sz="4267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0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41" y="2007370"/>
            <a:ext cx="5168571" cy="8744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905" y="4427159"/>
            <a:ext cx="4559586" cy="7963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79732" y="121855"/>
            <a:ext cx="65236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</a:t>
            </a:r>
            <a:r>
              <a:rPr lang="ru-RU" sz="4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124" y="1622953"/>
            <a:ext cx="555101" cy="555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2902" y="1625989"/>
            <a:ext cx="505683" cy="549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0578" y="1622953"/>
            <a:ext cx="522074" cy="5083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19512" y="2029091"/>
            <a:ext cx="1547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</a:rPr>
              <a:t>= 59</a:t>
            </a:r>
            <a:endParaRPr lang="ru-RU" sz="4800" b="1" dirty="0">
              <a:solidFill>
                <a:srgbClr val="0000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595" y="3893279"/>
            <a:ext cx="555101" cy="55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119" y="3878131"/>
            <a:ext cx="505683" cy="5490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7230" y="3893279"/>
            <a:ext cx="522074" cy="50833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48984" y="4392528"/>
            <a:ext cx="1547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</a:rPr>
              <a:t>= 42</a:t>
            </a:r>
            <a:endParaRPr lang="ru-RU" sz="4800" b="1" dirty="0">
              <a:solidFill>
                <a:srgbClr val="0000FF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2479" y="1775908"/>
            <a:ext cx="555101" cy="555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526170" y="1699516"/>
            <a:ext cx="189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19-16=3</a:t>
            </a:r>
            <a:endParaRPr lang="ru-RU" sz="40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1897" y="2413649"/>
            <a:ext cx="505683" cy="54902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9526170" y="2334220"/>
            <a:ext cx="17331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9×3=27</a:t>
            </a:r>
            <a:endParaRPr lang="ru-RU" sz="40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479" y="3003308"/>
            <a:ext cx="522074" cy="50833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9345695" y="2881811"/>
            <a:ext cx="2252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32+27=59</a:t>
            </a:r>
            <a:endParaRPr lang="ru-RU" sz="40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48304" y="1721237"/>
            <a:ext cx="0" cy="15362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148304" y="4036002"/>
            <a:ext cx="0" cy="15362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4034" y="4249020"/>
            <a:ext cx="555101" cy="55510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307725" y="4172628"/>
            <a:ext cx="16193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18:6=3</a:t>
            </a:r>
            <a:endParaRPr lang="ru-RU" sz="40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3452" y="4886761"/>
            <a:ext cx="505683" cy="54902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307725" y="4807332"/>
            <a:ext cx="17331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5×9=45</a:t>
            </a:r>
            <a:endParaRPr lang="ru-RU" sz="40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4034" y="5476420"/>
            <a:ext cx="522074" cy="508335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9127250" y="5354923"/>
            <a:ext cx="189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45-3=42</a:t>
            </a:r>
            <a:endParaRPr lang="ru-RU" sz="40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40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18" grpId="0"/>
      <p:bldP spid="20" grpId="0"/>
      <p:bldP spid="23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5618" y="570365"/>
            <a:ext cx="87647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Sonli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ifodalarni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so‘zlar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bilan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yozamiz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46" y="4016286"/>
            <a:ext cx="2740867" cy="6136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72" y="4913799"/>
            <a:ext cx="2849958" cy="668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46" y="3211316"/>
            <a:ext cx="2822684" cy="6136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946" y="2390570"/>
            <a:ext cx="2727234" cy="559083"/>
          </a:xfrm>
          <a:prstGeom prst="rect">
            <a:avLst/>
          </a:prstGeom>
        </p:spPr>
      </p:pic>
      <p:sp>
        <p:nvSpPr>
          <p:cNvPr id="11" name="Нашивка 10"/>
          <p:cNvSpPr/>
          <p:nvPr/>
        </p:nvSpPr>
        <p:spPr>
          <a:xfrm>
            <a:off x="3212467" y="2434317"/>
            <a:ext cx="1689100" cy="470003"/>
          </a:xfrm>
          <a:prstGeom prst="chevron">
            <a:avLst>
              <a:gd name="adj" fmla="val 1094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3212467" y="3260811"/>
            <a:ext cx="1689100" cy="470003"/>
          </a:xfrm>
          <a:prstGeom prst="chevron">
            <a:avLst>
              <a:gd name="adj" fmla="val 1094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3212467" y="4087305"/>
            <a:ext cx="1689100" cy="470003"/>
          </a:xfrm>
          <a:prstGeom prst="chevron">
            <a:avLst>
              <a:gd name="adj" fmla="val 1094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3212467" y="4913799"/>
            <a:ext cx="1689100" cy="470003"/>
          </a:xfrm>
          <a:prstGeom prst="chevron">
            <a:avLst>
              <a:gd name="adj" fmla="val 1094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11728" y="2381100"/>
            <a:ext cx="5828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ning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yig‘indisidan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4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111728" y="3210522"/>
            <a:ext cx="6402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ning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paytma</a:t>
            </a:r>
            <a:r>
              <a:rPr lang="ru-RU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sidan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11728" y="4060695"/>
            <a:ext cx="6688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ning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paytma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sidan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 </a:t>
            </a:r>
            <a:r>
              <a:rPr lang="en-US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167308" y="4913006"/>
            <a:ext cx="64236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ning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yig‘indisidan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ru-RU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‘</a:t>
            </a:r>
            <a:r>
              <a:rPr lang="en-US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8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8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0774" y="519565"/>
            <a:ext cx="839819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Narsalar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uzunliklari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necha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santimetr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ru-RU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56" y="2351087"/>
            <a:ext cx="11280831" cy="18907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3810000"/>
            <a:ext cx="2286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27400" y="3810000"/>
            <a:ext cx="2286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646487" y="3746500"/>
            <a:ext cx="2286000" cy="469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64287" y="3683000"/>
            <a:ext cx="2286000" cy="546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9600" y="4490689"/>
            <a:ext cx="12843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endParaRPr lang="ru-RU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28237" y="4490688"/>
            <a:ext cx="12843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endParaRPr lang="ru-RU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52816" y="4487440"/>
            <a:ext cx="12843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endParaRPr lang="ru-RU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66807" y="4487439"/>
            <a:ext cx="12843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ru-RU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endParaRPr lang="ru-RU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94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90186" y="196180"/>
            <a:ext cx="69989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Yo‘lni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ta’mirlash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kunda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yakunlandimi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ru-RU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9699"/>
            <a:ext cx="6223131" cy="1785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91" y="3524674"/>
            <a:ext cx="5989640" cy="21174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67238" y="2867650"/>
            <a:ext cx="36295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ru-RU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2+40=72 m</a:t>
            </a:r>
            <a:endParaRPr lang="ru-RU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20938" y="4099911"/>
            <a:ext cx="36503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2) 90-72=18 </a:t>
            </a:r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ru-RU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7305" y="5874917"/>
            <a:ext cx="12087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Javob:Yo‘lni</a:t>
            </a:r>
            <a:r>
              <a:rPr lang="en-US" sz="32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ta’mirlash</a:t>
            </a:r>
            <a:r>
              <a:rPr lang="en-US" sz="32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32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kunda</a:t>
            </a:r>
            <a:r>
              <a:rPr lang="en-US" sz="32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yakunlanmadi</a:t>
            </a:r>
            <a:r>
              <a:rPr lang="en-US" sz="32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18metr </a:t>
            </a:r>
            <a:r>
              <a:rPr lang="en-US" sz="32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qoldi</a:t>
            </a:r>
            <a:r>
              <a:rPr lang="en-US" sz="32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2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88077" y="1703142"/>
            <a:ext cx="20567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Yechish</a:t>
            </a:r>
            <a:r>
              <a:rPr lang="en-US" sz="44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12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4625" y="865254"/>
            <a:ext cx="87760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.(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123-bet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5-topshiriq. </a:t>
            </a:r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95" y="2923709"/>
            <a:ext cx="10888010" cy="13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9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076" y="1363175"/>
            <a:ext cx="8349267" cy="4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4162867" y="3988334"/>
            <a:ext cx="7700" cy="10300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5" name="Google Shape;7155;p41"/>
          <p:cNvSpPr/>
          <p:nvPr/>
        </p:nvSpPr>
        <p:spPr>
          <a:xfrm>
            <a:off x="4628701" y="3986634"/>
            <a:ext cx="3433" cy="33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6" name="Google Shape;7156;p41"/>
          <p:cNvSpPr/>
          <p:nvPr/>
        </p:nvSpPr>
        <p:spPr>
          <a:xfrm>
            <a:off x="4671433" y="4003733"/>
            <a:ext cx="2600" cy="867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7" name="Google Shape;7157;p41"/>
          <p:cNvSpPr/>
          <p:nvPr/>
        </p:nvSpPr>
        <p:spPr>
          <a:xfrm>
            <a:off x="4738101" y="3989200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8" name="Google Shape;7158;p41"/>
          <p:cNvSpPr/>
          <p:nvPr/>
        </p:nvSpPr>
        <p:spPr>
          <a:xfrm>
            <a:off x="4321001" y="3986634"/>
            <a:ext cx="7633" cy="3433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9" name="Google Shape;7159;p41"/>
          <p:cNvSpPr/>
          <p:nvPr/>
        </p:nvSpPr>
        <p:spPr>
          <a:xfrm>
            <a:off x="4620000" y="4002001"/>
            <a:ext cx="7000" cy="7300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0" name="Google Shape;7160;p41"/>
          <p:cNvSpPr/>
          <p:nvPr/>
        </p:nvSpPr>
        <p:spPr>
          <a:xfrm>
            <a:off x="4720167" y="3999601"/>
            <a:ext cx="6000" cy="4167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1" name="Google Shape;7161;p41"/>
          <p:cNvSpPr/>
          <p:nvPr/>
        </p:nvSpPr>
        <p:spPr>
          <a:xfrm>
            <a:off x="4725267" y="40037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2" name="Google Shape;7162;p41"/>
          <p:cNvSpPr/>
          <p:nvPr/>
        </p:nvSpPr>
        <p:spPr>
          <a:xfrm>
            <a:off x="4427834" y="3993467"/>
            <a:ext cx="17567" cy="15667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3" name="Google Shape;7163;p41"/>
          <p:cNvSpPr/>
          <p:nvPr/>
        </p:nvSpPr>
        <p:spPr>
          <a:xfrm>
            <a:off x="4441500" y="4001168"/>
            <a:ext cx="2600" cy="33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4" name="Google Shape;7164;p41"/>
          <p:cNvSpPr/>
          <p:nvPr/>
        </p:nvSpPr>
        <p:spPr>
          <a:xfrm>
            <a:off x="4959467" y="3991767"/>
            <a:ext cx="5167" cy="1733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5" name="Google Shape;7165;p41"/>
          <p:cNvSpPr/>
          <p:nvPr/>
        </p:nvSpPr>
        <p:spPr>
          <a:xfrm>
            <a:off x="5362933" y="4004567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6" name="Google Shape;7166;p41"/>
          <p:cNvSpPr/>
          <p:nvPr/>
        </p:nvSpPr>
        <p:spPr>
          <a:xfrm>
            <a:off x="4989400" y="3991768"/>
            <a:ext cx="867" cy="3433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7" name="Google Shape;7167;p41"/>
          <p:cNvSpPr/>
          <p:nvPr/>
        </p:nvSpPr>
        <p:spPr>
          <a:xfrm>
            <a:off x="4988534" y="3995167"/>
            <a:ext cx="900" cy="260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8" name="Google Shape;7168;p41"/>
          <p:cNvSpPr/>
          <p:nvPr/>
        </p:nvSpPr>
        <p:spPr>
          <a:xfrm>
            <a:off x="5403934" y="3993467"/>
            <a:ext cx="33" cy="867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9" name="Google Shape;7169;p41"/>
          <p:cNvSpPr/>
          <p:nvPr/>
        </p:nvSpPr>
        <p:spPr>
          <a:xfrm>
            <a:off x="5094533" y="3996867"/>
            <a:ext cx="6867" cy="4333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0" name="Google Shape;7170;p41"/>
          <p:cNvSpPr/>
          <p:nvPr/>
        </p:nvSpPr>
        <p:spPr>
          <a:xfrm>
            <a:off x="5094534" y="4001168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1" name="Google Shape;7171;p41"/>
          <p:cNvSpPr/>
          <p:nvPr/>
        </p:nvSpPr>
        <p:spPr>
          <a:xfrm>
            <a:off x="4966334" y="4004567"/>
            <a:ext cx="3433" cy="3467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2" name="Google Shape;7172;p41"/>
          <p:cNvSpPr/>
          <p:nvPr/>
        </p:nvSpPr>
        <p:spPr>
          <a:xfrm>
            <a:off x="5329933" y="4001168"/>
            <a:ext cx="4800" cy="6433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3" name="Google Shape;7173;p41"/>
          <p:cNvSpPr/>
          <p:nvPr/>
        </p:nvSpPr>
        <p:spPr>
          <a:xfrm>
            <a:off x="5393701" y="4003001"/>
            <a:ext cx="3433" cy="4167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4" name="Google Shape;7174;p41"/>
          <p:cNvSpPr/>
          <p:nvPr/>
        </p:nvSpPr>
        <p:spPr>
          <a:xfrm>
            <a:off x="5397101" y="40071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5" name="Google Shape;7175;p41"/>
          <p:cNvSpPr/>
          <p:nvPr/>
        </p:nvSpPr>
        <p:spPr>
          <a:xfrm>
            <a:off x="5407367" y="3989200"/>
            <a:ext cx="4300" cy="260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6" name="Google Shape;7176;p41"/>
          <p:cNvSpPr/>
          <p:nvPr/>
        </p:nvSpPr>
        <p:spPr>
          <a:xfrm>
            <a:off x="5434734" y="3991767"/>
            <a:ext cx="4300" cy="4300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7" name="Google Shape;7177;p41"/>
          <p:cNvSpPr/>
          <p:nvPr/>
        </p:nvSpPr>
        <p:spPr>
          <a:xfrm>
            <a:off x="5104800" y="4006267"/>
            <a:ext cx="20533" cy="18867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8" name="Google Shape;7178;p41"/>
          <p:cNvSpPr/>
          <p:nvPr/>
        </p:nvSpPr>
        <p:spPr>
          <a:xfrm>
            <a:off x="5122734" y="3998601"/>
            <a:ext cx="17133" cy="33367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9" name="Google Shape;7179;p41"/>
          <p:cNvSpPr/>
          <p:nvPr/>
        </p:nvSpPr>
        <p:spPr>
          <a:xfrm>
            <a:off x="5374034" y="3988333"/>
            <a:ext cx="1733" cy="260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0" name="Google Shape;7180;p41"/>
          <p:cNvSpPr/>
          <p:nvPr/>
        </p:nvSpPr>
        <p:spPr>
          <a:xfrm>
            <a:off x="5186001" y="40062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1" name="Google Shape;7181;p41"/>
          <p:cNvSpPr/>
          <p:nvPr/>
        </p:nvSpPr>
        <p:spPr>
          <a:xfrm>
            <a:off x="5376601" y="39874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2" name="Google Shape;7182;p41"/>
          <p:cNvSpPr/>
          <p:nvPr/>
        </p:nvSpPr>
        <p:spPr>
          <a:xfrm>
            <a:off x="5147534" y="3988334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3" name="Google Shape;7183;p41"/>
          <p:cNvSpPr/>
          <p:nvPr/>
        </p:nvSpPr>
        <p:spPr>
          <a:xfrm>
            <a:off x="5144967" y="4002867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4" name="Google Shape;7184;p41"/>
          <p:cNvSpPr/>
          <p:nvPr/>
        </p:nvSpPr>
        <p:spPr>
          <a:xfrm>
            <a:off x="5137101" y="4003734"/>
            <a:ext cx="17300" cy="29933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5" name="Google Shape;7185;p41"/>
          <p:cNvSpPr/>
          <p:nvPr/>
        </p:nvSpPr>
        <p:spPr>
          <a:xfrm>
            <a:off x="5279167" y="4003733"/>
            <a:ext cx="1733" cy="867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6" name="Google Shape;7186;p41"/>
          <p:cNvSpPr/>
          <p:nvPr/>
        </p:nvSpPr>
        <p:spPr>
          <a:xfrm>
            <a:off x="5141533" y="3989200"/>
            <a:ext cx="6867" cy="6867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7" name="Google Shape;7187;p41"/>
          <p:cNvSpPr/>
          <p:nvPr/>
        </p:nvSpPr>
        <p:spPr>
          <a:xfrm>
            <a:off x="5273168" y="3992601"/>
            <a:ext cx="6033" cy="13700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8" name="Google Shape;7188;p41"/>
          <p:cNvSpPr/>
          <p:nvPr/>
        </p:nvSpPr>
        <p:spPr>
          <a:xfrm>
            <a:off x="5299667" y="3993467"/>
            <a:ext cx="3467" cy="260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9" name="Google Shape;7189;p41"/>
          <p:cNvSpPr/>
          <p:nvPr/>
        </p:nvSpPr>
        <p:spPr>
          <a:xfrm>
            <a:off x="5298801" y="3995167"/>
            <a:ext cx="33" cy="1733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0" name="Google Shape;7190;p41"/>
          <p:cNvSpPr/>
          <p:nvPr/>
        </p:nvSpPr>
        <p:spPr>
          <a:xfrm>
            <a:off x="5316767" y="3988333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1" name="Google Shape;7191;p41"/>
          <p:cNvSpPr/>
          <p:nvPr/>
        </p:nvSpPr>
        <p:spPr>
          <a:xfrm>
            <a:off x="5379167" y="3990901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2" name="Google Shape;7192;p41"/>
          <p:cNvSpPr/>
          <p:nvPr/>
        </p:nvSpPr>
        <p:spPr>
          <a:xfrm>
            <a:off x="5393701" y="3987468"/>
            <a:ext cx="3100" cy="1833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3" name="Google Shape;7193;p41"/>
          <p:cNvSpPr/>
          <p:nvPr/>
        </p:nvSpPr>
        <p:spPr>
          <a:xfrm>
            <a:off x="5103934" y="3990901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4" name="Google Shape;7194;p41"/>
          <p:cNvSpPr/>
          <p:nvPr/>
        </p:nvSpPr>
        <p:spPr>
          <a:xfrm>
            <a:off x="5103068" y="3988968"/>
            <a:ext cx="1433" cy="2833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5" name="Google Shape;7195;p41"/>
          <p:cNvSpPr/>
          <p:nvPr/>
        </p:nvSpPr>
        <p:spPr>
          <a:xfrm>
            <a:off x="5321034" y="3991768"/>
            <a:ext cx="1733" cy="33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6" name="Google Shape;7196;p41"/>
          <p:cNvSpPr/>
          <p:nvPr/>
        </p:nvSpPr>
        <p:spPr>
          <a:xfrm>
            <a:off x="5304801" y="4005433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7" name="Google Shape;7197;p41"/>
          <p:cNvSpPr/>
          <p:nvPr/>
        </p:nvSpPr>
        <p:spPr>
          <a:xfrm>
            <a:off x="5231300" y="3990900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8" name="Google Shape;7198;p41"/>
          <p:cNvSpPr/>
          <p:nvPr/>
        </p:nvSpPr>
        <p:spPr>
          <a:xfrm>
            <a:off x="5198801" y="3996867"/>
            <a:ext cx="6033" cy="6900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9" name="Google Shape;7199;p41"/>
          <p:cNvSpPr/>
          <p:nvPr/>
        </p:nvSpPr>
        <p:spPr>
          <a:xfrm>
            <a:off x="5204800" y="3998600"/>
            <a:ext cx="1733" cy="1733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0" name="Google Shape;7200;p41"/>
          <p:cNvSpPr/>
          <p:nvPr/>
        </p:nvSpPr>
        <p:spPr>
          <a:xfrm>
            <a:off x="5200533" y="3996033"/>
            <a:ext cx="867" cy="867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1" name="Google Shape;7201;p41"/>
          <p:cNvSpPr/>
          <p:nvPr/>
        </p:nvSpPr>
        <p:spPr>
          <a:xfrm>
            <a:off x="5013333" y="3986634"/>
            <a:ext cx="2600" cy="1733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2" name="Google Shape;7202;p41"/>
          <p:cNvSpPr/>
          <p:nvPr/>
        </p:nvSpPr>
        <p:spPr>
          <a:xfrm>
            <a:off x="5233000" y="4002000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3" name="Google Shape;7203;p41"/>
          <p:cNvSpPr/>
          <p:nvPr/>
        </p:nvSpPr>
        <p:spPr>
          <a:xfrm>
            <a:off x="5500533" y="4003268"/>
            <a:ext cx="3467" cy="3033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928915" y="1897452"/>
            <a:ext cx="10101943" cy="311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-US" sz="6400" dirty="0" err="1" smtClean="0">
                <a:solidFill>
                  <a:srgbClr val="003D6A"/>
                </a:solidFill>
              </a:rPr>
              <a:t>E’tiboringiz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uchun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rahmat</a:t>
            </a:r>
            <a:r>
              <a:rPr lang="en-US" sz="6400" dirty="0" smtClean="0">
                <a:solidFill>
                  <a:srgbClr val="003D6A"/>
                </a:solidFill>
              </a:rPr>
              <a:t>!</a:t>
            </a:r>
            <a:endParaRPr sz="6400" dirty="0">
              <a:solidFill>
                <a:srgbClr val="003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sz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sz" id="{FC863FDE-5AA6-41E8-B471-21FB2DF634B4}" vid="{E46C03D2-5339-4D82-9B95-076DD5871DE7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Тема1sz</Template>
  <TotalTime>254</TotalTime>
  <Words>153</Words>
  <Application>Microsoft Office PowerPoint</Application>
  <PresentationFormat>Произвольный</PresentationFormat>
  <Paragraphs>46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Тема1sz</vt:lpstr>
      <vt:lpstr>Slidesgo Final Pages</vt:lpstr>
      <vt:lpstr>Matematika</vt:lpstr>
      <vt:lpstr>Mavzu:Qavsli va qavssiz sonli ifodalar</vt:lpstr>
      <vt:lpstr>Mustaqil topshiriq.(122-bet)  5-topshiriq. Hisoblaymiz.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Admin</dc:creator>
  <cp:lastModifiedBy>Zafar Sharipov</cp:lastModifiedBy>
  <cp:revision>18</cp:revision>
  <dcterms:created xsi:type="dcterms:W3CDTF">2021-11-23T04:57:30Z</dcterms:created>
  <dcterms:modified xsi:type="dcterms:W3CDTF">2021-12-03T21:22:43Z</dcterms:modified>
</cp:coreProperties>
</file>