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2"/>
  </p:notesMasterIdLst>
  <p:sldIdLst>
    <p:sldId id="260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0283-1121-4677-8F50-68F419ECAF6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8E1D-8644-4B85-9301-85C617E6B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58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39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66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89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166800" y="1537497"/>
            <a:ext cx="7858400" cy="31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567800" y="4492967"/>
            <a:ext cx="7056400" cy="1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Google Shape;13;p2"/>
          <p:cNvSpPr/>
          <p:nvPr/>
        </p:nvSpPr>
        <p:spPr>
          <a:xfrm>
            <a:off x="-326128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10516155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-461842" y="1054055"/>
            <a:ext cx="3011172" cy="854071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10173164" y="5847025"/>
            <a:ext cx="2364483" cy="753219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350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Google Shape;14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11"/>
          <p:cNvSpPr txBox="1">
            <a:spLocks noGrp="1"/>
          </p:cNvSpPr>
          <p:nvPr>
            <p:ph type="title" hasCustomPrompt="1"/>
          </p:nvPr>
        </p:nvSpPr>
        <p:spPr>
          <a:xfrm>
            <a:off x="1307000" y="2172333"/>
            <a:ext cx="9578000" cy="1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76" name="Google Shape;1476;p11"/>
          <p:cNvSpPr txBox="1">
            <a:spLocks noGrp="1"/>
          </p:cNvSpPr>
          <p:nvPr>
            <p:ph type="body" idx="1"/>
          </p:nvPr>
        </p:nvSpPr>
        <p:spPr>
          <a:xfrm>
            <a:off x="2501900" y="4448967"/>
            <a:ext cx="71884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267"/>
            </a:lvl1pPr>
            <a:lvl2pPr marL="1219170" lvl="1" indent="-431789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ctr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477" name="Google Shape;1477;p11"/>
          <p:cNvGrpSpPr/>
          <p:nvPr/>
        </p:nvGrpSpPr>
        <p:grpSpPr>
          <a:xfrm>
            <a:off x="10339717" y="4850501"/>
            <a:ext cx="2808667" cy="796633"/>
            <a:chOff x="-2810250" y="3572525"/>
            <a:chExt cx="2106500" cy="597475"/>
          </a:xfrm>
        </p:grpSpPr>
        <p:sp>
          <p:nvSpPr>
            <p:cNvPr id="1478" name="Google Shape;1478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8" name="Google Shape;1588;p11"/>
          <p:cNvGrpSpPr/>
          <p:nvPr/>
        </p:nvGrpSpPr>
        <p:grpSpPr>
          <a:xfrm flipH="1">
            <a:off x="-16" y="812680"/>
            <a:ext cx="2808667" cy="796633"/>
            <a:chOff x="-2810250" y="3572525"/>
            <a:chExt cx="2106500" cy="597475"/>
          </a:xfrm>
        </p:grpSpPr>
        <p:sp>
          <p:nvSpPr>
            <p:cNvPr id="1589" name="Google Shape;1589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699" name="Google Shape;1699;p11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7768424">
            <a:off x="10332952" y="-1511458"/>
            <a:ext cx="3685201" cy="29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11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8100024">
            <a:off x="-2195433" y="4938910"/>
            <a:ext cx="3685201" cy="295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00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56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4187088" y="4546967"/>
            <a:ext cx="38188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3524600" y="2929367"/>
            <a:ext cx="51428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5125488" y="1900864"/>
            <a:ext cx="1942000" cy="13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589516" y="915718"/>
            <a:ext cx="2808667" cy="796633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540984" y="-118467"/>
            <a:ext cx="5057368" cy="8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7848167" y="6167967"/>
            <a:ext cx="5057368" cy="89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9910264" y="5456568"/>
            <a:ext cx="2820224" cy="898397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853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2453217" y="4572933"/>
            <a:ext cx="303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7417168" y="4616964"/>
            <a:ext cx="2992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2453201" y="2721697"/>
            <a:ext cx="303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7417168" y="2721697"/>
            <a:ext cx="2992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2453201" y="3474903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7417168" y="3475623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2453201" y="5325139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7417168" y="5325139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6383467" y="4572949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6383467" y="2721697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433232" y="4572949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433232" y="2721697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9383317" y="720001"/>
            <a:ext cx="2808667" cy="796633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574283" y="6049580"/>
            <a:ext cx="2808667" cy="796633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672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774552" y="1674017"/>
            <a:ext cx="5864400" cy="2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1239552" y="4264784"/>
            <a:ext cx="4934400" cy="12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1037800" y="802101"/>
            <a:ext cx="2808667" cy="796633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10009333" y="6162701"/>
            <a:ext cx="2182667" cy="695300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040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732348" y="2303849"/>
            <a:ext cx="8715600" cy="1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6681233" y="4143116"/>
            <a:ext cx="37668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081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4259467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7554675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953167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4428267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7723475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1121967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988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2" name="Google Shape;27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3" name="Google Shape;2773;p18"/>
          <p:cNvSpPr txBox="1">
            <a:spLocks noGrp="1"/>
          </p:cNvSpPr>
          <p:nvPr>
            <p:ph type="subTitle" idx="1"/>
          </p:nvPr>
        </p:nvSpPr>
        <p:spPr>
          <a:xfrm>
            <a:off x="6105200" y="2384617"/>
            <a:ext cx="5145200" cy="4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74" name="Google Shape;2774;p18"/>
          <p:cNvSpPr txBox="1">
            <a:spLocks noGrp="1"/>
          </p:cNvSpPr>
          <p:nvPr>
            <p:ph type="subTitle" idx="2"/>
          </p:nvPr>
        </p:nvSpPr>
        <p:spPr>
          <a:xfrm>
            <a:off x="953167" y="2384617"/>
            <a:ext cx="5145200" cy="4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75" name="Google Shape;2775;p18"/>
          <p:cNvSpPr txBox="1">
            <a:spLocks noGrp="1"/>
          </p:cNvSpPr>
          <p:nvPr>
            <p:ph type="subTitle" idx="3"/>
          </p:nvPr>
        </p:nvSpPr>
        <p:spPr>
          <a:xfrm>
            <a:off x="953167" y="2897955"/>
            <a:ext cx="5145200" cy="2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776" name="Google Shape;2776;p18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2777" name="Google Shape;2777;p1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1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1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1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1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1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1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1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1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7" name="Google Shape;2887;p18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2888" name="Google Shape;2888;p1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1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956" name="Google Shape;2956;p18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9579533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7" name="Google Shape;2957;p18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443684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8" name="Google Shape;2958;p18"/>
          <p:cNvSpPr txBox="1">
            <a:spLocks noGrp="1"/>
          </p:cNvSpPr>
          <p:nvPr>
            <p:ph type="subTitle" idx="4"/>
          </p:nvPr>
        </p:nvSpPr>
        <p:spPr>
          <a:xfrm>
            <a:off x="6105200" y="2897955"/>
            <a:ext cx="5145200" cy="2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59" name="Google Shape;2959;p18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882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9"/>
          <p:cNvSpPr txBox="1">
            <a:spLocks noGrp="1"/>
          </p:cNvSpPr>
          <p:nvPr>
            <p:ph type="subTitle" idx="1"/>
          </p:nvPr>
        </p:nvSpPr>
        <p:spPr>
          <a:xfrm>
            <a:off x="1978000" y="2279348"/>
            <a:ext cx="5145200" cy="6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963" name="Google Shape;2963;p19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2964" name="Google Shape;2964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74" name="Google Shape;3074;p19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3075" name="Google Shape;3075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185" name="Google Shape;3185;p19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19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9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88" name="Google Shape;3188;p19"/>
          <p:cNvSpPr txBox="1">
            <a:spLocks noGrp="1"/>
          </p:cNvSpPr>
          <p:nvPr>
            <p:ph type="subTitle" idx="2"/>
          </p:nvPr>
        </p:nvSpPr>
        <p:spPr>
          <a:xfrm>
            <a:off x="1978000" y="2735493"/>
            <a:ext cx="8236000" cy="20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4834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5023700" y="2568880"/>
            <a:ext cx="21128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8373133" y="3301841"/>
            <a:ext cx="26236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1200019" y="3301841"/>
            <a:ext cx="26236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4542307" y="3456419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8136535" y="4193700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963433" y="4189235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4035" y="805759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476631" y="6132226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515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4187088" y="4546967"/>
            <a:ext cx="38188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4139488" y="2929363"/>
            <a:ext cx="39140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5125488" y="1900864"/>
            <a:ext cx="1942000" cy="13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9047784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975433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66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3" name="Google Shape;34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4" name="Google Shape;3424;p21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425" name="Google Shape;3425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535" name="Google Shape;3535;p21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6" name="Google Shape;3536;p21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7" name="Google Shape;3537;p21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538" name="Google Shape;3538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8" name="Google Shape;3648;p21"/>
          <p:cNvSpPr txBox="1">
            <a:spLocks noGrp="1"/>
          </p:cNvSpPr>
          <p:nvPr>
            <p:ph type="subTitle" idx="1"/>
          </p:nvPr>
        </p:nvSpPr>
        <p:spPr>
          <a:xfrm>
            <a:off x="1838621" y="450033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49" name="Google Shape;3649;p21"/>
          <p:cNvSpPr txBox="1">
            <a:spLocks noGrp="1"/>
          </p:cNvSpPr>
          <p:nvPr>
            <p:ph type="subTitle" idx="2"/>
          </p:nvPr>
        </p:nvSpPr>
        <p:spPr>
          <a:xfrm>
            <a:off x="7015421" y="450033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0" name="Google Shape;3650;p21"/>
          <p:cNvSpPr txBox="1">
            <a:spLocks noGrp="1"/>
          </p:cNvSpPr>
          <p:nvPr>
            <p:ph type="subTitle" idx="3"/>
          </p:nvPr>
        </p:nvSpPr>
        <p:spPr>
          <a:xfrm>
            <a:off x="1838621" y="24477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subTitle" idx="4"/>
          </p:nvPr>
        </p:nvSpPr>
        <p:spPr>
          <a:xfrm>
            <a:off x="7015421" y="24477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2" name="Google Shape;3652;p21"/>
          <p:cNvSpPr txBox="1">
            <a:spLocks noGrp="1"/>
          </p:cNvSpPr>
          <p:nvPr>
            <p:ph type="subTitle" idx="5"/>
          </p:nvPr>
        </p:nvSpPr>
        <p:spPr>
          <a:xfrm>
            <a:off x="1838621" y="3136195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3" name="Google Shape;3653;p21"/>
          <p:cNvSpPr txBox="1">
            <a:spLocks noGrp="1"/>
          </p:cNvSpPr>
          <p:nvPr>
            <p:ph type="subTitle" idx="6"/>
          </p:nvPr>
        </p:nvSpPr>
        <p:spPr>
          <a:xfrm>
            <a:off x="6995600" y="3136195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4" name="Google Shape;3654;p21"/>
          <p:cNvSpPr txBox="1">
            <a:spLocks noGrp="1"/>
          </p:cNvSpPr>
          <p:nvPr>
            <p:ph type="subTitle" idx="7"/>
          </p:nvPr>
        </p:nvSpPr>
        <p:spPr>
          <a:xfrm>
            <a:off x="1838621" y="514177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5" name="Google Shape;3655;p21"/>
          <p:cNvSpPr txBox="1">
            <a:spLocks noGrp="1"/>
          </p:cNvSpPr>
          <p:nvPr>
            <p:ph type="subTitle" idx="8"/>
          </p:nvPr>
        </p:nvSpPr>
        <p:spPr>
          <a:xfrm>
            <a:off x="7015421" y="514177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6" name="Google Shape;3656;p21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998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8" name="Google Shape;365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9" name="Google Shape;3659;p22"/>
          <p:cNvSpPr txBox="1">
            <a:spLocks noGrp="1"/>
          </p:cNvSpPr>
          <p:nvPr>
            <p:ph type="subTitle" idx="1"/>
          </p:nvPr>
        </p:nvSpPr>
        <p:spPr>
          <a:xfrm>
            <a:off x="800175" y="4110912"/>
            <a:ext cx="2724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0" name="Google Shape;3660;p22"/>
          <p:cNvSpPr txBox="1">
            <a:spLocks noGrp="1"/>
          </p:cNvSpPr>
          <p:nvPr>
            <p:ph type="subTitle" idx="2"/>
          </p:nvPr>
        </p:nvSpPr>
        <p:spPr>
          <a:xfrm>
            <a:off x="8666404" y="4110912"/>
            <a:ext cx="2724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1" name="Google Shape;3661;p22"/>
          <p:cNvSpPr txBox="1">
            <a:spLocks noGrp="1"/>
          </p:cNvSpPr>
          <p:nvPr>
            <p:ph type="subTitle" idx="3"/>
          </p:nvPr>
        </p:nvSpPr>
        <p:spPr>
          <a:xfrm>
            <a:off x="800175" y="2588417"/>
            <a:ext cx="2724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2" name="Google Shape;3662;p22"/>
          <p:cNvSpPr txBox="1">
            <a:spLocks noGrp="1"/>
          </p:cNvSpPr>
          <p:nvPr>
            <p:ph type="subTitle" idx="4"/>
          </p:nvPr>
        </p:nvSpPr>
        <p:spPr>
          <a:xfrm>
            <a:off x="8666404" y="2588417"/>
            <a:ext cx="2724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3" name="Google Shape;3663;p22"/>
          <p:cNvSpPr txBox="1">
            <a:spLocks noGrp="1"/>
          </p:cNvSpPr>
          <p:nvPr>
            <p:ph type="subTitle" idx="5"/>
          </p:nvPr>
        </p:nvSpPr>
        <p:spPr>
          <a:xfrm>
            <a:off x="800175" y="2996891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4" name="Google Shape;3664;p22"/>
          <p:cNvSpPr txBox="1">
            <a:spLocks noGrp="1"/>
          </p:cNvSpPr>
          <p:nvPr>
            <p:ph type="subTitle" idx="6"/>
          </p:nvPr>
        </p:nvSpPr>
        <p:spPr>
          <a:xfrm>
            <a:off x="8666404" y="2996891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5" name="Google Shape;3665;p22"/>
          <p:cNvSpPr txBox="1">
            <a:spLocks noGrp="1"/>
          </p:cNvSpPr>
          <p:nvPr>
            <p:ph type="subTitle" idx="7"/>
          </p:nvPr>
        </p:nvSpPr>
        <p:spPr>
          <a:xfrm>
            <a:off x="800175" y="4474824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6" name="Google Shape;3666;p22"/>
          <p:cNvSpPr txBox="1">
            <a:spLocks noGrp="1"/>
          </p:cNvSpPr>
          <p:nvPr>
            <p:ph type="subTitle" idx="8"/>
          </p:nvPr>
        </p:nvSpPr>
        <p:spPr>
          <a:xfrm>
            <a:off x="8666404" y="4474824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7" name="Google Shape;3667;p22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68" name="Google Shape;3668;p22"/>
          <p:cNvSpPr txBox="1">
            <a:spLocks noGrp="1"/>
          </p:cNvSpPr>
          <p:nvPr>
            <p:ph type="title" idx="9" hasCustomPrompt="1"/>
          </p:nvPr>
        </p:nvSpPr>
        <p:spPr>
          <a:xfrm>
            <a:off x="4885345" y="2626381"/>
            <a:ext cx="11516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69" name="Google Shape;3669;p22"/>
          <p:cNvSpPr txBox="1">
            <a:spLocks noGrp="1"/>
          </p:cNvSpPr>
          <p:nvPr>
            <p:ph type="title" idx="13" hasCustomPrompt="1"/>
          </p:nvPr>
        </p:nvSpPr>
        <p:spPr>
          <a:xfrm>
            <a:off x="4885345" y="4115681"/>
            <a:ext cx="11516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70" name="Google Shape;3670;p22"/>
          <p:cNvSpPr txBox="1">
            <a:spLocks noGrp="1"/>
          </p:cNvSpPr>
          <p:nvPr>
            <p:ph type="title" idx="14" hasCustomPrompt="1"/>
          </p:nvPr>
        </p:nvSpPr>
        <p:spPr>
          <a:xfrm>
            <a:off x="6178277" y="2626381"/>
            <a:ext cx="1101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71" name="Google Shape;3671;p22"/>
          <p:cNvSpPr txBox="1">
            <a:spLocks noGrp="1"/>
          </p:cNvSpPr>
          <p:nvPr>
            <p:ph type="title" idx="15" hasCustomPrompt="1"/>
          </p:nvPr>
        </p:nvSpPr>
        <p:spPr>
          <a:xfrm>
            <a:off x="6178277" y="4115681"/>
            <a:ext cx="1101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672" name="Google Shape;3672;p22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3673" name="Google Shape;3673;p2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2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3" name="Google Shape;3783;p22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3784" name="Google Shape;3784;p2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2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2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2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2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2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2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2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2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2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2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2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2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2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2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2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2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2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2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2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2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2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2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2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2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2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0" name="Google Shape;3840;p2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1" name="Google Shape;3841;p2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2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2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2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52" name="Google Shape;3852;p2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9827548" y="442385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3" name="Google Shape;3853;p22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396500" y="6182149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61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6102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2" name="Google Shape;40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3" name="Google Shape;4083;p24"/>
          <p:cNvGrpSpPr/>
          <p:nvPr/>
        </p:nvGrpSpPr>
        <p:grpSpPr>
          <a:xfrm>
            <a:off x="10327067" y="604552"/>
            <a:ext cx="2808667" cy="796633"/>
            <a:chOff x="-2810250" y="3572525"/>
            <a:chExt cx="2106500" cy="597475"/>
          </a:xfrm>
        </p:grpSpPr>
        <p:sp>
          <p:nvSpPr>
            <p:cNvPr id="4084" name="Google Shape;4084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194" name="Google Shape;4194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327069" y="61821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5" name="Google Shape;4195;p24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2076231" y="8740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6" name="Google Shape;4196;p24"/>
          <p:cNvGrpSpPr/>
          <p:nvPr/>
        </p:nvGrpSpPr>
        <p:grpSpPr>
          <a:xfrm>
            <a:off x="-1391567" y="5613452"/>
            <a:ext cx="2808667" cy="796633"/>
            <a:chOff x="-2810250" y="3572525"/>
            <a:chExt cx="2106500" cy="597475"/>
          </a:xfrm>
        </p:grpSpPr>
        <p:sp>
          <p:nvSpPr>
            <p:cNvPr id="4197" name="Google Shape;4197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9" name="Google Shape;4219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0" name="Google Shape;4220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7" name="Google Shape;4247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4" name="Google Shape;4284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5" name="Google Shape;4285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7" name="Google Shape;4307;p24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9625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9" name="Google Shape;430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0" name="Google Shape;4310;p25"/>
          <p:cNvSpPr txBox="1">
            <a:spLocks noGrp="1"/>
          </p:cNvSpPr>
          <p:nvPr>
            <p:ph type="subTitle" idx="1"/>
          </p:nvPr>
        </p:nvSpPr>
        <p:spPr>
          <a:xfrm>
            <a:off x="1072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2"/>
          </p:nvPr>
        </p:nvSpPr>
        <p:spPr>
          <a:xfrm>
            <a:off x="7778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subTitle" idx="3"/>
          </p:nvPr>
        </p:nvSpPr>
        <p:spPr>
          <a:xfrm>
            <a:off x="1072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4"/>
          </p:nvPr>
        </p:nvSpPr>
        <p:spPr>
          <a:xfrm>
            <a:off x="7778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subTitle" idx="5"/>
          </p:nvPr>
        </p:nvSpPr>
        <p:spPr>
          <a:xfrm>
            <a:off x="4425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6"/>
          </p:nvPr>
        </p:nvSpPr>
        <p:spPr>
          <a:xfrm>
            <a:off x="4425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subTitle" idx="7"/>
          </p:nvPr>
        </p:nvSpPr>
        <p:spPr>
          <a:xfrm>
            <a:off x="1072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8"/>
          </p:nvPr>
        </p:nvSpPr>
        <p:spPr>
          <a:xfrm>
            <a:off x="7778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subTitle" idx="9"/>
          </p:nvPr>
        </p:nvSpPr>
        <p:spPr>
          <a:xfrm>
            <a:off x="1072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subTitle" idx="13"/>
          </p:nvPr>
        </p:nvSpPr>
        <p:spPr>
          <a:xfrm>
            <a:off x="7778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4"/>
          </p:nvPr>
        </p:nvSpPr>
        <p:spPr>
          <a:xfrm>
            <a:off x="4425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21" name="Google Shape;4321;p25"/>
          <p:cNvSpPr txBox="1">
            <a:spLocks noGrp="1"/>
          </p:cNvSpPr>
          <p:nvPr>
            <p:ph type="subTitle" idx="15"/>
          </p:nvPr>
        </p:nvSpPr>
        <p:spPr>
          <a:xfrm>
            <a:off x="4425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322" name="Google Shape;4322;p25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4323" name="Google Shape;4323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9" name="Google Shape;4339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4" name="Google Shape;4354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5" name="Google Shape;4355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3" name="Google Shape;4433;p25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4434" name="Google Shape;4434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4" name="Google Shape;4464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5" name="Google Shape;4465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9" name="Google Shape;4489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0" name="Google Shape;4490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9" name="Google Shape;4509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0" name="Google Shape;4510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1" name="Google Shape;4511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2" name="Google Shape;4512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3" name="Google Shape;4513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4" name="Google Shape;4514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5" name="Google Shape;4515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6" name="Google Shape;4516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7" name="Google Shape;4517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8" name="Google Shape;4518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9" name="Google Shape;4519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0" name="Google Shape;4520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3" name="Google Shape;4523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4" name="Google Shape;4524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7" name="Google Shape;4527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8" name="Google Shape;4528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9" name="Google Shape;4529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0" name="Google Shape;4530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8" name="Google Shape;4538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9" name="Google Shape;4539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44" name="Google Shape;4544;p25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5739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" name="Google Shape;454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7" name="Google Shape;4547;p26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0576402" y="7915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8" name="Google Shape;4548;p26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1529698" y="6290159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9" name="Google Shape;4549;p26"/>
          <p:cNvGrpSpPr/>
          <p:nvPr/>
        </p:nvGrpSpPr>
        <p:grpSpPr>
          <a:xfrm>
            <a:off x="-662483" y="933734"/>
            <a:ext cx="2808667" cy="796633"/>
            <a:chOff x="-2810250" y="3572525"/>
            <a:chExt cx="2106500" cy="597475"/>
          </a:xfrm>
        </p:grpSpPr>
        <p:sp>
          <p:nvSpPr>
            <p:cNvPr id="4550" name="Google Shape;4550;p2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0" name="Google Shape;4660;p26"/>
          <p:cNvGrpSpPr/>
          <p:nvPr/>
        </p:nvGrpSpPr>
        <p:grpSpPr>
          <a:xfrm>
            <a:off x="7576051" y="6129167"/>
            <a:ext cx="2182667" cy="695300"/>
            <a:chOff x="-4380075" y="3780200"/>
            <a:chExt cx="1637000" cy="521475"/>
          </a:xfrm>
        </p:grpSpPr>
        <p:sp>
          <p:nvSpPr>
            <p:cNvPr id="4661" name="Google Shape;4661;p2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9" name="Google Shape;4699;p2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0" name="Google Shape;4700;p2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2" name="Google Shape;4702;p2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3" name="Google Shape;4703;p2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4" name="Google Shape;4704;p2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5" name="Google Shape;4705;p2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7" name="Google Shape;4727;p2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8" name="Google Shape;4728;p2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29" name="Google Shape;4729;p26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488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" name="Google Shape;473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2" name="Google Shape;4732;p27"/>
          <p:cNvGrpSpPr/>
          <p:nvPr/>
        </p:nvGrpSpPr>
        <p:grpSpPr>
          <a:xfrm>
            <a:off x="-662483" y="933734"/>
            <a:ext cx="2808667" cy="796633"/>
            <a:chOff x="-2810250" y="3572525"/>
            <a:chExt cx="2106500" cy="597475"/>
          </a:xfrm>
        </p:grpSpPr>
        <p:sp>
          <p:nvSpPr>
            <p:cNvPr id="4733" name="Google Shape;4733;p2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2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2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2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2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2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2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2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2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2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2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2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2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2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2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2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2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2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2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2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2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2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2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2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2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2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2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2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2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2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2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2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2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2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2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2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2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2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2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2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2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2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2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2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2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2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2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2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2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2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2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2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2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2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2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2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2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2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2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2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2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2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2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2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2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2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2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2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2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2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2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2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2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2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2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2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2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2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2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2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2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2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2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2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2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2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2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43" name="Google Shape;4843;p27"/>
          <p:cNvGrpSpPr/>
          <p:nvPr/>
        </p:nvGrpSpPr>
        <p:grpSpPr>
          <a:xfrm>
            <a:off x="10408717" y="6182134"/>
            <a:ext cx="2182667" cy="695300"/>
            <a:chOff x="-4380075" y="3780200"/>
            <a:chExt cx="1637000" cy="521475"/>
          </a:xfrm>
        </p:grpSpPr>
        <p:sp>
          <p:nvSpPr>
            <p:cNvPr id="4844" name="Google Shape;4844;p2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2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2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2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2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2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2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2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2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2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2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2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2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2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2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2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2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2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2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2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2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2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2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2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2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2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2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2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2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2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2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2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2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2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2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2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2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2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2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2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2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2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2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2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2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2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2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2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2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2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2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2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2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2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2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2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2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2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2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2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2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2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2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2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2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2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2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2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2" name="Google Shape;4912;p27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5287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4" name="Google Shape;49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5" name="Google Shape;4915;p28"/>
          <p:cNvSpPr txBox="1">
            <a:spLocks noGrp="1"/>
          </p:cNvSpPr>
          <p:nvPr>
            <p:ph type="title" hasCustomPrompt="1"/>
          </p:nvPr>
        </p:nvSpPr>
        <p:spPr>
          <a:xfrm>
            <a:off x="3876000" y="1384517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6" name="Google Shape;4916;p28"/>
          <p:cNvSpPr txBox="1">
            <a:spLocks noGrp="1"/>
          </p:cNvSpPr>
          <p:nvPr>
            <p:ph type="title" idx="2" hasCustomPrompt="1"/>
          </p:nvPr>
        </p:nvSpPr>
        <p:spPr>
          <a:xfrm>
            <a:off x="1072767" y="3954096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7" name="Google Shape;4917;p28"/>
          <p:cNvSpPr txBox="1">
            <a:spLocks noGrp="1"/>
          </p:cNvSpPr>
          <p:nvPr>
            <p:ph type="title" idx="3" hasCustomPrompt="1"/>
          </p:nvPr>
        </p:nvSpPr>
        <p:spPr>
          <a:xfrm>
            <a:off x="6801033" y="3937000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8" name="Google Shape;4918;p28"/>
          <p:cNvSpPr txBox="1">
            <a:spLocks noGrp="1"/>
          </p:cNvSpPr>
          <p:nvPr>
            <p:ph type="subTitle" idx="1"/>
          </p:nvPr>
        </p:nvSpPr>
        <p:spPr>
          <a:xfrm>
            <a:off x="4007800" y="2445751"/>
            <a:ext cx="41764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19" name="Google Shape;4919;p28"/>
          <p:cNvSpPr txBox="1">
            <a:spLocks noGrp="1"/>
          </p:cNvSpPr>
          <p:nvPr>
            <p:ph type="subTitle" idx="4"/>
          </p:nvPr>
        </p:nvSpPr>
        <p:spPr>
          <a:xfrm>
            <a:off x="950967" y="5021319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20" name="Google Shape;4920;p28"/>
          <p:cNvSpPr txBox="1">
            <a:spLocks noGrp="1"/>
          </p:cNvSpPr>
          <p:nvPr>
            <p:ph type="subTitle" idx="5"/>
          </p:nvPr>
        </p:nvSpPr>
        <p:spPr>
          <a:xfrm>
            <a:off x="6932833" y="5021319"/>
            <a:ext cx="41764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921" name="Google Shape;4921;p28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4922" name="Google Shape;4922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2" name="Google Shape;5032;p28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5033" name="Google Shape;5033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143" name="Google Shape;5143;p28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0565800" y="564616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0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5" name="Google Shape;514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6" name="Google Shape;5146;p29"/>
          <p:cNvSpPr txBox="1">
            <a:spLocks noGrp="1"/>
          </p:cNvSpPr>
          <p:nvPr>
            <p:ph type="subTitle" idx="1"/>
          </p:nvPr>
        </p:nvSpPr>
        <p:spPr>
          <a:xfrm>
            <a:off x="4277940" y="3893019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7" name="Google Shape;5147;p29"/>
          <p:cNvSpPr txBox="1">
            <a:spLocks noGrp="1"/>
          </p:cNvSpPr>
          <p:nvPr>
            <p:ph type="subTitle" idx="2"/>
          </p:nvPr>
        </p:nvSpPr>
        <p:spPr>
          <a:xfrm>
            <a:off x="7821961" y="4476981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8" name="Google Shape;5148;p29"/>
          <p:cNvSpPr txBox="1">
            <a:spLocks noGrp="1"/>
          </p:cNvSpPr>
          <p:nvPr>
            <p:ph type="subTitle" idx="3"/>
          </p:nvPr>
        </p:nvSpPr>
        <p:spPr>
          <a:xfrm>
            <a:off x="613467" y="4482811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9" name="Google Shape;5149;p29"/>
          <p:cNvSpPr txBox="1">
            <a:spLocks noGrp="1"/>
          </p:cNvSpPr>
          <p:nvPr>
            <p:ph type="subTitle" idx="4"/>
          </p:nvPr>
        </p:nvSpPr>
        <p:spPr>
          <a:xfrm>
            <a:off x="4446740" y="4272199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0" name="Google Shape;5150;p29"/>
          <p:cNvSpPr txBox="1">
            <a:spLocks noGrp="1"/>
          </p:cNvSpPr>
          <p:nvPr>
            <p:ph type="subTitle" idx="5"/>
          </p:nvPr>
        </p:nvSpPr>
        <p:spPr>
          <a:xfrm>
            <a:off x="7990769" y="4864537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1" name="Google Shape;5151;p29"/>
          <p:cNvSpPr txBox="1">
            <a:spLocks noGrp="1"/>
          </p:cNvSpPr>
          <p:nvPr>
            <p:ph type="subTitle" idx="6"/>
          </p:nvPr>
        </p:nvSpPr>
        <p:spPr>
          <a:xfrm>
            <a:off x="782267" y="4863873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2" name="Google Shape;5152;p29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153" name="Google Shape;5153;p29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5154" name="Google Shape;5154;p2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2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2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2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2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2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2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2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2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2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2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2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2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2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2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2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2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2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2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2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2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2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2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2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2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2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2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2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2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2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2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2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2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2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2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2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2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2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2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2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2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2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2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2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2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2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2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1" name="Google Shape;5201;p2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2" name="Google Shape;5202;p2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2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2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2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2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2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2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2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2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2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2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2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2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2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2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2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2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2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2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2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2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2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2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2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2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2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2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2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2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2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2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2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2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2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2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2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2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2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2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2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2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2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2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2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2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2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2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2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2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2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2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2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2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2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2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2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2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2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2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2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2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2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264" name="Google Shape;5264;p2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0565800" y="564616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15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6" name="Google Shape;52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7" name="Google Shape;5267;p30"/>
          <p:cNvSpPr txBox="1">
            <a:spLocks noGrp="1"/>
          </p:cNvSpPr>
          <p:nvPr>
            <p:ph type="subTitle" idx="1"/>
          </p:nvPr>
        </p:nvSpPr>
        <p:spPr>
          <a:xfrm>
            <a:off x="1199141" y="3238867"/>
            <a:ext cx="46288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68" name="Google Shape;5268;p30"/>
          <p:cNvSpPr txBox="1">
            <a:spLocks noGrp="1"/>
          </p:cNvSpPr>
          <p:nvPr>
            <p:ph type="title"/>
          </p:nvPr>
        </p:nvSpPr>
        <p:spPr>
          <a:xfrm>
            <a:off x="1145941" y="2342667"/>
            <a:ext cx="4735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269" name="Google Shape;5269;p30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5270" name="Google Shape;5270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0" name="Google Shape;5380;p30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5381" name="Google Shape;5381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4" name="Google Shape;5434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5" name="Google Shape;5435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491" name="Google Shape;5491;p30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-1376439" y="-601614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2" name="Google Shape;5492;p30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10921110" y="4057046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951588" y="1790836"/>
            <a:ext cx="10281200" cy="4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600"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AutoNum type="romanLcPeriod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87" name="Google Shape;387;p4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572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1"/>
          <p:cNvSpPr txBox="1">
            <a:spLocks noGrp="1"/>
          </p:cNvSpPr>
          <p:nvPr>
            <p:ph type="subTitle" idx="1"/>
          </p:nvPr>
        </p:nvSpPr>
        <p:spPr>
          <a:xfrm>
            <a:off x="953167" y="1924835"/>
            <a:ext cx="10285600" cy="3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96" name="Google Shape;5496;p31"/>
          <p:cNvSpPr txBox="1">
            <a:spLocks noGrp="1"/>
          </p:cNvSpPr>
          <p:nvPr>
            <p:ph type="title"/>
          </p:nvPr>
        </p:nvSpPr>
        <p:spPr>
          <a:xfrm>
            <a:off x="953167" y="792833"/>
            <a:ext cx="1028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497" name="Google Shape;5497;p31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5498" name="Google Shape;5498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0" name="Google Shape;5530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1" name="Google Shape;5531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2" name="Google Shape;5592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3" name="Google Shape;5593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8" name="Google Shape;5608;p31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5609" name="Google Shape;5609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719" name="Google Shape;5719;p3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21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2" name="Google Shape;57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3" name="Google Shape;5723;p32"/>
          <p:cNvSpPr txBox="1">
            <a:spLocks noGrp="1"/>
          </p:cNvSpPr>
          <p:nvPr>
            <p:ph type="subTitle" idx="1"/>
          </p:nvPr>
        </p:nvSpPr>
        <p:spPr>
          <a:xfrm>
            <a:off x="5692501" y="3238565"/>
            <a:ext cx="45276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724" name="Google Shape;5724;p32"/>
          <p:cNvSpPr txBox="1">
            <a:spLocks noGrp="1"/>
          </p:cNvSpPr>
          <p:nvPr>
            <p:ph type="title"/>
          </p:nvPr>
        </p:nvSpPr>
        <p:spPr>
          <a:xfrm>
            <a:off x="5541701" y="2326361"/>
            <a:ext cx="4829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725" name="Google Shape;5725;p32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5726" name="Google Shape;5726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1" name="Google Shape;5761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2" name="Google Shape;5762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5" name="Google Shape;5765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6" name="Google Shape;5766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32"/>
          <p:cNvGrpSpPr/>
          <p:nvPr/>
        </p:nvGrpSpPr>
        <p:grpSpPr>
          <a:xfrm flipH="1">
            <a:off x="-412883" y="453396"/>
            <a:ext cx="2808667" cy="796633"/>
            <a:chOff x="-2810250" y="3572525"/>
            <a:chExt cx="2106500" cy="597475"/>
          </a:xfrm>
        </p:grpSpPr>
        <p:sp>
          <p:nvSpPr>
            <p:cNvPr id="5837" name="Google Shape;5837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947" name="Google Shape;5947;p3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8459983" y="1136149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01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3"/>
          <p:cNvSpPr txBox="1">
            <a:spLocks noGrp="1"/>
          </p:cNvSpPr>
          <p:nvPr>
            <p:ph type="ctrTitle"/>
          </p:nvPr>
        </p:nvSpPr>
        <p:spPr>
          <a:xfrm>
            <a:off x="3135800" y="803896"/>
            <a:ext cx="59204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951" name="Google Shape;5951;p33"/>
          <p:cNvSpPr txBox="1"/>
          <p:nvPr/>
        </p:nvSpPr>
        <p:spPr>
          <a:xfrm>
            <a:off x="3380417" y="4834200"/>
            <a:ext cx="5437600" cy="8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467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467" b="1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3"/>
          <p:cNvSpPr txBox="1">
            <a:spLocks noGrp="1"/>
          </p:cNvSpPr>
          <p:nvPr>
            <p:ph type="subTitle" idx="1"/>
          </p:nvPr>
        </p:nvSpPr>
        <p:spPr>
          <a:xfrm>
            <a:off x="3940833" y="3636417"/>
            <a:ext cx="43104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953" name="Google Shape;5953;p33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5954" name="Google Shape;5954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6" name="Google Shape;5956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7" name="Google Shape;5957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6" name="Google Shape;5966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7" name="Google Shape;5967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8" name="Google Shape;6028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9" name="Google Shape;6029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2" name="Google Shape;6032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3" name="Google Shape;6033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0" name="Google Shape;6060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1" name="Google Shape;6061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4" name="Google Shape;6064;p33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065" name="Google Shape;6065;p3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3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3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3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3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3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3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3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3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3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3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3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3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4" name="Google Shape;6104;p3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3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133" name="Google Shape;6133;p33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8370382">
            <a:off x="9425082" y="-370289"/>
            <a:ext cx="4108501" cy="26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3"/>
          <p:cNvPicPr preferRelativeResize="0"/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 rot="2699980">
            <a:off x="-1443217" y="4315911"/>
            <a:ext cx="4108501" cy="269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12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4528919" y="4205300"/>
            <a:ext cx="51428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953167" y="862200"/>
            <a:ext cx="10285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1256567" y="862085"/>
            <a:ext cx="2808667" cy="796633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924984" y="4645676"/>
            <a:ext cx="3685203" cy="295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9673165" y="-759257"/>
            <a:ext cx="3685203" cy="2953983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909867" y="2380600"/>
            <a:ext cx="1057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4516833" y="2055000"/>
            <a:ext cx="51428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921936" y="4530900"/>
            <a:ext cx="1057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13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62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575251" y="-1694126"/>
            <a:ext cx="2608133" cy="39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8990415" y="4868377"/>
            <a:ext cx="4496832" cy="29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460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9047784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975433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772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380950" y="3971728"/>
            <a:ext cx="3994132" cy="26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9272370" y="-642388"/>
            <a:ext cx="4568695" cy="299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443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9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"/>
          <p:cNvSpPr txBox="1">
            <a:spLocks noGrp="1"/>
          </p:cNvSpPr>
          <p:nvPr>
            <p:ph type="subTitle" idx="1"/>
          </p:nvPr>
        </p:nvSpPr>
        <p:spPr>
          <a:xfrm>
            <a:off x="6716511" y="5293668"/>
            <a:ext cx="39216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2" name="Google Shape;502;p5"/>
          <p:cNvSpPr txBox="1">
            <a:spLocks noGrp="1"/>
          </p:cNvSpPr>
          <p:nvPr>
            <p:ph type="subTitle" idx="2"/>
          </p:nvPr>
        </p:nvSpPr>
        <p:spPr>
          <a:xfrm>
            <a:off x="1598667" y="5293657"/>
            <a:ext cx="38768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3" name="Google Shape;503;p5"/>
          <p:cNvSpPr txBox="1">
            <a:spLocks noGrp="1"/>
          </p:cNvSpPr>
          <p:nvPr>
            <p:ph type="subTitle" idx="3"/>
          </p:nvPr>
        </p:nvSpPr>
        <p:spPr>
          <a:xfrm>
            <a:off x="1546681" y="4104337"/>
            <a:ext cx="3970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04" name="Google Shape;504;p5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505" name="Google Shape;505;p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5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16" name="Google Shape;616;p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84" name="Google Shape;684;p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9579533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443684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87" name="Google Shape;687;p5"/>
          <p:cNvSpPr txBox="1">
            <a:spLocks noGrp="1"/>
          </p:cNvSpPr>
          <p:nvPr>
            <p:ph type="subTitle" idx="4"/>
          </p:nvPr>
        </p:nvSpPr>
        <p:spPr>
          <a:xfrm>
            <a:off x="6689884" y="4104337"/>
            <a:ext cx="3970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57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9827548" y="442385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396500" y="6182149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886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"/>
          <p:cNvSpPr txBox="1">
            <a:spLocks noGrp="1"/>
          </p:cNvSpPr>
          <p:nvPr>
            <p:ph type="subTitle" idx="1"/>
          </p:nvPr>
        </p:nvSpPr>
        <p:spPr>
          <a:xfrm>
            <a:off x="1456839" y="3238867"/>
            <a:ext cx="44376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76" name="Google Shape;876;p7"/>
          <p:cNvSpPr txBox="1">
            <a:spLocks noGrp="1"/>
          </p:cNvSpPr>
          <p:nvPr>
            <p:ph type="title"/>
          </p:nvPr>
        </p:nvSpPr>
        <p:spPr>
          <a:xfrm>
            <a:off x="1159412" y="2342667"/>
            <a:ext cx="4735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877" name="Google Shape;877;p7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878" name="Google Shape;878;p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8" name="Google Shape;988;p7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989" name="Google Shape;989;p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57" name="Google Shape;1057;p7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861804">
            <a:off x="-723551" y="4465777"/>
            <a:ext cx="3685203" cy="29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9832832" y="-759257"/>
            <a:ext cx="3685203" cy="295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7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1209400" y="2021895"/>
            <a:ext cx="9773200" cy="2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887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2607000" y="2028561"/>
            <a:ext cx="6978000" cy="1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2574752" y="4016787"/>
            <a:ext cx="7056400" cy="1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89" name="Google Shape;1289;p9"/>
          <p:cNvSpPr/>
          <p:nvPr/>
        </p:nvSpPr>
        <p:spPr>
          <a:xfrm>
            <a:off x="-375662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9"/>
          <p:cNvSpPr/>
          <p:nvPr/>
        </p:nvSpPr>
        <p:spPr>
          <a:xfrm flipH="1">
            <a:off x="10565688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673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"/>
          <p:cNvSpPr txBox="1">
            <a:spLocks noGrp="1"/>
          </p:cNvSpPr>
          <p:nvPr>
            <p:ph type="title"/>
          </p:nvPr>
        </p:nvSpPr>
        <p:spPr>
          <a:xfrm>
            <a:off x="6441933" y="814881"/>
            <a:ext cx="5145200" cy="3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317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144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5" name="Google Shape;7145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46" name="Google Shape;7146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379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2581835" y="1314300"/>
            <a:ext cx="6992471" cy="4365381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0" name="Google Shape;7360;p47"/>
          <p:cNvSpPr/>
          <p:nvPr/>
        </p:nvSpPr>
        <p:spPr>
          <a:xfrm>
            <a:off x="4688543" y="4850605"/>
            <a:ext cx="2921251" cy="283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2880039" y="2233335"/>
            <a:ext cx="6538259" cy="19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dirty="0"/>
              <a:t>Matematika</a:t>
            </a:r>
            <a:endParaRPr sz="8000" dirty="0"/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4168669" y="3975149"/>
            <a:ext cx="3818800" cy="9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800" dirty="0"/>
              <a:t>2-sinf</a:t>
            </a:r>
            <a:endParaRPr sz="4800" dirty="0"/>
          </a:p>
        </p:txBody>
      </p:sp>
      <p:sp>
        <p:nvSpPr>
          <p:cNvPr id="7363" name="Google Shape;7363;p47"/>
          <p:cNvSpPr/>
          <p:nvPr/>
        </p:nvSpPr>
        <p:spPr>
          <a:xfrm>
            <a:off x="2213912" y="1004612"/>
            <a:ext cx="1313929" cy="1373984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5" name="Google Shape;7365;p47"/>
          <p:cNvSpPr/>
          <p:nvPr/>
        </p:nvSpPr>
        <p:spPr>
          <a:xfrm>
            <a:off x="8585320" y="4615385"/>
            <a:ext cx="1313929" cy="1373984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4092550" y="3824438"/>
            <a:ext cx="3971039" cy="233700"/>
            <a:chOff x="3998100" y="4633825"/>
            <a:chExt cx="2329875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9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076" y="1363175"/>
            <a:ext cx="8349267" cy="4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4162867" y="3988334"/>
            <a:ext cx="7700" cy="10300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5" name="Google Shape;7155;p41"/>
          <p:cNvSpPr/>
          <p:nvPr/>
        </p:nvSpPr>
        <p:spPr>
          <a:xfrm>
            <a:off x="4628701" y="3986634"/>
            <a:ext cx="3433" cy="33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6" name="Google Shape;7156;p41"/>
          <p:cNvSpPr/>
          <p:nvPr/>
        </p:nvSpPr>
        <p:spPr>
          <a:xfrm>
            <a:off x="4671433" y="4003733"/>
            <a:ext cx="2600" cy="867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7" name="Google Shape;7157;p41"/>
          <p:cNvSpPr/>
          <p:nvPr/>
        </p:nvSpPr>
        <p:spPr>
          <a:xfrm>
            <a:off x="4738101" y="3989200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8" name="Google Shape;7158;p41"/>
          <p:cNvSpPr/>
          <p:nvPr/>
        </p:nvSpPr>
        <p:spPr>
          <a:xfrm>
            <a:off x="4321001" y="3986634"/>
            <a:ext cx="7633" cy="3433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9" name="Google Shape;7159;p41"/>
          <p:cNvSpPr/>
          <p:nvPr/>
        </p:nvSpPr>
        <p:spPr>
          <a:xfrm>
            <a:off x="4620000" y="4002001"/>
            <a:ext cx="7000" cy="7300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0" name="Google Shape;7160;p41"/>
          <p:cNvSpPr/>
          <p:nvPr/>
        </p:nvSpPr>
        <p:spPr>
          <a:xfrm>
            <a:off x="4720167" y="3999601"/>
            <a:ext cx="6000" cy="4167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1" name="Google Shape;7161;p41"/>
          <p:cNvSpPr/>
          <p:nvPr/>
        </p:nvSpPr>
        <p:spPr>
          <a:xfrm>
            <a:off x="4725267" y="40037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2" name="Google Shape;7162;p41"/>
          <p:cNvSpPr/>
          <p:nvPr/>
        </p:nvSpPr>
        <p:spPr>
          <a:xfrm>
            <a:off x="4427834" y="3993467"/>
            <a:ext cx="17567" cy="15667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3" name="Google Shape;7163;p41"/>
          <p:cNvSpPr/>
          <p:nvPr/>
        </p:nvSpPr>
        <p:spPr>
          <a:xfrm>
            <a:off x="4441500" y="4001168"/>
            <a:ext cx="2600" cy="33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4" name="Google Shape;7164;p41"/>
          <p:cNvSpPr/>
          <p:nvPr/>
        </p:nvSpPr>
        <p:spPr>
          <a:xfrm>
            <a:off x="4959467" y="3991767"/>
            <a:ext cx="5167" cy="1733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5" name="Google Shape;7165;p41"/>
          <p:cNvSpPr/>
          <p:nvPr/>
        </p:nvSpPr>
        <p:spPr>
          <a:xfrm>
            <a:off x="5362933" y="4004567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6" name="Google Shape;7166;p41"/>
          <p:cNvSpPr/>
          <p:nvPr/>
        </p:nvSpPr>
        <p:spPr>
          <a:xfrm>
            <a:off x="4989400" y="3991768"/>
            <a:ext cx="867" cy="3433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7" name="Google Shape;7167;p41"/>
          <p:cNvSpPr/>
          <p:nvPr/>
        </p:nvSpPr>
        <p:spPr>
          <a:xfrm>
            <a:off x="4988534" y="3995167"/>
            <a:ext cx="900" cy="260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8" name="Google Shape;7168;p41"/>
          <p:cNvSpPr/>
          <p:nvPr/>
        </p:nvSpPr>
        <p:spPr>
          <a:xfrm>
            <a:off x="5403934" y="3993467"/>
            <a:ext cx="33" cy="867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9" name="Google Shape;7169;p41"/>
          <p:cNvSpPr/>
          <p:nvPr/>
        </p:nvSpPr>
        <p:spPr>
          <a:xfrm>
            <a:off x="5094533" y="3996867"/>
            <a:ext cx="6867" cy="4333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0" name="Google Shape;7170;p41"/>
          <p:cNvSpPr/>
          <p:nvPr/>
        </p:nvSpPr>
        <p:spPr>
          <a:xfrm>
            <a:off x="5094534" y="40011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1" name="Google Shape;7171;p41"/>
          <p:cNvSpPr/>
          <p:nvPr/>
        </p:nvSpPr>
        <p:spPr>
          <a:xfrm>
            <a:off x="4966334" y="4004567"/>
            <a:ext cx="3433" cy="3467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2" name="Google Shape;7172;p41"/>
          <p:cNvSpPr/>
          <p:nvPr/>
        </p:nvSpPr>
        <p:spPr>
          <a:xfrm>
            <a:off x="5329933" y="4001168"/>
            <a:ext cx="4800" cy="6433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3" name="Google Shape;7173;p41"/>
          <p:cNvSpPr/>
          <p:nvPr/>
        </p:nvSpPr>
        <p:spPr>
          <a:xfrm>
            <a:off x="5393701" y="4003001"/>
            <a:ext cx="3433" cy="4167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4" name="Google Shape;7174;p41"/>
          <p:cNvSpPr/>
          <p:nvPr/>
        </p:nvSpPr>
        <p:spPr>
          <a:xfrm>
            <a:off x="5397101" y="40071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5" name="Google Shape;7175;p41"/>
          <p:cNvSpPr/>
          <p:nvPr/>
        </p:nvSpPr>
        <p:spPr>
          <a:xfrm>
            <a:off x="5407367" y="3989200"/>
            <a:ext cx="4300" cy="260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6" name="Google Shape;7176;p41"/>
          <p:cNvSpPr/>
          <p:nvPr/>
        </p:nvSpPr>
        <p:spPr>
          <a:xfrm>
            <a:off x="5434734" y="3991767"/>
            <a:ext cx="4300" cy="4300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7" name="Google Shape;7177;p41"/>
          <p:cNvSpPr/>
          <p:nvPr/>
        </p:nvSpPr>
        <p:spPr>
          <a:xfrm>
            <a:off x="5104800" y="4006267"/>
            <a:ext cx="20533" cy="18867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8" name="Google Shape;7178;p41"/>
          <p:cNvSpPr/>
          <p:nvPr/>
        </p:nvSpPr>
        <p:spPr>
          <a:xfrm>
            <a:off x="5122734" y="3998601"/>
            <a:ext cx="17133" cy="33367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9" name="Google Shape;7179;p41"/>
          <p:cNvSpPr/>
          <p:nvPr/>
        </p:nvSpPr>
        <p:spPr>
          <a:xfrm>
            <a:off x="5374034" y="3988333"/>
            <a:ext cx="1733" cy="260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0" name="Google Shape;7180;p41"/>
          <p:cNvSpPr/>
          <p:nvPr/>
        </p:nvSpPr>
        <p:spPr>
          <a:xfrm>
            <a:off x="5186001" y="40062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1" name="Google Shape;7181;p41"/>
          <p:cNvSpPr/>
          <p:nvPr/>
        </p:nvSpPr>
        <p:spPr>
          <a:xfrm>
            <a:off x="5376601" y="39874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2" name="Google Shape;7182;p41"/>
          <p:cNvSpPr/>
          <p:nvPr/>
        </p:nvSpPr>
        <p:spPr>
          <a:xfrm>
            <a:off x="5147534" y="3988334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3" name="Google Shape;7183;p41"/>
          <p:cNvSpPr/>
          <p:nvPr/>
        </p:nvSpPr>
        <p:spPr>
          <a:xfrm>
            <a:off x="5144967" y="4002867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4" name="Google Shape;7184;p41"/>
          <p:cNvSpPr/>
          <p:nvPr/>
        </p:nvSpPr>
        <p:spPr>
          <a:xfrm>
            <a:off x="5137101" y="4003734"/>
            <a:ext cx="17300" cy="29933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5" name="Google Shape;7185;p41"/>
          <p:cNvSpPr/>
          <p:nvPr/>
        </p:nvSpPr>
        <p:spPr>
          <a:xfrm>
            <a:off x="5279167" y="4003733"/>
            <a:ext cx="1733" cy="867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6" name="Google Shape;7186;p41"/>
          <p:cNvSpPr/>
          <p:nvPr/>
        </p:nvSpPr>
        <p:spPr>
          <a:xfrm>
            <a:off x="5141533" y="3989200"/>
            <a:ext cx="6867" cy="6867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7" name="Google Shape;7187;p41"/>
          <p:cNvSpPr/>
          <p:nvPr/>
        </p:nvSpPr>
        <p:spPr>
          <a:xfrm>
            <a:off x="5273168" y="3992601"/>
            <a:ext cx="6033" cy="13700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8" name="Google Shape;7188;p41"/>
          <p:cNvSpPr/>
          <p:nvPr/>
        </p:nvSpPr>
        <p:spPr>
          <a:xfrm>
            <a:off x="5299667" y="3993467"/>
            <a:ext cx="3467" cy="260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9" name="Google Shape;7189;p41"/>
          <p:cNvSpPr/>
          <p:nvPr/>
        </p:nvSpPr>
        <p:spPr>
          <a:xfrm>
            <a:off x="5298801" y="3995167"/>
            <a:ext cx="33" cy="1733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0" name="Google Shape;7190;p41"/>
          <p:cNvSpPr/>
          <p:nvPr/>
        </p:nvSpPr>
        <p:spPr>
          <a:xfrm>
            <a:off x="5316767" y="3988333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1" name="Google Shape;7191;p41"/>
          <p:cNvSpPr/>
          <p:nvPr/>
        </p:nvSpPr>
        <p:spPr>
          <a:xfrm>
            <a:off x="5379167" y="3990901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2" name="Google Shape;7192;p41"/>
          <p:cNvSpPr/>
          <p:nvPr/>
        </p:nvSpPr>
        <p:spPr>
          <a:xfrm>
            <a:off x="5393701" y="3987468"/>
            <a:ext cx="3100" cy="1833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3" name="Google Shape;7193;p41"/>
          <p:cNvSpPr/>
          <p:nvPr/>
        </p:nvSpPr>
        <p:spPr>
          <a:xfrm>
            <a:off x="5103934" y="3990901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4" name="Google Shape;7194;p41"/>
          <p:cNvSpPr/>
          <p:nvPr/>
        </p:nvSpPr>
        <p:spPr>
          <a:xfrm>
            <a:off x="5103068" y="3988968"/>
            <a:ext cx="1433" cy="2833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5" name="Google Shape;7195;p41"/>
          <p:cNvSpPr/>
          <p:nvPr/>
        </p:nvSpPr>
        <p:spPr>
          <a:xfrm>
            <a:off x="5321034" y="3991768"/>
            <a:ext cx="1733" cy="33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6" name="Google Shape;7196;p41"/>
          <p:cNvSpPr/>
          <p:nvPr/>
        </p:nvSpPr>
        <p:spPr>
          <a:xfrm>
            <a:off x="5304801" y="4005433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7" name="Google Shape;7197;p41"/>
          <p:cNvSpPr/>
          <p:nvPr/>
        </p:nvSpPr>
        <p:spPr>
          <a:xfrm>
            <a:off x="5231300" y="3990900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8" name="Google Shape;7198;p41"/>
          <p:cNvSpPr/>
          <p:nvPr/>
        </p:nvSpPr>
        <p:spPr>
          <a:xfrm>
            <a:off x="5198801" y="3996867"/>
            <a:ext cx="6033" cy="6900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9" name="Google Shape;7199;p41"/>
          <p:cNvSpPr/>
          <p:nvPr/>
        </p:nvSpPr>
        <p:spPr>
          <a:xfrm>
            <a:off x="5204800" y="3998600"/>
            <a:ext cx="1733" cy="1733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0" name="Google Shape;7200;p41"/>
          <p:cNvSpPr/>
          <p:nvPr/>
        </p:nvSpPr>
        <p:spPr>
          <a:xfrm>
            <a:off x="5200533" y="3996033"/>
            <a:ext cx="867" cy="867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1" name="Google Shape;7201;p41"/>
          <p:cNvSpPr/>
          <p:nvPr/>
        </p:nvSpPr>
        <p:spPr>
          <a:xfrm>
            <a:off x="5013333" y="3986634"/>
            <a:ext cx="2600" cy="1733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2" name="Google Shape;7202;p41"/>
          <p:cNvSpPr/>
          <p:nvPr/>
        </p:nvSpPr>
        <p:spPr>
          <a:xfrm>
            <a:off x="5233000" y="4002000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3" name="Google Shape;7203;p41"/>
          <p:cNvSpPr/>
          <p:nvPr/>
        </p:nvSpPr>
        <p:spPr>
          <a:xfrm>
            <a:off x="5500533" y="4003268"/>
            <a:ext cx="3467" cy="3033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928915" y="1897452"/>
            <a:ext cx="10101943" cy="31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 err="1">
                <a:solidFill>
                  <a:srgbClr val="003D6A"/>
                </a:solidFill>
              </a:rPr>
              <a:t>Mavzu:Qavsli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>
                <a:solidFill>
                  <a:srgbClr val="003D6A"/>
                </a:solidFill>
              </a:rPr>
              <a:t>va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>
                <a:solidFill>
                  <a:srgbClr val="003D6A"/>
                </a:solidFill>
              </a:rPr>
              <a:t>qavssiz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>
                <a:solidFill>
                  <a:srgbClr val="003D6A"/>
                </a:solidFill>
              </a:rPr>
              <a:t>sonli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ifodalar</a:t>
            </a:r>
            <a:endParaRPr sz="64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Google Shape;7209;p42"/>
          <p:cNvSpPr txBox="1">
            <a:spLocks noGrp="1"/>
          </p:cNvSpPr>
          <p:nvPr>
            <p:ph type="title"/>
          </p:nvPr>
        </p:nvSpPr>
        <p:spPr>
          <a:xfrm>
            <a:off x="324211" y="1127828"/>
            <a:ext cx="116459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/>
              <a:t>Mustaqil topshiriq.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122-bet)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5-topshiriq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3" name="Google Shape;923;p36"/>
          <p:cNvSpPr txBox="1">
            <a:spLocks/>
          </p:cNvSpPr>
          <p:nvPr/>
        </p:nvSpPr>
        <p:spPr>
          <a:xfrm>
            <a:off x="2385268" y="2823496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1" y="2823496"/>
            <a:ext cx="11168266" cy="191272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434114" y="4417483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8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10728" y="4417483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8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85939" y="4432091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9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62553" y="4432091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6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67300" y="4432091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3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3914" y="4432091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4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41066" y="4432091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9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17680" y="4432091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9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96688" y="4416702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6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73302" y="4416702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3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36406" y="4416702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9</a:t>
            </a:r>
            <a:endParaRPr lang="ru-RU" sz="4267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13020" y="4416702"/>
            <a:ext cx="43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00FF"/>
                </a:solidFill>
              </a:rPr>
              <a:t>4</a:t>
            </a:r>
            <a:endParaRPr lang="ru-RU" sz="4267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41" y="2007370"/>
            <a:ext cx="5168571" cy="874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05" y="4427159"/>
            <a:ext cx="4559586" cy="7963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9732" y="121855"/>
            <a:ext cx="6523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1-topshiriq. </a:t>
            </a:r>
            <a:r>
              <a:rPr lang="ru-RU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24" y="1622953"/>
            <a:ext cx="555101" cy="55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902" y="1625989"/>
            <a:ext cx="505683" cy="549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578" y="1622953"/>
            <a:ext cx="522074" cy="508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9512" y="2029091"/>
            <a:ext cx="1547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= 59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595" y="3893279"/>
            <a:ext cx="555101" cy="55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119" y="3878131"/>
            <a:ext cx="505683" cy="5490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230" y="3893279"/>
            <a:ext cx="522074" cy="5083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8984" y="4392528"/>
            <a:ext cx="1547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= 42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479" y="1775908"/>
            <a:ext cx="555101" cy="5551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526170" y="1699516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19-16=3</a:t>
            </a:r>
            <a:endParaRPr lang="ru-RU" sz="40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897" y="2413649"/>
            <a:ext cx="505683" cy="5490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526170" y="2334220"/>
            <a:ext cx="1733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9×3=27</a:t>
            </a:r>
            <a:endParaRPr lang="ru-RU" sz="40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479" y="3003308"/>
            <a:ext cx="522074" cy="50833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345695" y="2881811"/>
            <a:ext cx="22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32+27=59</a:t>
            </a:r>
            <a:endParaRPr lang="ru-RU" sz="40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48304" y="1721237"/>
            <a:ext cx="0" cy="15362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48304" y="4036002"/>
            <a:ext cx="0" cy="15362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034" y="4249020"/>
            <a:ext cx="555101" cy="55510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307725" y="4172628"/>
            <a:ext cx="1619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18:6=3</a:t>
            </a:r>
            <a:endParaRPr lang="ru-RU" sz="40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452" y="4886761"/>
            <a:ext cx="505683" cy="54902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307725" y="4807332"/>
            <a:ext cx="1733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5×9=45</a:t>
            </a:r>
            <a:endParaRPr lang="ru-RU" sz="40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034" y="5476420"/>
            <a:ext cx="522074" cy="5083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127250" y="5354923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45-3=42</a:t>
            </a:r>
            <a:endParaRPr lang="ru-RU" sz="40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20" grpId="0"/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5618" y="570365"/>
            <a:ext cx="87647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2-topshiriq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Sonli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ifodalarni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so‘zlar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bilan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yozamiz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6" y="4016286"/>
            <a:ext cx="2740867" cy="613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2" y="4913799"/>
            <a:ext cx="2849958" cy="668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46" y="3211316"/>
            <a:ext cx="2822684" cy="613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46" y="2390570"/>
            <a:ext cx="2727234" cy="559083"/>
          </a:xfrm>
          <a:prstGeom prst="rect">
            <a:avLst/>
          </a:prstGeom>
        </p:spPr>
      </p:pic>
      <p:sp>
        <p:nvSpPr>
          <p:cNvPr id="11" name="Нашивка 10"/>
          <p:cNvSpPr/>
          <p:nvPr/>
        </p:nvSpPr>
        <p:spPr>
          <a:xfrm>
            <a:off x="3212467" y="2434317"/>
            <a:ext cx="1689100" cy="470003"/>
          </a:xfrm>
          <a:prstGeom prst="chevron">
            <a:avLst>
              <a:gd name="adj" fmla="val 1094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3212467" y="3260811"/>
            <a:ext cx="1689100" cy="470003"/>
          </a:xfrm>
          <a:prstGeom prst="chevron">
            <a:avLst>
              <a:gd name="adj" fmla="val 1094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212467" y="4087305"/>
            <a:ext cx="1689100" cy="470003"/>
          </a:xfrm>
          <a:prstGeom prst="chevron">
            <a:avLst>
              <a:gd name="adj" fmla="val 1094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212467" y="4913799"/>
            <a:ext cx="1689100" cy="470003"/>
          </a:xfrm>
          <a:prstGeom prst="chevron">
            <a:avLst>
              <a:gd name="adj" fmla="val 1094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1728" y="2381100"/>
            <a:ext cx="5828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yig‘indisidan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1728" y="3210522"/>
            <a:ext cx="640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paytma</a:t>
            </a:r>
            <a:r>
              <a:rPr lang="ru-RU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sidan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11728" y="4060695"/>
            <a:ext cx="6688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paytma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sidan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 </a:t>
            </a:r>
            <a:r>
              <a:rPr lang="en-US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67308" y="4913006"/>
            <a:ext cx="6423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yig‘indisidan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0774" y="519565"/>
            <a:ext cx="83981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3-topshiriq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Narsalar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uzunliklari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necha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santimetr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6" y="2351087"/>
            <a:ext cx="11280831" cy="18907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" y="3810000"/>
            <a:ext cx="228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27400" y="3810000"/>
            <a:ext cx="228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46487" y="3746500"/>
            <a:ext cx="22860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64287" y="3683000"/>
            <a:ext cx="22860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4490689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endParaRPr lang="ru-RU" sz="4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8237" y="4490688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endParaRPr lang="ru-RU" sz="4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2816" y="4487440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endParaRPr lang="ru-RU" sz="4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66807" y="4487439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endParaRPr lang="ru-RU" sz="4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0186" y="196180"/>
            <a:ext cx="69989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Yo‘lni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ta’mirlash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kunda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yakunlandimi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699"/>
            <a:ext cx="6223131" cy="1785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91" y="3524674"/>
            <a:ext cx="5989640" cy="21174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67238" y="2867650"/>
            <a:ext cx="3629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ru-RU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2+40=72 m</a:t>
            </a:r>
            <a:endParaRPr lang="ru-RU" sz="4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0938" y="4099911"/>
            <a:ext cx="3650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 90-72=18 </a:t>
            </a:r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ru-RU" sz="4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305" y="5874917"/>
            <a:ext cx="12087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Javob:Yo‘lni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ta’mirlash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kunda</a:t>
            </a:r>
            <a:r>
              <a:rPr 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yakunlanmadi</a:t>
            </a:r>
            <a:r>
              <a:rPr 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18metr </a:t>
            </a:r>
            <a:r>
              <a:rPr lang="en-US" sz="32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qoldi</a:t>
            </a:r>
            <a:r>
              <a:rPr 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8077" y="1703142"/>
            <a:ext cx="2056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Yechish</a:t>
            </a:r>
            <a:r>
              <a:rPr lang="en-US" sz="4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4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4625" y="865254"/>
            <a:ext cx="8776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.(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123-bet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5-topshiriq.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95" y="2923709"/>
            <a:ext cx="10888010" cy="13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076" y="1363175"/>
            <a:ext cx="8349267" cy="4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4162867" y="3988334"/>
            <a:ext cx="7700" cy="10300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5" name="Google Shape;7155;p41"/>
          <p:cNvSpPr/>
          <p:nvPr/>
        </p:nvSpPr>
        <p:spPr>
          <a:xfrm>
            <a:off x="4628701" y="3986634"/>
            <a:ext cx="3433" cy="33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6" name="Google Shape;7156;p41"/>
          <p:cNvSpPr/>
          <p:nvPr/>
        </p:nvSpPr>
        <p:spPr>
          <a:xfrm>
            <a:off x="4671433" y="4003733"/>
            <a:ext cx="2600" cy="867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7" name="Google Shape;7157;p41"/>
          <p:cNvSpPr/>
          <p:nvPr/>
        </p:nvSpPr>
        <p:spPr>
          <a:xfrm>
            <a:off x="4738101" y="3989200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8" name="Google Shape;7158;p41"/>
          <p:cNvSpPr/>
          <p:nvPr/>
        </p:nvSpPr>
        <p:spPr>
          <a:xfrm>
            <a:off x="4321001" y="3986634"/>
            <a:ext cx="7633" cy="3433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9" name="Google Shape;7159;p41"/>
          <p:cNvSpPr/>
          <p:nvPr/>
        </p:nvSpPr>
        <p:spPr>
          <a:xfrm>
            <a:off x="4620000" y="4002001"/>
            <a:ext cx="7000" cy="7300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0" name="Google Shape;7160;p41"/>
          <p:cNvSpPr/>
          <p:nvPr/>
        </p:nvSpPr>
        <p:spPr>
          <a:xfrm>
            <a:off x="4720167" y="3999601"/>
            <a:ext cx="6000" cy="4167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1" name="Google Shape;7161;p41"/>
          <p:cNvSpPr/>
          <p:nvPr/>
        </p:nvSpPr>
        <p:spPr>
          <a:xfrm>
            <a:off x="4725267" y="40037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2" name="Google Shape;7162;p41"/>
          <p:cNvSpPr/>
          <p:nvPr/>
        </p:nvSpPr>
        <p:spPr>
          <a:xfrm>
            <a:off x="4427834" y="3993467"/>
            <a:ext cx="17567" cy="15667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3" name="Google Shape;7163;p41"/>
          <p:cNvSpPr/>
          <p:nvPr/>
        </p:nvSpPr>
        <p:spPr>
          <a:xfrm>
            <a:off x="4441500" y="4001168"/>
            <a:ext cx="2600" cy="33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4" name="Google Shape;7164;p41"/>
          <p:cNvSpPr/>
          <p:nvPr/>
        </p:nvSpPr>
        <p:spPr>
          <a:xfrm>
            <a:off x="4959467" y="3991767"/>
            <a:ext cx="5167" cy="1733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5" name="Google Shape;7165;p41"/>
          <p:cNvSpPr/>
          <p:nvPr/>
        </p:nvSpPr>
        <p:spPr>
          <a:xfrm>
            <a:off x="5362933" y="4004567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6" name="Google Shape;7166;p41"/>
          <p:cNvSpPr/>
          <p:nvPr/>
        </p:nvSpPr>
        <p:spPr>
          <a:xfrm>
            <a:off x="4989400" y="3991768"/>
            <a:ext cx="867" cy="3433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7" name="Google Shape;7167;p41"/>
          <p:cNvSpPr/>
          <p:nvPr/>
        </p:nvSpPr>
        <p:spPr>
          <a:xfrm>
            <a:off x="4988534" y="3995167"/>
            <a:ext cx="900" cy="260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8" name="Google Shape;7168;p41"/>
          <p:cNvSpPr/>
          <p:nvPr/>
        </p:nvSpPr>
        <p:spPr>
          <a:xfrm>
            <a:off x="5403934" y="3993467"/>
            <a:ext cx="33" cy="867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9" name="Google Shape;7169;p41"/>
          <p:cNvSpPr/>
          <p:nvPr/>
        </p:nvSpPr>
        <p:spPr>
          <a:xfrm>
            <a:off x="5094533" y="3996867"/>
            <a:ext cx="6867" cy="4333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0" name="Google Shape;7170;p41"/>
          <p:cNvSpPr/>
          <p:nvPr/>
        </p:nvSpPr>
        <p:spPr>
          <a:xfrm>
            <a:off x="5094534" y="40011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1" name="Google Shape;7171;p41"/>
          <p:cNvSpPr/>
          <p:nvPr/>
        </p:nvSpPr>
        <p:spPr>
          <a:xfrm>
            <a:off x="4966334" y="4004567"/>
            <a:ext cx="3433" cy="3467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2" name="Google Shape;7172;p41"/>
          <p:cNvSpPr/>
          <p:nvPr/>
        </p:nvSpPr>
        <p:spPr>
          <a:xfrm>
            <a:off x="5329933" y="4001168"/>
            <a:ext cx="4800" cy="6433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3" name="Google Shape;7173;p41"/>
          <p:cNvSpPr/>
          <p:nvPr/>
        </p:nvSpPr>
        <p:spPr>
          <a:xfrm>
            <a:off x="5393701" y="4003001"/>
            <a:ext cx="3433" cy="4167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4" name="Google Shape;7174;p41"/>
          <p:cNvSpPr/>
          <p:nvPr/>
        </p:nvSpPr>
        <p:spPr>
          <a:xfrm>
            <a:off x="5397101" y="40071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5" name="Google Shape;7175;p41"/>
          <p:cNvSpPr/>
          <p:nvPr/>
        </p:nvSpPr>
        <p:spPr>
          <a:xfrm>
            <a:off x="5407367" y="3989200"/>
            <a:ext cx="4300" cy="260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6" name="Google Shape;7176;p41"/>
          <p:cNvSpPr/>
          <p:nvPr/>
        </p:nvSpPr>
        <p:spPr>
          <a:xfrm>
            <a:off x="5434734" y="3991767"/>
            <a:ext cx="4300" cy="4300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7" name="Google Shape;7177;p41"/>
          <p:cNvSpPr/>
          <p:nvPr/>
        </p:nvSpPr>
        <p:spPr>
          <a:xfrm>
            <a:off x="5104800" y="4006267"/>
            <a:ext cx="20533" cy="18867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8" name="Google Shape;7178;p41"/>
          <p:cNvSpPr/>
          <p:nvPr/>
        </p:nvSpPr>
        <p:spPr>
          <a:xfrm>
            <a:off x="5122734" y="3998601"/>
            <a:ext cx="17133" cy="33367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9" name="Google Shape;7179;p41"/>
          <p:cNvSpPr/>
          <p:nvPr/>
        </p:nvSpPr>
        <p:spPr>
          <a:xfrm>
            <a:off x="5374034" y="3988333"/>
            <a:ext cx="1733" cy="260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0" name="Google Shape;7180;p41"/>
          <p:cNvSpPr/>
          <p:nvPr/>
        </p:nvSpPr>
        <p:spPr>
          <a:xfrm>
            <a:off x="5186001" y="40062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1" name="Google Shape;7181;p41"/>
          <p:cNvSpPr/>
          <p:nvPr/>
        </p:nvSpPr>
        <p:spPr>
          <a:xfrm>
            <a:off x="5376601" y="39874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2" name="Google Shape;7182;p41"/>
          <p:cNvSpPr/>
          <p:nvPr/>
        </p:nvSpPr>
        <p:spPr>
          <a:xfrm>
            <a:off x="5147534" y="3988334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3" name="Google Shape;7183;p41"/>
          <p:cNvSpPr/>
          <p:nvPr/>
        </p:nvSpPr>
        <p:spPr>
          <a:xfrm>
            <a:off x="5144967" y="4002867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4" name="Google Shape;7184;p41"/>
          <p:cNvSpPr/>
          <p:nvPr/>
        </p:nvSpPr>
        <p:spPr>
          <a:xfrm>
            <a:off x="5137101" y="4003734"/>
            <a:ext cx="17300" cy="29933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5" name="Google Shape;7185;p41"/>
          <p:cNvSpPr/>
          <p:nvPr/>
        </p:nvSpPr>
        <p:spPr>
          <a:xfrm>
            <a:off x="5279167" y="4003733"/>
            <a:ext cx="1733" cy="867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6" name="Google Shape;7186;p41"/>
          <p:cNvSpPr/>
          <p:nvPr/>
        </p:nvSpPr>
        <p:spPr>
          <a:xfrm>
            <a:off x="5141533" y="3989200"/>
            <a:ext cx="6867" cy="6867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7" name="Google Shape;7187;p41"/>
          <p:cNvSpPr/>
          <p:nvPr/>
        </p:nvSpPr>
        <p:spPr>
          <a:xfrm>
            <a:off x="5273168" y="3992601"/>
            <a:ext cx="6033" cy="13700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8" name="Google Shape;7188;p41"/>
          <p:cNvSpPr/>
          <p:nvPr/>
        </p:nvSpPr>
        <p:spPr>
          <a:xfrm>
            <a:off x="5299667" y="3993467"/>
            <a:ext cx="3467" cy="260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9" name="Google Shape;7189;p41"/>
          <p:cNvSpPr/>
          <p:nvPr/>
        </p:nvSpPr>
        <p:spPr>
          <a:xfrm>
            <a:off x="5298801" y="3995167"/>
            <a:ext cx="33" cy="1733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0" name="Google Shape;7190;p41"/>
          <p:cNvSpPr/>
          <p:nvPr/>
        </p:nvSpPr>
        <p:spPr>
          <a:xfrm>
            <a:off x="5316767" y="3988333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1" name="Google Shape;7191;p41"/>
          <p:cNvSpPr/>
          <p:nvPr/>
        </p:nvSpPr>
        <p:spPr>
          <a:xfrm>
            <a:off x="5379167" y="3990901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2" name="Google Shape;7192;p41"/>
          <p:cNvSpPr/>
          <p:nvPr/>
        </p:nvSpPr>
        <p:spPr>
          <a:xfrm>
            <a:off x="5393701" y="3987468"/>
            <a:ext cx="3100" cy="1833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3" name="Google Shape;7193;p41"/>
          <p:cNvSpPr/>
          <p:nvPr/>
        </p:nvSpPr>
        <p:spPr>
          <a:xfrm>
            <a:off x="5103934" y="3990901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4" name="Google Shape;7194;p41"/>
          <p:cNvSpPr/>
          <p:nvPr/>
        </p:nvSpPr>
        <p:spPr>
          <a:xfrm>
            <a:off x="5103068" y="3988968"/>
            <a:ext cx="1433" cy="2833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5" name="Google Shape;7195;p41"/>
          <p:cNvSpPr/>
          <p:nvPr/>
        </p:nvSpPr>
        <p:spPr>
          <a:xfrm>
            <a:off x="5321034" y="3991768"/>
            <a:ext cx="1733" cy="33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6" name="Google Shape;7196;p41"/>
          <p:cNvSpPr/>
          <p:nvPr/>
        </p:nvSpPr>
        <p:spPr>
          <a:xfrm>
            <a:off x="5304801" y="4005433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7" name="Google Shape;7197;p41"/>
          <p:cNvSpPr/>
          <p:nvPr/>
        </p:nvSpPr>
        <p:spPr>
          <a:xfrm>
            <a:off x="5231300" y="3990900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8" name="Google Shape;7198;p41"/>
          <p:cNvSpPr/>
          <p:nvPr/>
        </p:nvSpPr>
        <p:spPr>
          <a:xfrm>
            <a:off x="5198801" y="3996867"/>
            <a:ext cx="6033" cy="6900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9" name="Google Shape;7199;p41"/>
          <p:cNvSpPr/>
          <p:nvPr/>
        </p:nvSpPr>
        <p:spPr>
          <a:xfrm>
            <a:off x="5204800" y="3998600"/>
            <a:ext cx="1733" cy="1733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0" name="Google Shape;7200;p41"/>
          <p:cNvSpPr/>
          <p:nvPr/>
        </p:nvSpPr>
        <p:spPr>
          <a:xfrm>
            <a:off x="5200533" y="3996033"/>
            <a:ext cx="867" cy="867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1" name="Google Shape;7201;p41"/>
          <p:cNvSpPr/>
          <p:nvPr/>
        </p:nvSpPr>
        <p:spPr>
          <a:xfrm>
            <a:off x="5013333" y="3986634"/>
            <a:ext cx="2600" cy="1733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2" name="Google Shape;7202;p41"/>
          <p:cNvSpPr/>
          <p:nvPr/>
        </p:nvSpPr>
        <p:spPr>
          <a:xfrm>
            <a:off x="5233000" y="4002000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3" name="Google Shape;7203;p41"/>
          <p:cNvSpPr/>
          <p:nvPr/>
        </p:nvSpPr>
        <p:spPr>
          <a:xfrm>
            <a:off x="5500533" y="4003268"/>
            <a:ext cx="3467" cy="3033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928915" y="1897452"/>
            <a:ext cx="10101943" cy="31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 err="1" smtClean="0">
                <a:solidFill>
                  <a:srgbClr val="003D6A"/>
                </a:solidFill>
              </a:rPr>
              <a:t>E’tiboringiz</a:t>
            </a:r>
            <a:r>
              <a:rPr lang="en-US" sz="6400" dirty="0" smtClean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uchun</a:t>
            </a:r>
            <a:r>
              <a:rPr lang="en-US" sz="6400" dirty="0" smtClean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rahmat</a:t>
            </a:r>
            <a:r>
              <a:rPr lang="en-US" sz="6400" dirty="0" smtClean="0">
                <a:solidFill>
                  <a:srgbClr val="003D6A"/>
                </a:solidFill>
              </a:rPr>
              <a:t>!</a:t>
            </a:r>
            <a:endParaRPr sz="64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sz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sz" id="{FC863FDE-5AA6-41E8-B471-21FB2DF634B4}" vid="{E46C03D2-5339-4D82-9B95-076DD5871DE7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Тема1sz</Template>
  <TotalTime>254</TotalTime>
  <Words>153</Words>
  <Application>Microsoft Office PowerPoint</Application>
  <PresentationFormat>Произвольный</PresentationFormat>
  <Paragraphs>46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Тема1sz</vt:lpstr>
      <vt:lpstr>Slidesgo Final Pages</vt:lpstr>
      <vt:lpstr>Matematika</vt:lpstr>
      <vt:lpstr>Mavzu:Qavsli va qavssiz sonli ifodalar</vt:lpstr>
      <vt:lpstr>Mustaqil topshiriq.(122-bet)  5-topshiriq. Hisoblaymiz.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Admin</dc:creator>
  <cp:lastModifiedBy>Zafar Sharipov</cp:lastModifiedBy>
  <cp:revision>18</cp:revision>
  <dcterms:created xsi:type="dcterms:W3CDTF">2021-11-23T04:57:30Z</dcterms:created>
  <dcterms:modified xsi:type="dcterms:W3CDTF">2021-12-03T21:22:43Z</dcterms:modified>
</cp:coreProperties>
</file>