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07" r:id="rId3"/>
    <p:sldMasterId id="2147483742" r:id="rId4"/>
    <p:sldMasterId id="2147483861" r:id="rId5"/>
  </p:sldMasterIdLst>
  <p:notesMasterIdLst>
    <p:notesMasterId r:id="rId16"/>
  </p:notesMasterIdLst>
  <p:sldIdLst>
    <p:sldId id="256" r:id="rId6"/>
    <p:sldId id="271" r:id="rId7"/>
    <p:sldId id="269" r:id="rId8"/>
    <p:sldId id="263" r:id="rId9"/>
    <p:sldId id="264" r:id="rId10"/>
    <p:sldId id="265" r:id="rId11"/>
    <p:sldId id="266" r:id="rId12"/>
    <p:sldId id="270" r:id="rId13"/>
    <p:sldId id="268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>
        <p:scale>
          <a:sx n="50" d="100"/>
          <a:sy n="50" d="100"/>
        </p:scale>
        <p:origin x="-154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33AA-7CF3-45E1-9176-5F207BC7EE79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C942-4FB2-422D-AC3E-9C788072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8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65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31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e7953628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e7953628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7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800" y="4712984"/>
            <a:ext cx="7286400" cy="634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ndie Flower"/>
              <a:buNone/>
              <a:defRPr sz="4800" b="1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900800" y="312800"/>
            <a:ext cx="2340400" cy="76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32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89533" y="491800"/>
            <a:ext cx="2130000" cy="584200"/>
            <a:chOff x="3292150" y="368850"/>
            <a:chExt cx="1597500" cy="438150"/>
          </a:xfrm>
        </p:grpSpPr>
        <p:sp>
          <p:nvSpPr>
            <p:cNvPr id="13" name="Google Shape;13;p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110302" y="206213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95969" y="26559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81110" y="54136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218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66051"/>
            <a:ext cx="8768000" cy="186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3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1"/>
          </p:nvPr>
        </p:nvSpPr>
        <p:spPr>
          <a:xfrm>
            <a:off x="1712000" y="4032733"/>
            <a:ext cx="8768000" cy="65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9858800" y="719200"/>
            <a:ext cx="2130000" cy="584200"/>
            <a:chOff x="3292150" y="368850"/>
            <a:chExt cx="1597500" cy="438150"/>
          </a:xfrm>
        </p:grpSpPr>
        <p:sp>
          <p:nvSpPr>
            <p:cNvPr id="113" name="Google Shape;113;p1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4781110" y="4829268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10615433" y="5402268"/>
            <a:ext cx="793600" cy="736533"/>
            <a:chOff x="8321650" y="1504325"/>
            <a:chExt cx="595200" cy="552400"/>
          </a:xfrm>
        </p:grpSpPr>
        <p:sp>
          <p:nvSpPr>
            <p:cNvPr id="117" name="Google Shape;117;p1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2267217" y="3542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>
            <a:off x="6079735" y="6101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>
            <a:off x="834386" y="6101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>
            <a:off x="11537919" y="4131853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133402" y="2476420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667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950800" y="2482000"/>
            <a:ext cx="34940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950800" y="3185600"/>
            <a:ext cx="3494000" cy="64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362467" y="2460800"/>
            <a:ext cx="34940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362467" y="3164400"/>
            <a:ext cx="3494000" cy="64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 hasCustomPrompt="1"/>
          </p:nvPr>
        </p:nvSpPr>
        <p:spPr>
          <a:xfrm>
            <a:off x="950800" y="1749967"/>
            <a:ext cx="11096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5362467" y="1728767"/>
            <a:ext cx="11096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3373433" y="4788800"/>
            <a:ext cx="34940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373433" y="5492400"/>
            <a:ext cx="3494000" cy="64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/>
          </p:nvPr>
        </p:nvSpPr>
        <p:spPr>
          <a:xfrm>
            <a:off x="7747200" y="4788800"/>
            <a:ext cx="34940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7747200" y="5492400"/>
            <a:ext cx="3494000" cy="64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73433" y="4056767"/>
            <a:ext cx="11096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7747200" y="4056767"/>
            <a:ext cx="11096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>
            <a:off x="1116275" y="1794891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3"/>
          <p:cNvSpPr/>
          <p:nvPr/>
        </p:nvSpPr>
        <p:spPr>
          <a:xfrm>
            <a:off x="5507908" y="1734575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3"/>
          <p:cNvSpPr/>
          <p:nvPr/>
        </p:nvSpPr>
        <p:spPr>
          <a:xfrm>
            <a:off x="3518875" y="4085158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3"/>
          <p:cNvSpPr/>
          <p:nvPr/>
        </p:nvSpPr>
        <p:spPr>
          <a:xfrm>
            <a:off x="7892640" y="4085158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3"/>
          <p:cNvSpPr/>
          <p:nvPr/>
        </p:nvSpPr>
        <p:spPr>
          <a:xfrm rot="5400000">
            <a:off x="-249585" y="5408863"/>
            <a:ext cx="1548048" cy="17151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819967" y="42972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3"/>
          <p:cNvSpPr/>
          <p:nvPr/>
        </p:nvSpPr>
        <p:spPr>
          <a:xfrm>
            <a:off x="11376735" y="1574120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861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257400" y="1826000"/>
            <a:ext cx="7677200" cy="142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2" hasCustomPrompt="1"/>
          </p:nvPr>
        </p:nvSpPr>
        <p:spPr>
          <a:xfrm>
            <a:off x="2639000" y="4291584"/>
            <a:ext cx="6914000" cy="1045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257400" y="3252367"/>
            <a:ext cx="7677200" cy="734400"/>
          </a:xfrm>
          <a:prstGeom prst="rect">
            <a:avLst/>
          </a:prstGeom>
          <a:noFill/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739568" y="3981368"/>
            <a:ext cx="2468645" cy="1972509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1" name="Google Shape;151;p14"/>
          <p:cNvGrpSpPr/>
          <p:nvPr/>
        </p:nvGrpSpPr>
        <p:grpSpPr>
          <a:xfrm rot="2520510">
            <a:off x="-489605" y="-725732"/>
            <a:ext cx="1881241" cy="3295869"/>
            <a:chOff x="-524778" y="2749171"/>
            <a:chExt cx="1411018" cy="2472053"/>
          </a:xfrm>
        </p:grpSpPr>
        <p:sp>
          <p:nvSpPr>
            <p:cNvPr id="152" name="Google Shape;152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10266884" y="3542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4"/>
          <p:cNvSpPr/>
          <p:nvPr/>
        </p:nvSpPr>
        <p:spPr>
          <a:xfrm>
            <a:off x="4781110" y="1340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4"/>
          <p:cNvSpPr/>
          <p:nvPr/>
        </p:nvSpPr>
        <p:spPr>
          <a:xfrm>
            <a:off x="3515002" y="586336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4"/>
          <p:cNvSpPr/>
          <p:nvPr/>
        </p:nvSpPr>
        <p:spPr>
          <a:xfrm>
            <a:off x="834386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631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847400" y="1765984"/>
            <a:ext cx="6497200" cy="1834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2847400" y="3873483"/>
            <a:ext cx="6497200" cy="1291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" name="Google Shape;192;p15"/>
          <p:cNvGrpSpPr/>
          <p:nvPr/>
        </p:nvGrpSpPr>
        <p:grpSpPr>
          <a:xfrm rot="685540">
            <a:off x="9652437" y="3336740"/>
            <a:ext cx="1881391" cy="3296131"/>
            <a:chOff x="-524778" y="2749171"/>
            <a:chExt cx="1411018" cy="2472053"/>
          </a:xfrm>
        </p:grpSpPr>
        <p:sp>
          <p:nvSpPr>
            <p:cNvPr id="193" name="Google Shape;193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759033" y="46230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680500" y="598500"/>
            <a:ext cx="793600" cy="736533"/>
            <a:chOff x="8321650" y="1504325"/>
            <a:chExt cx="595200" cy="552400"/>
          </a:xfrm>
        </p:grpSpPr>
        <p:sp>
          <p:nvSpPr>
            <p:cNvPr id="227" name="Google Shape;227;p15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717969" y="280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4960751" y="535117"/>
            <a:ext cx="2130000" cy="584200"/>
            <a:chOff x="3292150" y="368850"/>
            <a:chExt cx="1597500" cy="438150"/>
          </a:xfrm>
        </p:grpSpPr>
        <p:sp>
          <p:nvSpPr>
            <p:cNvPr id="231" name="Google Shape;231;p1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81110" y="53120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71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89510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6"/>
          <p:cNvSpPr/>
          <p:nvPr/>
        </p:nvSpPr>
        <p:spPr>
          <a:xfrm>
            <a:off x="4781143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6"/>
          <p:cNvSpPr/>
          <p:nvPr/>
        </p:nvSpPr>
        <p:spPr>
          <a:xfrm>
            <a:off x="8472777" y="55041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823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1010467" y="9637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2700" y="5881100"/>
            <a:ext cx="793600" cy="736533"/>
            <a:chOff x="8321650" y="1504325"/>
            <a:chExt cx="595200" cy="552400"/>
          </a:xfrm>
        </p:grpSpPr>
        <p:sp>
          <p:nvSpPr>
            <p:cNvPr id="243" name="Google Shape;243;p1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17"/>
          <p:cNvSpPr/>
          <p:nvPr/>
        </p:nvSpPr>
        <p:spPr>
          <a:xfrm>
            <a:off x="7593402" y="5881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7"/>
          <p:cNvSpPr/>
          <p:nvPr/>
        </p:nvSpPr>
        <p:spPr>
          <a:xfrm>
            <a:off x="10400902" y="1345469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7"/>
          <p:cNvSpPr/>
          <p:nvPr/>
        </p:nvSpPr>
        <p:spPr>
          <a:xfrm>
            <a:off x="11244053" y="6067335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515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10811384" y="-39877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8"/>
          <p:cNvSpPr/>
          <p:nvPr/>
        </p:nvSpPr>
        <p:spPr>
          <a:xfrm>
            <a:off x="453286" y="20245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8"/>
          <p:cNvSpPr/>
          <p:nvPr/>
        </p:nvSpPr>
        <p:spPr>
          <a:xfrm>
            <a:off x="328669" y="6422852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8"/>
          <p:cNvSpPr/>
          <p:nvPr/>
        </p:nvSpPr>
        <p:spPr>
          <a:xfrm>
            <a:off x="11609086" y="25135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8"/>
          <p:cNvSpPr/>
          <p:nvPr/>
        </p:nvSpPr>
        <p:spPr>
          <a:xfrm>
            <a:off x="10152886" y="379653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163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58" name="Google Shape;258;p1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769067" y="15878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9"/>
          <p:cNvSpPr/>
          <p:nvPr/>
        </p:nvSpPr>
        <p:spPr>
          <a:xfrm>
            <a:off x="717969" y="270876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854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0"/>
          <p:cNvSpPr/>
          <p:nvPr/>
        </p:nvSpPr>
        <p:spPr>
          <a:xfrm>
            <a:off x="9509969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20"/>
          <p:cNvGrpSpPr/>
          <p:nvPr/>
        </p:nvGrpSpPr>
        <p:grpSpPr>
          <a:xfrm>
            <a:off x="7976733" y="456535"/>
            <a:ext cx="793600" cy="736533"/>
            <a:chOff x="8321650" y="1504325"/>
            <a:chExt cx="595200" cy="552400"/>
          </a:xfrm>
        </p:grpSpPr>
        <p:sp>
          <p:nvSpPr>
            <p:cNvPr id="267" name="Google Shape;267;p2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20"/>
          <p:cNvSpPr/>
          <p:nvPr/>
        </p:nvSpPr>
        <p:spPr>
          <a:xfrm>
            <a:off x="392469" y="5818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606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39000" y="2731200"/>
            <a:ext cx="6914000" cy="1744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39200" y="1695633"/>
            <a:ext cx="6914000" cy="83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39000" y="4476000"/>
            <a:ext cx="6914000" cy="734400"/>
          </a:xfrm>
          <a:prstGeom prst="rect">
            <a:avLst/>
          </a:prstGeom>
          <a:noFill/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354803" y="1498334"/>
            <a:ext cx="1482399" cy="1329644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10044319" y="-73849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4781110" y="53120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950784" y="518784"/>
            <a:ext cx="2130000" cy="584200"/>
            <a:chOff x="3292150" y="368850"/>
            <a:chExt cx="1597500" cy="438150"/>
          </a:xfrm>
        </p:grpSpPr>
        <p:sp>
          <p:nvSpPr>
            <p:cNvPr id="26" name="Google Shape;26;p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8826753" y="5187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569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1"/>
          <p:cNvSpPr/>
          <p:nvPr/>
        </p:nvSpPr>
        <p:spPr>
          <a:xfrm>
            <a:off x="1104043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842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2"/>
          <p:cNvSpPr/>
          <p:nvPr/>
        </p:nvSpPr>
        <p:spPr>
          <a:xfrm>
            <a:off x="9509969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7976733" y="456535"/>
            <a:ext cx="793600" cy="736533"/>
            <a:chOff x="8321650" y="1504325"/>
            <a:chExt cx="595200" cy="552400"/>
          </a:xfrm>
        </p:grpSpPr>
        <p:sp>
          <p:nvSpPr>
            <p:cNvPr id="279" name="Google Shape;279;p2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392469" y="5818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6736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85" name="Google Shape;285;p2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602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9" name="Google Shape;289;p24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90" name="Google Shape;290;p2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10769067" y="15878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4"/>
          <p:cNvSpPr/>
          <p:nvPr/>
        </p:nvSpPr>
        <p:spPr>
          <a:xfrm>
            <a:off x="717969" y="270876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4"/>
          <p:cNvSpPr/>
          <p:nvPr/>
        </p:nvSpPr>
        <p:spPr>
          <a:xfrm>
            <a:off x="7146910" y="24787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15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530505" y="4712984"/>
            <a:ext cx="8921600" cy="856800"/>
          </a:xfrm>
          <a:prstGeom prst="rect">
            <a:avLst/>
          </a:prstGeom>
          <a:noFill/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1530451" y="2182500"/>
            <a:ext cx="8921600" cy="1971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380969" y="-40640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5"/>
          <p:cNvSpPr/>
          <p:nvPr/>
        </p:nvSpPr>
        <p:spPr>
          <a:xfrm>
            <a:off x="11431769" y="4438353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5"/>
          <p:cNvSpPr/>
          <p:nvPr/>
        </p:nvSpPr>
        <p:spPr>
          <a:xfrm>
            <a:off x="10891200" y="17092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46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6676400" y="1878667"/>
            <a:ext cx="4564800" cy="176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1"/>
          </p:nvPr>
        </p:nvSpPr>
        <p:spPr>
          <a:xfrm>
            <a:off x="6676400" y="3641332"/>
            <a:ext cx="4564800" cy="1338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4" name="Google Shape;304;p26"/>
          <p:cNvGrpSpPr/>
          <p:nvPr/>
        </p:nvGrpSpPr>
        <p:grpSpPr>
          <a:xfrm rot="-1135339" flipH="1">
            <a:off x="139465" y="3467016"/>
            <a:ext cx="1881439" cy="3296213"/>
            <a:chOff x="-524778" y="2749171"/>
            <a:chExt cx="1411018" cy="2472053"/>
          </a:xfrm>
        </p:grpSpPr>
        <p:sp>
          <p:nvSpPr>
            <p:cNvPr id="305" name="Google Shape;305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26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8" name="Google Shape;338;p26"/>
          <p:cNvGrpSpPr/>
          <p:nvPr/>
        </p:nvGrpSpPr>
        <p:grpSpPr>
          <a:xfrm>
            <a:off x="7108384" y="719184"/>
            <a:ext cx="2130000" cy="584200"/>
            <a:chOff x="3292150" y="368850"/>
            <a:chExt cx="1597500" cy="438150"/>
          </a:xfrm>
        </p:grpSpPr>
        <p:sp>
          <p:nvSpPr>
            <p:cNvPr id="339" name="Google Shape;339;p26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26"/>
          <p:cNvSpPr/>
          <p:nvPr/>
        </p:nvSpPr>
        <p:spPr>
          <a:xfrm>
            <a:off x="8210110" y="5093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" name="Google Shape;342;p26"/>
          <p:cNvGrpSpPr/>
          <p:nvPr/>
        </p:nvGrpSpPr>
        <p:grpSpPr>
          <a:xfrm>
            <a:off x="554000" y="350935"/>
            <a:ext cx="793600" cy="736533"/>
            <a:chOff x="8321650" y="1504325"/>
            <a:chExt cx="595200" cy="552400"/>
          </a:xfrm>
        </p:grpSpPr>
        <p:sp>
          <p:nvSpPr>
            <p:cNvPr id="343" name="Google Shape;343;p2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7141069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6"/>
          <p:cNvSpPr/>
          <p:nvPr/>
        </p:nvSpPr>
        <p:spPr>
          <a:xfrm>
            <a:off x="11329702" y="5555135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6"/>
          <p:cNvSpPr/>
          <p:nvPr/>
        </p:nvSpPr>
        <p:spPr>
          <a:xfrm>
            <a:off x="553986" y="2031920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9414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953267" y="2295933"/>
            <a:ext cx="3621200" cy="822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962069" y="2295933"/>
            <a:ext cx="3603607" cy="822011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27"/>
          <p:cNvGrpSpPr/>
          <p:nvPr/>
        </p:nvGrpSpPr>
        <p:grpSpPr>
          <a:xfrm rot="2520510">
            <a:off x="-124805" y="-1309399"/>
            <a:ext cx="1881241" cy="3295869"/>
            <a:chOff x="-524778" y="2749171"/>
            <a:chExt cx="1411018" cy="2472053"/>
          </a:xfrm>
        </p:grpSpPr>
        <p:sp>
          <p:nvSpPr>
            <p:cNvPr id="353" name="Google Shape;353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386" name="Google Shape;386;p2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27"/>
          <p:cNvSpPr/>
          <p:nvPr/>
        </p:nvSpPr>
        <p:spPr>
          <a:xfrm>
            <a:off x="2118133" y="50560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4239984" y="5291153"/>
            <a:ext cx="852200" cy="1069033"/>
            <a:chOff x="5125000" y="2647775"/>
            <a:chExt cx="639150" cy="801775"/>
          </a:xfrm>
        </p:grpSpPr>
        <p:sp>
          <p:nvSpPr>
            <p:cNvPr id="390" name="Google Shape;390;p27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2" name="Google Shape;392;p27"/>
          <p:cNvSpPr/>
          <p:nvPr/>
        </p:nvSpPr>
        <p:spPr>
          <a:xfrm>
            <a:off x="950802" y="522336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7"/>
          <p:cNvSpPr/>
          <p:nvPr/>
        </p:nvSpPr>
        <p:spPr>
          <a:xfrm>
            <a:off x="7604536" y="427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7"/>
          <p:cNvSpPr/>
          <p:nvPr/>
        </p:nvSpPr>
        <p:spPr>
          <a:xfrm>
            <a:off x="10958202" y="584426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36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4292051" y="2998233"/>
            <a:ext cx="3608000" cy="269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8" name="Google Shape;398;p28"/>
          <p:cNvSpPr/>
          <p:nvPr/>
        </p:nvSpPr>
        <p:spPr>
          <a:xfrm rot="5400000">
            <a:off x="-30049" y="511569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8"/>
          <p:cNvGrpSpPr/>
          <p:nvPr/>
        </p:nvGrpSpPr>
        <p:grpSpPr>
          <a:xfrm>
            <a:off x="9875467" y="808884"/>
            <a:ext cx="2130000" cy="584200"/>
            <a:chOff x="3292150" y="368850"/>
            <a:chExt cx="1597500" cy="438150"/>
          </a:xfrm>
        </p:grpSpPr>
        <p:sp>
          <p:nvSpPr>
            <p:cNvPr id="400" name="Google Shape;400;p2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340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2"/>
          </p:nvPr>
        </p:nvSpPr>
        <p:spPr>
          <a:xfrm>
            <a:off x="960000" y="2717567"/>
            <a:ext cx="5416400" cy="176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960000" y="4480233"/>
            <a:ext cx="5416400" cy="1106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>
            <a:off x="960010" y="160060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>
            <a:off x="9212751" y="3542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9"/>
          <p:cNvSpPr/>
          <p:nvPr/>
        </p:nvSpPr>
        <p:spPr>
          <a:xfrm>
            <a:off x="11383719" y="489590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9"/>
          <p:cNvSpPr/>
          <p:nvPr/>
        </p:nvSpPr>
        <p:spPr>
          <a:xfrm>
            <a:off x="11383735" y="2008020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6808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14" name="Google Shape;414;p3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415" name="Google Shape;415;p3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1083733" y="2137352"/>
            <a:ext cx="793600" cy="736533"/>
            <a:chOff x="8321650" y="1504325"/>
            <a:chExt cx="595200" cy="552400"/>
          </a:xfrm>
        </p:grpSpPr>
        <p:sp>
          <p:nvSpPr>
            <p:cNvPr id="418" name="Google Shape;418;p3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30"/>
          <p:cNvSpPr/>
          <p:nvPr/>
        </p:nvSpPr>
        <p:spPr>
          <a:xfrm>
            <a:off x="561500" y="57738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815084" y="5441486"/>
            <a:ext cx="852200" cy="1069033"/>
            <a:chOff x="5125000" y="2647775"/>
            <a:chExt cx="639150" cy="801775"/>
          </a:xfrm>
        </p:grpSpPr>
        <p:sp>
          <p:nvSpPr>
            <p:cNvPr id="422" name="Google Shape;422;p3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819919" y="317083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0"/>
          <p:cNvSpPr/>
          <p:nvPr/>
        </p:nvSpPr>
        <p:spPr>
          <a:xfrm>
            <a:off x="561502" y="4435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6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4517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40638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40" lvl="1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09" lvl="2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278" lvl="3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848" lvl="4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418" lvl="5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6987" lvl="6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557" lvl="7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126" lvl="8" indent="-40638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Google Shape;32;p4"/>
          <p:cNvSpPr/>
          <p:nvPr/>
        </p:nvSpPr>
        <p:spPr>
          <a:xfrm rot="5400000">
            <a:off x="10723852" y="535029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4"/>
          <p:cNvGrpSpPr/>
          <p:nvPr/>
        </p:nvGrpSpPr>
        <p:grpSpPr>
          <a:xfrm>
            <a:off x="10319036" y="440251"/>
            <a:ext cx="901633" cy="1321500"/>
            <a:chOff x="281925" y="3216775"/>
            <a:chExt cx="676225" cy="991125"/>
          </a:xfrm>
        </p:grpSpPr>
        <p:sp>
          <p:nvSpPr>
            <p:cNvPr id="34" name="Google Shape;34;p4"/>
            <p:cNvSpPr/>
            <p:nvPr/>
          </p:nvSpPr>
          <p:spPr>
            <a:xfrm>
              <a:off x="290475" y="3216775"/>
              <a:ext cx="667675" cy="855775"/>
            </a:xfrm>
            <a:custGeom>
              <a:avLst/>
              <a:gdLst/>
              <a:ahLst/>
              <a:cxnLst/>
              <a:rect l="l" t="t" r="r" b="b"/>
              <a:pathLst>
                <a:path w="26707" h="34231" extrusionOk="0">
                  <a:moveTo>
                    <a:pt x="21105" y="1126"/>
                  </a:moveTo>
                  <a:cubicBezTo>
                    <a:pt x="21207" y="1126"/>
                    <a:pt x="21317" y="1142"/>
                    <a:pt x="21434" y="1163"/>
                  </a:cubicBezTo>
                  <a:cubicBezTo>
                    <a:pt x="21616" y="1208"/>
                    <a:pt x="21776" y="1231"/>
                    <a:pt x="21959" y="1277"/>
                  </a:cubicBezTo>
                  <a:cubicBezTo>
                    <a:pt x="22803" y="1437"/>
                    <a:pt x="23419" y="2053"/>
                    <a:pt x="23465" y="2898"/>
                  </a:cubicBezTo>
                  <a:cubicBezTo>
                    <a:pt x="23534" y="4176"/>
                    <a:pt x="23397" y="5454"/>
                    <a:pt x="22780" y="6572"/>
                  </a:cubicBezTo>
                  <a:cubicBezTo>
                    <a:pt x="21342" y="9197"/>
                    <a:pt x="19745" y="11754"/>
                    <a:pt x="17827" y="14105"/>
                  </a:cubicBezTo>
                  <a:cubicBezTo>
                    <a:pt x="16754" y="13991"/>
                    <a:pt x="16001" y="13329"/>
                    <a:pt x="15202" y="12781"/>
                  </a:cubicBezTo>
                  <a:cubicBezTo>
                    <a:pt x="14609" y="12347"/>
                    <a:pt x="14084" y="11822"/>
                    <a:pt x="13536" y="11297"/>
                  </a:cubicBezTo>
                  <a:cubicBezTo>
                    <a:pt x="13125" y="10909"/>
                    <a:pt x="13102" y="10749"/>
                    <a:pt x="13445" y="10270"/>
                  </a:cubicBezTo>
                  <a:cubicBezTo>
                    <a:pt x="14015" y="9494"/>
                    <a:pt x="14586" y="8718"/>
                    <a:pt x="15179" y="7988"/>
                  </a:cubicBezTo>
                  <a:cubicBezTo>
                    <a:pt x="16481" y="6367"/>
                    <a:pt x="17759" y="4769"/>
                    <a:pt x="19083" y="3171"/>
                  </a:cubicBezTo>
                  <a:cubicBezTo>
                    <a:pt x="19425" y="2761"/>
                    <a:pt x="19813" y="2373"/>
                    <a:pt x="20178" y="1985"/>
                  </a:cubicBezTo>
                  <a:cubicBezTo>
                    <a:pt x="20315" y="1848"/>
                    <a:pt x="20498" y="1711"/>
                    <a:pt x="20566" y="1551"/>
                  </a:cubicBezTo>
                  <a:cubicBezTo>
                    <a:pt x="20678" y="1215"/>
                    <a:pt x="20868" y="1126"/>
                    <a:pt x="21105" y="1126"/>
                  </a:cubicBezTo>
                  <a:close/>
                  <a:moveTo>
                    <a:pt x="12463" y="11685"/>
                  </a:moveTo>
                  <a:cubicBezTo>
                    <a:pt x="13833" y="13146"/>
                    <a:pt x="15225" y="14401"/>
                    <a:pt x="17120" y="15086"/>
                  </a:cubicBezTo>
                  <a:cubicBezTo>
                    <a:pt x="16983" y="15292"/>
                    <a:pt x="16869" y="15497"/>
                    <a:pt x="16732" y="15680"/>
                  </a:cubicBezTo>
                  <a:cubicBezTo>
                    <a:pt x="15157" y="17802"/>
                    <a:pt x="13605" y="19902"/>
                    <a:pt x="12030" y="22002"/>
                  </a:cubicBezTo>
                  <a:cubicBezTo>
                    <a:pt x="10934" y="23440"/>
                    <a:pt x="9861" y="24878"/>
                    <a:pt x="8743" y="26293"/>
                  </a:cubicBezTo>
                  <a:cubicBezTo>
                    <a:pt x="7465" y="27914"/>
                    <a:pt x="6095" y="29443"/>
                    <a:pt x="4520" y="30790"/>
                  </a:cubicBezTo>
                  <a:cubicBezTo>
                    <a:pt x="3810" y="31389"/>
                    <a:pt x="3014" y="31772"/>
                    <a:pt x="2089" y="31772"/>
                  </a:cubicBezTo>
                  <a:cubicBezTo>
                    <a:pt x="2063" y="31772"/>
                    <a:pt x="2036" y="31772"/>
                    <a:pt x="2009" y="31772"/>
                  </a:cubicBezTo>
                  <a:cubicBezTo>
                    <a:pt x="1370" y="31749"/>
                    <a:pt x="1279" y="31657"/>
                    <a:pt x="1439" y="31041"/>
                  </a:cubicBezTo>
                  <a:cubicBezTo>
                    <a:pt x="1850" y="29489"/>
                    <a:pt x="2420" y="27960"/>
                    <a:pt x="3151" y="26522"/>
                  </a:cubicBezTo>
                  <a:cubicBezTo>
                    <a:pt x="3744" y="25380"/>
                    <a:pt x="4269" y="24239"/>
                    <a:pt x="4862" y="23144"/>
                  </a:cubicBezTo>
                  <a:cubicBezTo>
                    <a:pt x="6346" y="20382"/>
                    <a:pt x="7898" y="17665"/>
                    <a:pt x="9838" y="15200"/>
                  </a:cubicBezTo>
                  <a:cubicBezTo>
                    <a:pt x="10569" y="14287"/>
                    <a:pt x="11231" y="13306"/>
                    <a:pt x="11938" y="12347"/>
                  </a:cubicBezTo>
                  <a:cubicBezTo>
                    <a:pt x="12075" y="12142"/>
                    <a:pt x="12258" y="11936"/>
                    <a:pt x="12463" y="11685"/>
                  </a:cubicBezTo>
                  <a:close/>
                  <a:moveTo>
                    <a:pt x="21039" y="0"/>
                  </a:moveTo>
                  <a:cubicBezTo>
                    <a:pt x="20887" y="0"/>
                    <a:pt x="20738" y="59"/>
                    <a:pt x="20589" y="159"/>
                  </a:cubicBezTo>
                  <a:cubicBezTo>
                    <a:pt x="20155" y="501"/>
                    <a:pt x="19676" y="820"/>
                    <a:pt x="19288" y="1208"/>
                  </a:cubicBezTo>
                  <a:cubicBezTo>
                    <a:pt x="17827" y="2578"/>
                    <a:pt x="16481" y="4062"/>
                    <a:pt x="15225" y="5637"/>
                  </a:cubicBezTo>
                  <a:cubicBezTo>
                    <a:pt x="13878" y="7326"/>
                    <a:pt x="12623" y="9083"/>
                    <a:pt x="11276" y="10795"/>
                  </a:cubicBezTo>
                  <a:cubicBezTo>
                    <a:pt x="9884" y="12553"/>
                    <a:pt x="8606" y="14401"/>
                    <a:pt x="7442" y="16296"/>
                  </a:cubicBezTo>
                  <a:cubicBezTo>
                    <a:pt x="6688" y="17506"/>
                    <a:pt x="5912" y="18693"/>
                    <a:pt x="5136" y="19902"/>
                  </a:cubicBezTo>
                  <a:cubicBezTo>
                    <a:pt x="4862" y="20313"/>
                    <a:pt x="4589" y="20724"/>
                    <a:pt x="4337" y="21181"/>
                  </a:cubicBezTo>
                  <a:cubicBezTo>
                    <a:pt x="3219" y="23212"/>
                    <a:pt x="2123" y="25266"/>
                    <a:pt x="1028" y="27298"/>
                  </a:cubicBezTo>
                  <a:cubicBezTo>
                    <a:pt x="46" y="29078"/>
                    <a:pt x="1" y="30950"/>
                    <a:pt x="526" y="32890"/>
                  </a:cubicBezTo>
                  <a:cubicBezTo>
                    <a:pt x="480" y="32958"/>
                    <a:pt x="434" y="33050"/>
                    <a:pt x="389" y="33141"/>
                  </a:cubicBezTo>
                  <a:cubicBezTo>
                    <a:pt x="343" y="33209"/>
                    <a:pt x="275" y="33301"/>
                    <a:pt x="252" y="33392"/>
                  </a:cubicBezTo>
                  <a:cubicBezTo>
                    <a:pt x="115" y="33712"/>
                    <a:pt x="160" y="34008"/>
                    <a:pt x="389" y="34145"/>
                  </a:cubicBezTo>
                  <a:cubicBezTo>
                    <a:pt x="478" y="34202"/>
                    <a:pt x="571" y="34230"/>
                    <a:pt x="663" y="34230"/>
                  </a:cubicBezTo>
                  <a:cubicBezTo>
                    <a:pt x="829" y="34230"/>
                    <a:pt x="995" y="34139"/>
                    <a:pt x="1142" y="33963"/>
                  </a:cubicBezTo>
                  <a:cubicBezTo>
                    <a:pt x="1370" y="33666"/>
                    <a:pt x="1621" y="33369"/>
                    <a:pt x="1850" y="33073"/>
                  </a:cubicBezTo>
                  <a:cubicBezTo>
                    <a:pt x="2009" y="32867"/>
                    <a:pt x="2169" y="32776"/>
                    <a:pt x="2443" y="32753"/>
                  </a:cubicBezTo>
                  <a:cubicBezTo>
                    <a:pt x="3516" y="32685"/>
                    <a:pt x="4429" y="32228"/>
                    <a:pt x="5250" y="31520"/>
                  </a:cubicBezTo>
                  <a:cubicBezTo>
                    <a:pt x="7487" y="29603"/>
                    <a:pt x="9336" y="27321"/>
                    <a:pt x="11071" y="24970"/>
                  </a:cubicBezTo>
                  <a:cubicBezTo>
                    <a:pt x="13422" y="21820"/>
                    <a:pt x="15727" y="18647"/>
                    <a:pt x="18010" y="15451"/>
                  </a:cubicBezTo>
                  <a:cubicBezTo>
                    <a:pt x="19242" y="13740"/>
                    <a:pt x="20429" y="12005"/>
                    <a:pt x="21616" y="10270"/>
                  </a:cubicBezTo>
                  <a:cubicBezTo>
                    <a:pt x="22187" y="9403"/>
                    <a:pt x="22712" y="8513"/>
                    <a:pt x="23260" y="7622"/>
                  </a:cubicBezTo>
                  <a:cubicBezTo>
                    <a:pt x="23282" y="7554"/>
                    <a:pt x="23305" y="7463"/>
                    <a:pt x="23351" y="7371"/>
                  </a:cubicBezTo>
                  <a:cubicBezTo>
                    <a:pt x="23762" y="7737"/>
                    <a:pt x="24081" y="8010"/>
                    <a:pt x="24447" y="8330"/>
                  </a:cubicBezTo>
                  <a:cubicBezTo>
                    <a:pt x="24264" y="8650"/>
                    <a:pt x="24104" y="8923"/>
                    <a:pt x="23922" y="9197"/>
                  </a:cubicBezTo>
                  <a:cubicBezTo>
                    <a:pt x="23214" y="10156"/>
                    <a:pt x="22484" y="11115"/>
                    <a:pt x="21776" y="12096"/>
                  </a:cubicBezTo>
                  <a:cubicBezTo>
                    <a:pt x="21571" y="12347"/>
                    <a:pt x="21365" y="12598"/>
                    <a:pt x="21160" y="12827"/>
                  </a:cubicBezTo>
                  <a:cubicBezTo>
                    <a:pt x="20178" y="13899"/>
                    <a:pt x="19128" y="14949"/>
                    <a:pt x="18192" y="16068"/>
                  </a:cubicBezTo>
                  <a:cubicBezTo>
                    <a:pt x="17188" y="17277"/>
                    <a:pt x="16252" y="18556"/>
                    <a:pt x="15294" y="19811"/>
                  </a:cubicBezTo>
                  <a:cubicBezTo>
                    <a:pt x="15134" y="20016"/>
                    <a:pt x="14951" y="20222"/>
                    <a:pt x="14814" y="20427"/>
                  </a:cubicBezTo>
                  <a:cubicBezTo>
                    <a:pt x="14540" y="20884"/>
                    <a:pt x="14655" y="21249"/>
                    <a:pt x="15134" y="21432"/>
                  </a:cubicBezTo>
                  <a:cubicBezTo>
                    <a:pt x="15385" y="21523"/>
                    <a:pt x="15613" y="21637"/>
                    <a:pt x="15864" y="21706"/>
                  </a:cubicBezTo>
                  <a:cubicBezTo>
                    <a:pt x="15996" y="21742"/>
                    <a:pt x="16111" y="21760"/>
                    <a:pt x="16213" y="21760"/>
                  </a:cubicBezTo>
                  <a:cubicBezTo>
                    <a:pt x="16499" y="21760"/>
                    <a:pt x="16684" y="21614"/>
                    <a:pt x="16869" y="21295"/>
                  </a:cubicBezTo>
                  <a:cubicBezTo>
                    <a:pt x="17485" y="20222"/>
                    <a:pt x="18078" y="19126"/>
                    <a:pt x="18740" y="18076"/>
                  </a:cubicBezTo>
                  <a:cubicBezTo>
                    <a:pt x="19357" y="17095"/>
                    <a:pt x="19973" y="16091"/>
                    <a:pt x="20703" y="15200"/>
                  </a:cubicBezTo>
                  <a:cubicBezTo>
                    <a:pt x="22278" y="13260"/>
                    <a:pt x="23944" y="11389"/>
                    <a:pt x="25542" y="9448"/>
                  </a:cubicBezTo>
                  <a:cubicBezTo>
                    <a:pt x="25862" y="9083"/>
                    <a:pt x="26136" y="8650"/>
                    <a:pt x="26341" y="8193"/>
                  </a:cubicBezTo>
                  <a:cubicBezTo>
                    <a:pt x="26706" y="7371"/>
                    <a:pt x="26524" y="7075"/>
                    <a:pt x="25633" y="6960"/>
                  </a:cubicBezTo>
                  <a:cubicBezTo>
                    <a:pt x="25177" y="6892"/>
                    <a:pt x="24766" y="6687"/>
                    <a:pt x="24584" y="6253"/>
                  </a:cubicBezTo>
                  <a:cubicBezTo>
                    <a:pt x="24332" y="5705"/>
                    <a:pt x="24264" y="5089"/>
                    <a:pt x="24287" y="4472"/>
                  </a:cubicBezTo>
                  <a:cubicBezTo>
                    <a:pt x="24287" y="3970"/>
                    <a:pt x="24424" y="3468"/>
                    <a:pt x="24378" y="2989"/>
                  </a:cubicBezTo>
                  <a:cubicBezTo>
                    <a:pt x="24310" y="1574"/>
                    <a:pt x="23442" y="615"/>
                    <a:pt x="22050" y="341"/>
                  </a:cubicBezTo>
                  <a:cubicBezTo>
                    <a:pt x="21844" y="295"/>
                    <a:pt x="21616" y="250"/>
                    <a:pt x="21434" y="136"/>
                  </a:cubicBezTo>
                  <a:cubicBezTo>
                    <a:pt x="21298" y="42"/>
                    <a:pt x="21168" y="0"/>
                    <a:pt x="2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81925" y="4082825"/>
              <a:ext cx="400025" cy="125075"/>
            </a:xfrm>
            <a:custGeom>
              <a:avLst/>
              <a:gdLst/>
              <a:ahLst/>
              <a:cxnLst/>
              <a:rect l="l" t="t" r="r" b="b"/>
              <a:pathLst>
                <a:path w="16001" h="5003" extrusionOk="0">
                  <a:moveTo>
                    <a:pt x="601" y="1"/>
                  </a:moveTo>
                  <a:cubicBezTo>
                    <a:pt x="546" y="1"/>
                    <a:pt x="489" y="10"/>
                    <a:pt x="434" y="28"/>
                  </a:cubicBezTo>
                  <a:cubicBezTo>
                    <a:pt x="160" y="97"/>
                    <a:pt x="0" y="371"/>
                    <a:pt x="160" y="576"/>
                  </a:cubicBezTo>
                  <a:cubicBezTo>
                    <a:pt x="502" y="941"/>
                    <a:pt x="502" y="1421"/>
                    <a:pt x="685" y="1832"/>
                  </a:cubicBezTo>
                  <a:cubicBezTo>
                    <a:pt x="822" y="2174"/>
                    <a:pt x="982" y="2562"/>
                    <a:pt x="1233" y="2813"/>
                  </a:cubicBezTo>
                  <a:cubicBezTo>
                    <a:pt x="1686" y="3255"/>
                    <a:pt x="2286" y="3472"/>
                    <a:pt x="2890" y="3472"/>
                  </a:cubicBezTo>
                  <a:cubicBezTo>
                    <a:pt x="3502" y="3472"/>
                    <a:pt x="4117" y="3249"/>
                    <a:pt x="4588" y="2813"/>
                  </a:cubicBezTo>
                  <a:cubicBezTo>
                    <a:pt x="4748" y="2676"/>
                    <a:pt x="4885" y="2516"/>
                    <a:pt x="5045" y="2425"/>
                  </a:cubicBezTo>
                  <a:cubicBezTo>
                    <a:pt x="5273" y="2311"/>
                    <a:pt x="5547" y="2265"/>
                    <a:pt x="5798" y="2220"/>
                  </a:cubicBezTo>
                  <a:cubicBezTo>
                    <a:pt x="5814" y="2218"/>
                    <a:pt x="5831" y="2217"/>
                    <a:pt x="5846" y="2217"/>
                  </a:cubicBezTo>
                  <a:cubicBezTo>
                    <a:pt x="6045" y="2217"/>
                    <a:pt x="6165" y="2350"/>
                    <a:pt x="6186" y="2562"/>
                  </a:cubicBezTo>
                  <a:cubicBezTo>
                    <a:pt x="6232" y="2813"/>
                    <a:pt x="6277" y="3087"/>
                    <a:pt x="6346" y="3338"/>
                  </a:cubicBezTo>
                  <a:cubicBezTo>
                    <a:pt x="6528" y="3977"/>
                    <a:pt x="7008" y="4342"/>
                    <a:pt x="7601" y="4593"/>
                  </a:cubicBezTo>
                  <a:cubicBezTo>
                    <a:pt x="7792" y="4667"/>
                    <a:pt x="7972" y="4703"/>
                    <a:pt x="8141" y="4703"/>
                  </a:cubicBezTo>
                  <a:cubicBezTo>
                    <a:pt x="8496" y="4703"/>
                    <a:pt x="8806" y="4545"/>
                    <a:pt x="9085" y="4251"/>
                  </a:cubicBezTo>
                  <a:cubicBezTo>
                    <a:pt x="9130" y="4205"/>
                    <a:pt x="9222" y="4160"/>
                    <a:pt x="9290" y="4114"/>
                  </a:cubicBezTo>
                  <a:cubicBezTo>
                    <a:pt x="9499" y="3975"/>
                    <a:pt x="9722" y="3915"/>
                    <a:pt x="9958" y="3915"/>
                  </a:cubicBezTo>
                  <a:cubicBezTo>
                    <a:pt x="10031" y="3915"/>
                    <a:pt x="10105" y="3921"/>
                    <a:pt x="10180" y="3931"/>
                  </a:cubicBezTo>
                  <a:cubicBezTo>
                    <a:pt x="10728" y="4023"/>
                    <a:pt x="11230" y="4183"/>
                    <a:pt x="11710" y="4479"/>
                  </a:cubicBezTo>
                  <a:cubicBezTo>
                    <a:pt x="11915" y="4639"/>
                    <a:pt x="12166" y="4730"/>
                    <a:pt x="12417" y="4799"/>
                  </a:cubicBezTo>
                  <a:cubicBezTo>
                    <a:pt x="12930" y="4929"/>
                    <a:pt x="13438" y="5003"/>
                    <a:pt x="13955" y="5003"/>
                  </a:cubicBezTo>
                  <a:cubicBezTo>
                    <a:pt x="14613" y="5003"/>
                    <a:pt x="15285" y="4884"/>
                    <a:pt x="16001" y="4616"/>
                  </a:cubicBezTo>
                  <a:cubicBezTo>
                    <a:pt x="15339" y="4479"/>
                    <a:pt x="14791" y="4365"/>
                    <a:pt x="14266" y="4228"/>
                  </a:cubicBezTo>
                  <a:cubicBezTo>
                    <a:pt x="13581" y="4068"/>
                    <a:pt x="12851" y="3931"/>
                    <a:pt x="12212" y="3612"/>
                  </a:cubicBezTo>
                  <a:cubicBezTo>
                    <a:pt x="11618" y="3338"/>
                    <a:pt x="11048" y="3110"/>
                    <a:pt x="10409" y="2996"/>
                  </a:cubicBezTo>
                  <a:cubicBezTo>
                    <a:pt x="10239" y="2962"/>
                    <a:pt x="10077" y="2945"/>
                    <a:pt x="9920" y="2945"/>
                  </a:cubicBezTo>
                  <a:cubicBezTo>
                    <a:pt x="9444" y="2945"/>
                    <a:pt x="9023" y="3103"/>
                    <a:pt x="8628" y="3429"/>
                  </a:cubicBezTo>
                  <a:cubicBezTo>
                    <a:pt x="8403" y="3602"/>
                    <a:pt x="8204" y="3789"/>
                    <a:pt x="7942" y="3789"/>
                  </a:cubicBezTo>
                  <a:cubicBezTo>
                    <a:pt x="7858" y="3789"/>
                    <a:pt x="7769" y="3770"/>
                    <a:pt x="7670" y="3726"/>
                  </a:cubicBezTo>
                  <a:cubicBezTo>
                    <a:pt x="7282" y="3566"/>
                    <a:pt x="7008" y="3338"/>
                    <a:pt x="6871" y="2950"/>
                  </a:cubicBezTo>
                  <a:cubicBezTo>
                    <a:pt x="6825" y="2790"/>
                    <a:pt x="6779" y="2653"/>
                    <a:pt x="6734" y="2493"/>
                  </a:cubicBezTo>
                  <a:cubicBezTo>
                    <a:pt x="6551" y="1877"/>
                    <a:pt x="6391" y="1786"/>
                    <a:pt x="5752" y="1717"/>
                  </a:cubicBezTo>
                  <a:cubicBezTo>
                    <a:pt x="5691" y="1711"/>
                    <a:pt x="5632" y="1708"/>
                    <a:pt x="5574" y="1708"/>
                  </a:cubicBezTo>
                  <a:cubicBezTo>
                    <a:pt x="5002" y="1708"/>
                    <a:pt x="4565" y="2000"/>
                    <a:pt x="4109" y="2311"/>
                  </a:cubicBezTo>
                  <a:cubicBezTo>
                    <a:pt x="3802" y="2536"/>
                    <a:pt x="3460" y="2640"/>
                    <a:pt x="3127" y="2640"/>
                  </a:cubicBezTo>
                  <a:cubicBezTo>
                    <a:pt x="2445" y="2640"/>
                    <a:pt x="1798" y="2202"/>
                    <a:pt x="1552" y="1466"/>
                  </a:cubicBezTo>
                  <a:cubicBezTo>
                    <a:pt x="1438" y="1101"/>
                    <a:pt x="1324" y="736"/>
                    <a:pt x="1164" y="416"/>
                  </a:cubicBezTo>
                  <a:cubicBezTo>
                    <a:pt x="1037" y="143"/>
                    <a:pt x="8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554000" y="4494435"/>
            <a:ext cx="793600" cy="736533"/>
            <a:chOff x="8321650" y="1504325"/>
            <a:chExt cx="595200" cy="552400"/>
          </a:xfrm>
        </p:grpSpPr>
        <p:sp>
          <p:nvSpPr>
            <p:cNvPr id="37" name="Google Shape;37;p4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/>
          <p:nvPr/>
        </p:nvSpPr>
        <p:spPr>
          <a:xfrm>
            <a:off x="11664769" y="449443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774767" y="5973951"/>
            <a:ext cx="2130000" cy="584200"/>
            <a:chOff x="3292150" y="368850"/>
            <a:chExt cx="1597500" cy="438150"/>
          </a:xfrm>
        </p:grpSpPr>
        <p:sp>
          <p:nvSpPr>
            <p:cNvPr id="41" name="Google Shape;41;p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3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10844400" y="838719"/>
            <a:ext cx="793600" cy="736533"/>
            <a:chOff x="8321650" y="1504325"/>
            <a:chExt cx="595200" cy="552400"/>
          </a:xfrm>
        </p:grpSpPr>
        <p:sp>
          <p:nvSpPr>
            <p:cNvPr id="430" name="Google Shape;430;p3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5882733" y="58406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3" name="Google Shape;433;p31"/>
          <p:cNvGrpSpPr/>
          <p:nvPr/>
        </p:nvGrpSpPr>
        <p:grpSpPr>
          <a:xfrm>
            <a:off x="524684" y="5428653"/>
            <a:ext cx="852200" cy="1069033"/>
            <a:chOff x="5125000" y="2647775"/>
            <a:chExt cx="639150" cy="801775"/>
          </a:xfrm>
        </p:grpSpPr>
        <p:sp>
          <p:nvSpPr>
            <p:cNvPr id="434" name="Google Shape;434;p31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1"/>
          <p:cNvGrpSpPr/>
          <p:nvPr/>
        </p:nvGrpSpPr>
        <p:grpSpPr>
          <a:xfrm>
            <a:off x="9843467" y="5913484"/>
            <a:ext cx="2130000" cy="584200"/>
            <a:chOff x="3292150" y="368850"/>
            <a:chExt cx="1597500" cy="438150"/>
          </a:xfrm>
        </p:grpSpPr>
        <p:sp>
          <p:nvSpPr>
            <p:cNvPr id="437" name="Google Shape;437;p3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11110319" y="21352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1"/>
          <p:cNvSpPr/>
          <p:nvPr/>
        </p:nvSpPr>
        <p:spPr>
          <a:xfrm>
            <a:off x="262936" y="195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4765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7620000" y="2297867"/>
            <a:ext cx="3621200" cy="822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7620000" y="3221333"/>
            <a:ext cx="3621200" cy="144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756233" y="4758252"/>
            <a:ext cx="793600" cy="736533"/>
            <a:chOff x="8321650" y="1504325"/>
            <a:chExt cx="595200" cy="552400"/>
          </a:xfrm>
        </p:grpSpPr>
        <p:sp>
          <p:nvSpPr>
            <p:cNvPr id="445" name="Google Shape;445;p3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8343800" y="5080036"/>
            <a:ext cx="852200" cy="1069033"/>
            <a:chOff x="5125000" y="2647775"/>
            <a:chExt cx="639150" cy="801775"/>
          </a:xfrm>
        </p:grpSpPr>
        <p:sp>
          <p:nvSpPr>
            <p:cNvPr id="448" name="Google Shape;448;p32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32"/>
          <p:cNvSpPr/>
          <p:nvPr/>
        </p:nvSpPr>
        <p:spPr>
          <a:xfrm>
            <a:off x="1036620" y="1093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32"/>
          <p:cNvSpPr/>
          <p:nvPr/>
        </p:nvSpPr>
        <p:spPr>
          <a:xfrm>
            <a:off x="10958202" y="13737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32"/>
          <p:cNvSpPr/>
          <p:nvPr/>
        </p:nvSpPr>
        <p:spPr>
          <a:xfrm>
            <a:off x="10958202" y="584426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3897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50800" y="2297867"/>
            <a:ext cx="3621200" cy="822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56" name="Google Shape;456;p33"/>
          <p:cNvGrpSpPr/>
          <p:nvPr/>
        </p:nvGrpSpPr>
        <p:grpSpPr>
          <a:xfrm>
            <a:off x="140100" y="427084"/>
            <a:ext cx="2130000" cy="584200"/>
            <a:chOff x="3292150" y="368850"/>
            <a:chExt cx="1597500" cy="438150"/>
          </a:xfrm>
        </p:grpSpPr>
        <p:sp>
          <p:nvSpPr>
            <p:cNvPr id="457" name="Google Shape;457;p3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97867" y="5494784"/>
            <a:ext cx="793600" cy="736533"/>
            <a:chOff x="8321650" y="1504325"/>
            <a:chExt cx="595200" cy="552400"/>
          </a:xfrm>
        </p:grpSpPr>
        <p:sp>
          <p:nvSpPr>
            <p:cNvPr id="460" name="Google Shape;460;p33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3719800" y="643486"/>
            <a:ext cx="852200" cy="1069033"/>
            <a:chOff x="5125000" y="2647775"/>
            <a:chExt cx="639150" cy="801775"/>
          </a:xfrm>
        </p:grpSpPr>
        <p:sp>
          <p:nvSpPr>
            <p:cNvPr id="463" name="Google Shape;463;p33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33"/>
          <p:cNvSpPr/>
          <p:nvPr/>
        </p:nvSpPr>
        <p:spPr>
          <a:xfrm>
            <a:off x="10624153" y="88723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3"/>
          <p:cNvSpPr/>
          <p:nvPr/>
        </p:nvSpPr>
        <p:spPr>
          <a:xfrm>
            <a:off x="10638620" y="5494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237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423312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423312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4"/>
          <p:cNvSpPr/>
          <p:nvPr/>
        </p:nvSpPr>
        <p:spPr>
          <a:xfrm>
            <a:off x="1104043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1127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423312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5" name="Google Shape;475;p35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423312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35"/>
          <p:cNvSpPr/>
          <p:nvPr/>
        </p:nvSpPr>
        <p:spPr>
          <a:xfrm>
            <a:off x="1104043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3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title" idx="2"/>
          </p:nvPr>
        </p:nvSpPr>
        <p:spPr>
          <a:xfrm>
            <a:off x="1250167" y="4406400"/>
            <a:ext cx="29004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subTitle" idx="1"/>
          </p:nvPr>
        </p:nvSpPr>
        <p:spPr>
          <a:xfrm>
            <a:off x="1250167" y="4906800"/>
            <a:ext cx="2900400" cy="113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3" name="Google Shape;483;p36"/>
          <p:cNvSpPr txBox="1">
            <a:spLocks noGrp="1"/>
          </p:cNvSpPr>
          <p:nvPr>
            <p:ph type="title" idx="3"/>
          </p:nvPr>
        </p:nvSpPr>
        <p:spPr>
          <a:xfrm>
            <a:off x="4645795" y="4406400"/>
            <a:ext cx="29004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"/>
          </p:nvPr>
        </p:nvSpPr>
        <p:spPr>
          <a:xfrm>
            <a:off x="4645796" y="4906800"/>
            <a:ext cx="2900400" cy="113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title" idx="5"/>
          </p:nvPr>
        </p:nvSpPr>
        <p:spPr>
          <a:xfrm>
            <a:off x="8041432" y="4406400"/>
            <a:ext cx="29004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subTitle" idx="6"/>
          </p:nvPr>
        </p:nvSpPr>
        <p:spPr>
          <a:xfrm>
            <a:off x="8041433" y="4906800"/>
            <a:ext cx="2900400" cy="113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8" name="Google Shape;488;p36"/>
          <p:cNvGrpSpPr/>
          <p:nvPr/>
        </p:nvGrpSpPr>
        <p:grpSpPr>
          <a:xfrm>
            <a:off x="9444767" y="184669"/>
            <a:ext cx="852200" cy="1069033"/>
            <a:chOff x="5125000" y="2647775"/>
            <a:chExt cx="639150" cy="801775"/>
          </a:xfrm>
        </p:grpSpPr>
        <p:sp>
          <p:nvSpPr>
            <p:cNvPr id="489" name="Google Shape;489;p36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327233" y="5770535"/>
            <a:ext cx="793600" cy="736533"/>
            <a:chOff x="8321650" y="1504325"/>
            <a:chExt cx="595200" cy="552400"/>
          </a:xfrm>
        </p:grpSpPr>
        <p:sp>
          <p:nvSpPr>
            <p:cNvPr id="492" name="Google Shape;492;p3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11578335" y="4400653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6"/>
          <p:cNvSpPr/>
          <p:nvPr/>
        </p:nvSpPr>
        <p:spPr>
          <a:xfrm>
            <a:off x="7779652" y="6345669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6"/>
          <p:cNvSpPr/>
          <p:nvPr/>
        </p:nvSpPr>
        <p:spPr>
          <a:xfrm>
            <a:off x="327236" y="15282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292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 idx="2"/>
          </p:nvPr>
        </p:nvSpPr>
        <p:spPr>
          <a:xfrm>
            <a:off x="955400" y="4671600"/>
            <a:ext cx="30768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955400" y="5273600"/>
            <a:ext cx="30768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title" idx="3"/>
          </p:nvPr>
        </p:nvSpPr>
        <p:spPr>
          <a:xfrm>
            <a:off x="4557595" y="4671600"/>
            <a:ext cx="30768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4"/>
          </p:nvPr>
        </p:nvSpPr>
        <p:spPr>
          <a:xfrm>
            <a:off x="4557595" y="5273600"/>
            <a:ext cx="30768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 idx="5"/>
          </p:nvPr>
        </p:nvSpPr>
        <p:spPr>
          <a:xfrm>
            <a:off x="8159797" y="4671600"/>
            <a:ext cx="3076800" cy="70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ubTitle" idx="6"/>
          </p:nvPr>
        </p:nvSpPr>
        <p:spPr>
          <a:xfrm>
            <a:off x="8159799" y="5273600"/>
            <a:ext cx="30768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506" name="Google Shape;506;p3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1142133" y="1482784"/>
            <a:ext cx="793600" cy="736533"/>
            <a:chOff x="8321650" y="1504325"/>
            <a:chExt cx="595200" cy="552400"/>
          </a:xfrm>
        </p:grpSpPr>
        <p:sp>
          <p:nvSpPr>
            <p:cNvPr id="509" name="Google Shape;509;p3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37"/>
          <p:cNvSpPr/>
          <p:nvPr/>
        </p:nvSpPr>
        <p:spPr>
          <a:xfrm>
            <a:off x="352533" y="57738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37"/>
          <p:cNvSpPr/>
          <p:nvPr/>
        </p:nvSpPr>
        <p:spPr>
          <a:xfrm>
            <a:off x="456369" y="194470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37"/>
          <p:cNvSpPr/>
          <p:nvPr/>
        </p:nvSpPr>
        <p:spPr>
          <a:xfrm>
            <a:off x="4160936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37"/>
          <p:cNvSpPr/>
          <p:nvPr/>
        </p:nvSpPr>
        <p:spPr>
          <a:xfrm>
            <a:off x="11602602" y="4671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331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 idx="2"/>
          </p:nvPr>
        </p:nvSpPr>
        <p:spPr>
          <a:xfrm>
            <a:off x="960000" y="1840000"/>
            <a:ext cx="3162000" cy="1080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960000" y="2819231"/>
            <a:ext cx="3162000" cy="83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 idx="3"/>
          </p:nvPr>
        </p:nvSpPr>
        <p:spPr>
          <a:xfrm>
            <a:off x="8070001" y="1840000"/>
            <a:ext cx="3162000" cy="1080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>
            <a:off x="8069997" y="2819231"/>
            <a:ext cx="3162000" cy="83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title" idx="5"/>
          </p:nvPr>
        </p:nvSpPr>
        <p:spPr>
          <a:xfrm>
            <a:off x="960000" y="4100200"/>
            <a:ext cx="3162000" cy="1081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>
            <a:off x="960000" y="5079625"/>
            <a:ext cx="3162000" cy="83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title" idx="7"/>
          </p:nvPr>
        </p:nvSpPr>
        <p:spPr>
          <a:xfrm>
            <a:off x="8070000" y="4100200"/>
            <a:ext cx="3162000" cy="1080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8"/>
          </p:nvPr>
        </p:nvSpPr>
        <p:spPr>
          <a:xfrm>
            <a:off x="8069999" y="5079644"/>
            <a:ext cx="3162000" cy="83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1322943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38"/>
          <p:cNvSpPr/>
          <p:nvPr/>
        </p:nvSpPr>
        <p:spPr>
          <a:xfrm>
            <a:off x="8336110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38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8" name="Google Shape;528;p38"/>
          <p:cNvGrpSpPr/>
          <p:nvPr/>
        </p:nvGrpSpPr>
        <p:grpSpPr>
          <a:xfrm>
            <a:off x="262167" y="5770535"/>
            <a:ext cx="793600" cy="736533"/>
            <a:chOff x="8321650" y="1504325"/>
            <a:chExt cx="595200" cy="552400"/>
          </a:xfrm>
        </p:grpSpPr>
        <p:sp>
          <p:nvSpPr>
            <p:cNvPr id="529" name="Google Shape;529;p38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38"/>
          <p:cNvSpPr/>
          <p:nvPr/>
        </p:nvSpPr>
        <p:spPr>
          <a:xfrm>
            <a:off x="11665902" y="6326720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38"/>
          <p:cNvSpPr/>
          <p:nvPr/>
        </p:nvSpPr>
        <p:spPr>
          <a:xfrm>
            <a:off x="327219" y="354269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38"/>
          <p:cNvSpPr/>
          <p:nvPr/>
        </p:nvSpPr>
        <p:spPr>
          <a:xfrm>
            <a:off x="6146002" y="61387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41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title" idx="2"/>
          </p:nvPr>
        </p:nvSpPr>
        <p:spPr>
          <a:xfrm>
            <a:off x="1468233" y="2609600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1468233" y="3111833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title" idx="3"/>
          </p:nvPr>
        </p:nvSpPr>
        <p:spPr>
          <a:xfrm>
            <a:off x="4771929" y="2609600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ubTitle" idx="4"/>
          </p:nvPr>
        </p:nvSpPr>
        <p:spPr>
          <a:xfrm>
            <a:off x="4771929" y="3111833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title" idx="5"/>
          </p:nvPr>
        </p:nvSpPr>
        <p:spPr>
          <a:xfrm>
            <a:off x="1468233" y="4872767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ubTitle" idx="6"/>
          </p:nvPr>
        </p:nvSpPr>
        <p:spPr>
          <a:xfrm>
            <a:off x="1468233" y="5375200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 idx="7"/>
          </p:nvPr>
        </p:nvSpPr>
        <p:spPr>
          <a:xfrm>
            <a:off x="4771929" y="4872767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8"/>
          </p:nvPr>
        </p:nvSpPr>
        <p:spPr>
          <a:xfrm>
            <a:off x="4771929" y="5375200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title" idx="9"/>
          </p:nvPr>
        </p:nvSpPr>
        <p:spPr>
          <a:xfrm>
            <a:off x="8075633" y="2609600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subTitle" idx="13"/>
          </p:nvPr>
        </p:nvSpPr>
        <p:spPr>
          <a:xfrm>
            <a:off x="8075633" y="3111833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title" idx="14"/>
          </p:nvPr>
        </p:nvSpPr>
        <p:spPr>
          <a:xfrm>
            <a:off x="8075633" y="4872767"/>
            <a:ext cx="2648000" cy="502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subTitle" idx="15"/>
          </p:nvPr>
        </p:nvSpPr>
        <p:spPr>
          <a:xfrm>
            <a:off x="8075633" y="5375200"/>
            <a:ext cx="2648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9803451" y="808884"/>
            <a:ext cx="2130000" cy="584200"/>
            <a:chOff x="3292150" y="368850"/>
            <a:chExt cx="1597500" cy="438150"/>
          </a:xfrm>
        </p:grpSpPr>
        <p:sp>
          <p:nvSpPr>
            <p:cNvPr id="549" name="Google Shape;549;p3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441567" y="57738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2" name="Google Shape;552;p39"/>
          <p:cNvGrpSpPr/>
          <p:nvPr/>
        </p:nvGrpSpPr>
        <p:grpSpPr>
          <a:xfrm>
            <a:off x="10999333" y="5670535"/>
            <a:ext cx="793600" cy="736533"/>
            <a:chOff x="8321650" y="1504325"/>
            <a:chExt cx="595200" cy="552400"/>
          </a:xfrm>
        </p:grpSpPr>
        <p:sp>
          <p:nvSpPr>
            <p:cNvPr id="553" name="Google Shape;553;p39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41567" y="4003769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9"/>
          <p:cNvSpPr/>
          <p:nvPr/>
        </p:nvSpPr>
        <p:spPr>
          <a:xfrm>
            <a:off x="2974069" y="63724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9"/>
          <p:cNvSpPr/>
          <p:nvPr/>
        </p:nvSpPr>
        <p:spPr>
          <a:xfrm>
            <a:off x="7711853" y="63724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9"/>
          <p:cNvSpPr/>
          <p:nvPr/>
        </p:nvSpPr>
        <p:spPr>
          <a:xfrm>
            <a:off x="11641086" y="4327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39"/>
          <p:cNvSpPr/>
          <p:nvPr/>
        </p:nvSpPr>
        <p:spPr>
          <a:xfrm>
            <a:off x="819902" y="20855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9"/>
          <p:cNvSpPr/>
          <p:nvPr/>
        </p:nvSpPr>
        <p:spPr>
          <a:xfrm>
            <a:off x="10857702" y="208310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9393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title" hasCustomPrompt="1"/>
          </p:nvPr>
        </p:nvSpPr>
        <p:spPr>
          <a:xfrm>
            <a:off x="2528400" y="782500"/>
            <a:ext cx="7135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3" name="Google Shape;563;p40"/>
          <p:cNvSpPr txBox="1">
            <a:spLocks noGrp="1"/>
          </p:cNvSpPr>
          <p:nvPr>
            <p:ph type="subTitle" idx="1"/>
          </p:nvPr>
        </p:nvSpPr>
        <p:spPr>
          <a:xfrm>
            <a:off x="2528400" y="1546100"/>
            <a:ext cx="7135200" cy="63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title" idx="2" hasCustomPrompt="1"/>
          </p:nvPr>
        </p:nvSpPr>
        <p:spPr>
          <a:xfrm>
            <a:off x="2528400" y="2703833"/>
            <a:ext cx="7135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5" name="Google Shape;565;p40"/>
          <p:cNvSpPr txBox="1">
            <a:spLocks noGrp="1"/>
          </p:cNvSpPr>
          <p:nvPr>
            <p:ph type="subTitle" idx="3"/>
          </p:nvPr>
        </p:nvSpPr>
        <p:spPr>
          <a:xfrm>
            <a:off x="2528400" y="3469500"/>
            <a:ext cx="7135200" cy="63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 idx="4" hasCustomPrompt="1"/>
          </p:nvPr>
        </p:nvSpPr>
        <p:spPr>
          <a:xfrm>
            <a:off x="2528400" y="4679096"/>
            <a:ext cx="7135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subTitle" idx="5"/>
          </p:nvPr>
        </p:nvSpPr>
        <p:spPr>
          <a:xfrm>
            <a:off x="2528400" y="5442700"/>
            <a:ext cx="7135200" cy="632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 rot="2520510">
            <a:off x="-489605" y="-725732"/>
            <a:ext cx="1881241" cy="3295869"/>
            <a:chOff x="-524778" y="2749171"/>
            <a:chExt cx="1411018" cy="2472053"/>
          </a:xfrm>
        </p:grpSpPr>
        <p:sp>
          <p:nvSpPr>
            <p:cNvPr id="569" name="Google Shape;569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1" name="Google Shape;601;p40"/>
          <p:cNvSpPr/>
          <p:nvPr/>
        </p:nvSpPr>
        <p:spPr>
          <a:xfrm rot="5400000">
            <a:off x="10622252" y="524869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603" name="Google Shape;603;p4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4781110" y="23162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4781110" y="4265552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10612067" y="1482786"/>
            <a:ext cx="852200" cy="1069033"/>
            <a:chOff x="5125000" y="2647775"/>
            <a:chExt cx="639150" cy="801775"/>
          </a:xfrm>
        </p:grpSpPr>
        <p:sp>
          <p:nvSpPr>
            <p:cNvPr id="608" name="Google Shape;608;p4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0" name="Google Shape;610;p40"/>
          <p:cNvSpPr/>
          <p:nvPr/>
        </p:nvSpPr>
        <p:spPr>
          <a:xfrm>
            <a:off x="717969" y="60297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0"/>
          <p:cNvSpPr/>
          <p:nvPr/>
        </p:nvSpPr>
        <p:spPr>
          <a:xfrm>
            <a:off x="7905035" y="330486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18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8110400" cy="155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2340400" y="4345633"/>
            <a:ext cx="3340800" cy="58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2340384" y="4833200"/>
            <a:ext cx="3340800" cy="1204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3"/>
          </p:nvPr>
        </p:nvSpPr>
        <p:spPr>
          <a:xfrm>
            <a:off x="6510833" y="4345633"/>
            <a:ext cx="3340800" cy="58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10817" y="4833200"/>
            <a:ext cx="3340800" cy="1204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0811733" y="19533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/>
          <p:nvPr/>
        </p:nvSpPr>
        <p:spPr>
          <a:xfrm>
            <a:off x="834386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5"/>
          <p:cNvGrpSpPr/>
          <p:nvPr/>
        </p:nvGrpSpPr>
        <p:grpSpPr>
          <a:xfrm>
            <a:off x="142933" y="5846684"/>
            <a:ext cx="2130000" cy="584200"/>
            <a:chOff x="3292150" y="368850"/>
            <a:chExt cx="1597500" cy="438150"/>
          </a:xfrm>
        </p:grpSpPr>
        <p:sp>
          <p:nvSpPr>
            <p:cNvPr id="53" name="Google Shape;53;p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2361791">
            <a:off x="10735668" y="5255292"/>
            <a:ext cx="852155" cy="1068976"/>
            <a:chOff x="5125000" y="2647775"/>
            <a:chExt cx="639150" cy="801775"/>
          </a:xfrm>
        </p:grpSpPr>
        <p:sp>
          <p:nvSpPr>
            <p:cNvPr id="56" name="Google Shape;56;p5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9131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 hasCustomPrompt="1"/>
          </p:nvPr>
        </p:nvSpPr>
        <p:spPr>
          <a:xfrm>
            <a:off x="6649257" y="2156467"/>
            <a:ext cx="1275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5" name="Google Shape;615;p41"/>
          <p:cNvSpPr txBox="1">
            <a:spLocks noGrp="1"/>
          </p:cNvSpPr>
          <p:nvPr>
            <p:ph type="title" idx="3"/>
          </p:nvPr>
        </p:nvSpPr>
        <p:spPr>
          <a:xfrm>
            <a:off x="7924333" y="2156467"/>
            <a:ext cx="3104400" cy="664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subTitle" idx="1"/>
          </p:nvPr>
        </p:nvSpPr>
        <p:spPr>
          <a:xfrm>
            <a:off x="7924333" y="2821300"/>
            <a:ext cx="31044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 idx="4" hasCustomPrompt="1"/>
          </p:nvPr>
        </p:nvSpPr>
        <p:spPr>
          <a:xfrm>
            <a:off x="6640367" y="4212500"/>
            <a:ext cx="1275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8" name="Google Shape;618;p41"/>
          <p:cNvSpPr txBox="1">
            <a:spLocks noGrp="1"/>
          </p:cNvSpPr>
          <p:nvPr>
            <p:ph type="title" idx="5"/>
          </p:nvPr>
        </p:nvSpPr>
        <p:spPr>
          <a:xfrm>
            <a:off x="7915200" y="4212500"/>
            <a:ext cx="3104400" cy="664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9" name="Google Shape;619;p41"/>
          <p:cNvSpPr txBox="1">
            <a:spLocks noGrp="1"/>
          </p:cNvSpPr>
          <p:nvPr>
            <p:ph type="subTitle" idx="6"/>
          </p:nvPr>
        </p:nvSpPr>
        <p:spPr>
          <a:xfrm>
            <a:off x="7915200" y="4877333"/>
            <a:ext cx="31044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20" name="Google Shape;620;p41"/>
          <p:cNvSpPr/>
          <p:nvPr/>
        </p:nvSpPr>
        <p:spPr>
          <a:xfrm>
            <a:off x="7914677" y="35937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1"/>
          <p:cNvSpPr/>
          <p:nvPr/>
        </p:nvSpPr>
        <p:spPr>
          <a:xfrm>
            <a:off x="7914677" y="5630968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1"/>
          <p:cNvSpPr/>
          <p:nvPr/>
        </p:nvSpPr>
        <p:spPr>
          <a:xfrm>
            <a:off x="11104000" y="20157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3" name="Google Shape;623;p41"/>
          <p:cNvGrpSpPr/>
          <p:nvPr/>
        </p:nvGrpSpPr>
        <p:grpSpPr>
          <a:xfrm>
            <a:off x="262167" y="5770535"/>
            <a:ext cx="793600" cy="736533"/>
            <a:chOff x="8321650" y="1504325"/>
            <a:chExt cx="595200" cy="552400"/>
          </a:xfrm>
        </p:grpSpPr>
        <p:sp>
          <p:nvSpPr>
            <p:cNvPr id="624" name="Google Shape;624;p4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41"/>
          <p:cNvSpPr/>
          <p:nvPr/>
        </p:nvSpPr>
        <p:spPr>
          <a:xfrm>
            <a:off x="11323119" y="61387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1"/>
          <p:cNvSpPr/>
          <p:nvPr/>
        </p:nvSpPr>
        <p:spPr>
          <a:xfrm>
            <a:off x="881686" y="2015769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8803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1520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0" name="Google Shape;630;p42"/>
          <p:cNvSpPr txBox="1">
            <a:spLocks noGrp="1"/>
          </p:cNvSpPr>
          <p:nvPr>
            <p:ph type="subTitle" idx="1"/>
          </p:nvPr>
        </p:nvSpPr>
        <p:spPr>
          <a:xfrm>
            <a:off x="3232800" y="3171133"/>
            <a:ext cx="6105600" cy="1155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1" name="Google Shape;631;p42"/>
          <p:cNvSpPr txBox="1"/>
          <p:nvPr/>
        </p:nvSpPr>
        <p:spPr>
          <a:xfrm>
            <a:off x="3232800" y="5019933"/>
            <a:ext cx="5726400" cy="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dk1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2"/>
          <p:cNvSpPr txBox="1">
            <a:spLocks noGrp="1"/>
          </p:cNvSpPr>
          <p:nvPr>
            <p:ph type="subTitle" idx="2"/>
          </p:nvPr>
        </p:nvSpPr>
        <p:spPr>
          <a:xfrm>
            <a:off x="3232800" y="2531667"/>
            <a:ext cx="6105600" cy="63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633" name="Google Shape;633;p42"/>
          <p:cNvGrpSpPr/>
          <p:nvPr/>
        </p:nvGrpSpPr>
        <p:grpSpPr>
          <a:xfrm>
            <a:off x="9042151" y="1114451"/>
            <a:ext cx="2130000" cy="584200"/>
            <a:chOff x="3292150" y="368850"/>
            <a:chExt cx="1597500" cy="438150"/>
          </a:xfrm>
        </p:grpSpPr>
        <p:sp>
          <p:nvSpPr>
            <p:cNvPr id="634" name="Google Shape;634;p4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414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/>
          <p:nvPr/>
        </p:nvSpPr>
        <p:spPr>
          <a:xfrm>
            <a:off x="2199852" y="1210033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-471104" y="3424263"/>
            <a:ext cx="1881357" cy="3296071"/>
            <a:chOff x="-524778" y="2749171"/>
            <a:chExt cx="1411018" cy="2472053"/>
          </a:xfrm>
        </p:grpSpPr>
        <p:sp>
          <p:nvSpPr>
            <p:cNvPr id="639" name="Google Shape;639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633758">
            <a:off x="10592503" y="3491030"/>
            <a:ext cx="2145573" cy="3366607"/>
            <a:chOff x="7849875" y="2867799"/>
            <a:chExt cx="1609271" cy="2525096"/>
          </a:xfrm>
        </p:grpSpPr>
        <p:sp>
          <p:nvSpPr>
            <p:cNvPr id="672" name="Google Shape;672;p43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458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/>
          <p:nvPr/>
        </p:nvSpPr>
        <p:spPr>
          <a:xfrm>
            <a:off x="1583949" y="1781533"/>
            <a:ext cx="9024113" cy="3294927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44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7" name="Google Shape;697;p44"/>
          <p:cNvGrpSpPr/>
          <p:nvPr/>
        </p:nvGrpSpPr>
        <p:grpSpPr>
          <a:xfrm>
            <a:off x="9111184" y="805517"/>
            <a:ext cx="2130000" cy="584200"/>
            <a:chOff x="3292150" y="368850"/>
            <a:chExt cx="1597500" cy="438150"/>
          </a:xfrm>
        </p:grpSpPr>
        <p:sp>
          <p:nvSpPr>
            <p:cNvPr id="698" name="Google Shape;698;p4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44"/>
          <p:cNvGrpSpPr/>
          <p:nvPr/>
        </p:nvGrpSpPr>
        <p:grpSpPr>
          <a:xfrm rot="8528727">
            <a:off x="-3358704" y="722568"/>
            <a:ext cx="6529543" cy="2129176"/>
            <a:chOff x="4477625" y="1474000"/>
            <a:chExt cx="1382775" cy="450900"/>
          </a:xfrm>
        </p:grpSpPr>
        <p:sp>
          <p:nvSpPr>
            <p:cNvPr id="701" name="Google Shape;701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4912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AE15702-69AB-472E-979B-ACE5C8440E8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C083395-7C78-4632-AF3B-EC349ABC8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79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1" y="1064168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2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1759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marL="609570" lvl="0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278" lvl="3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848" lvl="4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418" lvl="5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6987" lvl="6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557" lvl="7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126" lvl="8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5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6945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1" y="6138668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7" y="3271675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2470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5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2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7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8495010" y="5261452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319467" y="49880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561502" y="1922152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11124786" y="60297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>
            <a:off x="225500" y="5532452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6"/>
          <p:cNvGrpSpPr/>
          <p:nvPr/>
        </p:nvGrpSpPr>
        <p:grpSpPr>
          <a:xfrm>
            <a:off x="11017300" y="1634135"/>
            <a:ext cx="793600" cy="736533"/>
            <a:chOff x="8321650" y="1504325"/>
            <a:chExt cx="595200" cy="552400"/>
          </a:xfrm>
        </p:grpSpPr>
        <p:sp>
          <p:nvSpPr>
            <p:cNvPr id="67" name="Google Shape;67;p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5623820" y="280652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526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marL="609570" lvl="0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40" lvl="1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204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8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2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4912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1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5630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5166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2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412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54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8" y="876035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7015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8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5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6306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1" y="6125068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6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77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8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2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475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468000" y="2844800"/>
            <a:ext cx="5664400" cy="30120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609570" lvl="0" indent="-3894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6569200" cy="1489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9798235" y="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>
            <a:off x="553986" y="2031920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>
            <a:off x="7223753" y="444553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>
            <a:off x="11551602" y="23955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4805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5" y="6138668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5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81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1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5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8258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8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2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9226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8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5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387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1" y="5702035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48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8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5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82189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71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3" y="3113711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5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526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5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5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5638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5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2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79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995451" y="1269400"/>
            <a:ext cx="8201200" cy="4319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031067" y="485717"/>
            <a:ext cx="2130000" cy="584200"/>
            <a:chOff x="3292150" y="368850"/>
            <a:chExt cx="1597500" cy="438150"/>
          </a:xfrm>
        </p:grpSpPr>
        <p:sp>
          <p:nvSpPr>
            <p:cNvPr id="80" name="Google Shape;80;p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4781177" y="5995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1110302" y="5818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8"/>
          <p:cNvSpPr/>
          <p:nvPr/>
        </p:nvSpPr>
        <p:spPr>
          <a:xfrm>
            <a:off x="689053" y="315360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8"/>
          <p:cNvSpPr/>
          <p:nvPr/>
        </p:nvSpPr>
        <p:spPr>
          <a:xfrm>
            <a:off x="1279169" y="610119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8"/>
          <p:cNvSpPr/>
          <p:nvPr/>
        </p:nvSpPr>
        <p:spPr>
          <a:xfrm>
            <a:off x="7905035" y="330486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8"/>
          <p:cNvSpPr/>
          <p:nvPr/>
        </p:nvSpPr>
        <p:spPr>
          <a:xfrm>
            <a:off x="3279202" y="361235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10354153" y="6001486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1139535" y="5980453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6380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1" y="5702035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2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4030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8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5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7105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8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30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6765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8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5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9908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44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7563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30" y="4044934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8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30" y="5528901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4147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8861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960133" y="719200"/>
            <a:ext cx="10281200" cy="76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024967" y="2472867"/>
            <a:ext cx="4630400" cy="3258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10898787" y="5073702"/>
            <a:ext cx="1764116" cy="1954511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0737569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10891200" y="1709268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9"/>
          <p:cNvGrpSpPr/>
          <p:nvPr/>
        </p:nvGrpSpPr>
        <p:grpSpPr>
          <a:xfrm>
            <a:off x="4234684" y="6010917"/>
            <a:ext cx="2130000" cy="584200"/>
            <a:chOff x="3292150" y="368850"/>
            <a:chExt cx="1597500" cy="438150"/>
          </a:xfrm>
        </p:grpSpPr>
        <p:sp>
          <p:nvSpPr>
            <p:cNvPr id="97" name="Google Shape;97;p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9"/>
          <p:cNvGrpSpPr/>
          <p:nvPr/>
        </p:nvGrpSpPr>
        <p:grpSpPr>
          <a:xfrm rot="8653673">
            <a:off x="6536731" y="903244"/>
            <a:ext cx="1220775" cy="1056064"/>
            <a:chOff x="3228400" y="3443600"/>
            <a:chExt cx="437875" cy="378825"/>
          </a:xfrm>
        </p:grpSpPr>
        <p:sp>
          <p:nvSpPr>
            <p:cNvPr id="100" name="Google Shape;100;p9"/>
            <p:cNvSpPr/>
            <p:nvPr/>
          </p:nvSpPr>
          <p:spPr>
            <a:xfrm>
              <a:off x="3551800" y="3447575"/>
              <a:ext cx="21325" cy="53950"/>
            </a:xfrm>
            <a:custGeom>
              <a:avLst/>
              <a:gdLst/>
              <a:ahLst/>
              <a:cxnLst/>
              <a:rect l="l" t="t" r="r" b="b"/>
              <a:pathLst>
                <a:path w="853" h="2158" extrusionOk="0">
                  <a:moveTo>
                    <a:pt x="237" y="1"/>
                  </a:moveTo>
                  <a:cubicBezTo>
                    <a:pt x="121" y="1"/>
                    <a:pt x="0" y="95"/>
                    <a:pt x="38" y="245"/>
                  </a:cubicBezTo>
                  <a:cubicBezTo>
                    <a:pt x="210" y="810"/>
                    <a:pt x="383" y="1390"/>
                    <a:pt x="445" y="1970"/>
                  </a:cubicBezTo>
                  <a:cubicBezTo>
                    <a:pt x="461" y="2095"/>
                    <a:pt x="567" y="2158"/>
                    <a:pt x="665" y="2158"/>
                  </a:cubicBezTo>
                  <a:cubicBezTo>
                    <a:pt x="763" y="2158"/>
                    <a:pt x="853" y="2095"/>
                    <a:pt x="837" y="1970"/>
                  </a:cubicBezTo>
                  <a:cubicBezTo>
                    <a:pt x="775" y="1343"/>
                    <a:pt x="586" y="731"/>
                    <a:pt x="414" y="136"/>
                  </a:cubicBezTo>
                  <a:cubicBezTo>
                    <a:pt x="389" y="42"/>
                    <a:pt x="31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28400" y="3491225"/>
              <a:ext cx="347100" cy="211700"/>
            </a:xfrm>
            <a:custGeom>
              <a:avLst/>
              <a:gdLst/>
              <a:ahLst/>
              <a:cxnLst/>
              <a:rect l="l" t="t" r="r" b="b"/>
              <a:pathLst>
                <a:path w="13884" h="8468" extrusionOk="0">
                  <a:moveTo>
                    <a:pt x="13581" y="0"/>
                  </a:moveTo>
                  <a:cubicBezTo>
                    <a:pt x="13567" y="0"/>
                    <a:pt x="13553" y="1"/>
                    <a:pt x="13538" y="4"/>
                  </a:cubicBezTo>
                  <a:cubicBezTo>
                    <a:pt x="8256" y="1023"/>
                    <a:pt x="3475" y="3907"/>
                    <a:pt x="121" y="8124"/>
                  </a:cubicBezTo>
                  <a:cubicBezTo>
                    <a:pt x="1" y="8268"/>
                    <a:pt x="130" y="8468"/>
                    <a:pt x="267" y="8468"/>
                  </a:cubicBezTo>
                  <a:cubicBezTo>
                    <a:pt x="309" y="8468"/>
                    <a:pt x="351" y="8449"/>
                    <a:pt x="387" y="8406"/>
                  </a:cubicBezTo>
                  <a:cubicBezTo>
                    <a:pt x="3710" y="4236"/>
                    <a:pt x="8428" y="1399"/>
                    <a:pt x="13648" y="380"/>
                  </a:cubicBezTo>
                  <a:cubicBezTo>
                    <a:pt x="13884" y="336"/>
                    <a:pt x="13801" y="0"/>
                    <a:pt x="135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550050" y="3443600"/>
              <a:ext cx="116225" cy="73650"/>
            </a:xfrm>
            <a:custGeom>
              <a:avLst/>
              <a:gdLst/>
              <a:ahLst/>
              <a:cxnLst/>
              <a:rect l="l" t="t" r="r" b="b"/>
              <a:pathLst>
                <a:path w="4649" h="2946" extrusionOk="0">
                  <a:moveTo>
                    <a:pt x="290" y="0"/>
                  </a:moveTo>
                  <a:cubicBezTo>
                    <a:pt x="117" y="0"/>
                    <a:pt x="1" y="252"/>
                    <a:pt x="186" y="357"/>
                  </a:cubicBezTo>
                  <a:cubicBezTo>
                    <a:pt x="1581" y="1157"/>
                    <a:pt x="2929" y="2035"/>
                    <a:pt x="4277" y="2912"/>
                  </a:cubicBezTo>
                  <a:cubicBezTo>
                    <a:pt x="4311" y="2936"/>
                    <a:pt x="4344" y="2946"/>
                    <a:pt x="4376" y="2946"/>
                  </a:cubicBezTo>
                  <a:cubicBezTo>
                    <a:pt x="4537" y="2946"/>
                    <a:pt x="4649" y="2688"/>
                    <a:pt x="4465" y="2583"/>
                  </a:cubicBezTo>
                  <a:cubicBezTo>
                    <a:pt x="3133" y="1690"/>
                    <a:pt x="1785" y="812"/>
                    <a:pt x="390" y="28"/>
                  </a:cubicBezTo>
                  <a:cubicBezTo>
                    <a:pt x="356" y="9"/>
                    <a:pt x="322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583475" y="3509650"/>
              <a:ext cx="81275" cy="118650"/>
            </a:xfrm>
            <a:custGeom>
              <a:avLst/>
              <a:gdLst/>
              <a:ahLst/>
              <a:cxnLst/>
              <a:rect l="l" t="t" r="r" b="b"/>
              <a:pathLst>
                <a:path w="3251" h="4746" extrusionOk="0">
                  <a:moveTo>
                    <a:pt x="2993" y="1"/>
                  </a:moveTo>
                  <a:cubicBezTo>
                    <a:pt x="2936" y="1"/>
                    <a:pt x="2880" y="29"/>
                    <a:pt x="2846" y="98"/>
                  </a:cubicBezTo>
                  <a:cubicBezTo>
                    <a:pt x="2078" y="1618"/>
                    <a:pt x="1185" y="3076"/>
                    <a:pt x="119" y="4408"/>
                  </a:cubicBezTo>
                  <a:cubicBezTo>
                    <a:pt x="1" y="4550"/>
                    <a:pt x="132" y="4746"/>
                    <a:pt x="271" y="4746"/>
                  </a:cubicBezTo>
                  <a:cubicBezTo>
                    <a:pt x="316" y="4746"/>
                    <a:pt x="362" y="4725"/>
                    <a:pt x="401" y="4675"/>
                  </a:cubicBezTo>
                  <a:cubicBezTo>
                    <a:pt x="1482" y="3327"/>
                    <a:pt x="2407" y="1853"/>
                    <a:pt x="3175" y="302"/>
                  </a:cubicBezTo>
                  <a:cubicBezTo>
                    <a:pt x="3251" y="140"/>
                    <a:pt x="3119" y="1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3577725" y="3567100"/>
              <a:ext cx="16875" cy="55550"/>
            </a:xfrm>
            <a:custGeom>
              <a:avLst/>
              <a:gdLst/>
              <a:ahLst/>
              <a:cxnLst/>
              <a:rect l="l" t="t" r="r" b="b"/>
              <a:pathLst>
                <a:path w="675" h="2222" extrusionOk="0">
                  <a:moveTo>
                    <a:pt x="242" y="0"/>
                  </a:moveTo>
                  <a:cubicBezTo>
                    <a:pt x="129" y="0"/>
                    <a:pt x="1" y="94"/>
                    <a:pt x="20" y="245"/>
                  </a:cubicBezTo>
                  <a:cubicBezTo>
                    <a:pt x="114" y="856"/>
                    <a:pt x="161" y="1468"/>
                    <a:pt x="270" y="2079"/>
                  </a:cubicBezTo>
                  <a:cubicBezTo>
                    <a:pt x="289" y="2179"/>
                    <a:pt x="361" y="2222"/>
                    <a:pt x="437" y="2222"/>
                  </a:cubicBezTo>
                  <a:cubicBezTo>
                    <a:pt x="551" y="2222"/>
                    <a:pt x="675" y="2126"/>
                    <a:pt x="647" y="1985"/>
                  </a:cubicBezTo>
                  <a:cubicBezTo>
                    <a:pt x="537" y="1374"/>
                    <a:pt x="490" y="762"/>
                    <a:pt x="396" y="135"/>
                  </a:cubicBezTo>
                  <a:cubicBezTo>
                    <a:pt x="383" y="42"/>
                    <a:pt x="316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327950" y="3567350"/>
              <a:ext cx="259825" cy="255075"/>
            </a:xfrm>
            <a:custGeom>
              <a:avLst/>
              <a:gdLst/>
              <a:ahLst/>
              <a:cxnLst/>
              <a:rect l="l" t="t" r="r" b="b"/>
              <a:pathLst>
                <a:path w="10393" h="10203" extrusionOk="0">
                  <a:moveTo>
                    <a:pt x="10146" y="1"/>
                  </a:moveTo>
                  <a:cubicBezTo>
                    <a:pt x="10123" y="1"/>
                    <a:pt x="10099" y="5"/>
                    <a:pt x="10073" y="16"/>
                  </a:cubicBezTo>
                  <a:cubicBezTo>
                    <a:pt x="5590" y="1771"/>
                    <a:pt x="1860" y="5502"/>
                    <a:pt x="57" y="9969"/>
                  </a:cubicBezTo>
                  <a:cubicBezTo>
                    <a:pt x="0" y="10112"/>
                    <a:pt x="123" y="10203"/>
                    <a:pt x="245" y="10203"/>
                  </a:cubicBezTo>
                  <a:cubicBezTo>
                    <a:pt x="324" y="10203"/>
                    <a:pt x="403" y="10165"/>
                    <a:pt x="434" y="10079"/>
                  </a:cubicBezTo>
                  <a:cubicBezTo>
                    <a:pt x="2189" y="5753"/>
                    <a:pt x="5841" y="2085"/>
                    <a:pt x="10183" y="392"/>
                  </a:cubicBezTo>
                  <a:cubicBezTo>
                    <a:pt x="10392" y="308"/>
                    <a:pt x="10328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228425" y="3692700"/>
              <a:ext cx="110225" cy="129000"/>
            </a:xfrm>
            <a:custGeom>
              <a:avLst/>
              <a:gdLst/>
              <a:ahLst/>
              <a:cxnLst/>
              <a:rect l="l" t="t" r="r" b="b"/>
              <a:pathLst>
                <a:path w="4409" h="5160" extrusionOk="0">
                  <a:moveTo>
                    <a:pt x="262" y="0"/>
                  </a:moveTo>
                  <a:cubicBezTo>
                    <a:pt x="126" y="0"/>
                    <a:pt x="1" y="192"/>
                    <a:pt x="120" y="347"/>
                  </a:cubicBezTo>
                  <a:cubicBezTo>
                    <a:pt x="1405" y="1930"/>
                    <a:pt x="2722" y="3497"/>
                    <a:pt x="4023" y="5096"/>
                  </a:cubicBezTo>
                  <a:cubicBezTo>
                    <a:pt x="4060" y="5141"/>
                    <a:pt x="4104" y="5160"/>
                    <a:pt x="4147" y="5160"/>
                  </a:cubicBezTo>
                  <a:cubicBezTo>
                    <a:pt x="4283" y="5160"/>
                    <a:pt x="4408" y="4969"/>
                    <a:pt x="4289" y="4814"/>
                  </a:cubicBezTo>
                  <a:cubicBezTo>
                    <a:pt x="3004" y="3231"/>
                    <a:pt x="1687" y="1663"/>
                    <a:pt x="386" y="65"/>
                  </a:cubicBezTo>
                  <a:cubicBezTo>
                    <a:pt x="349" y="19"/>
                    <a:pt x="305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2728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262287" y="353194"/>
            <a:ext cx="595813" cy="861813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948799" y="382912"/>
            <a:ext cx="569752" cy="591635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694073" y="218512"/>
            <a:ext cx="516004" cy="695509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17"/>
          <p:cNvSpPr txBox="1">
            <a:spLocks noGrp="1"/>
          </p:cNvSpPr>
          <p:nvPr>
            <p:ph type="title"/>
          </p:nvPr>
        </p:nvSpPr>
        <p:spPr>
          <a:xfrm>
            <a:off x="3146800" y="3940667"/>
            <a:ext cx="5898400" cy="121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09" name="Google Shape;1209;p17"/>
          <p:cNvSpPr txBox="1">
            <a:spLocks noGrp="1"/>
          </p:cNvSpPr>
          <p:nvPr>
            <p:ph type="subTitle" idx="1"/>
          </p:nvPr>
        </p:nvSpPr>
        <p:spPr>
          <a:xfrm>
            <a:off x="3145600" y="5017589"/>
            <a:ext cx="5900800" cy="85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10" name="Google Shape;1210;p17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211" name="Google Shape;1211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17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17"/>
          <p:cNvGrpSpPr/>
          <p:nvPr/>
        </p:nvGrpSpPr>
        <p:grpSpPr>
          <a:xfrm rot="-1623883">
            <a:off x="11165064" y="4032301"/>
            <a:ext cx="725305" cy="880473"/>
            <a:chOff x="3703100" y="2534450"/>
            <a:chExt cx="543975" cy="660350"/>
          </a:xfrm>
        </p:grpSpPr>
        <p:sp>
          <p:nvSpPr>
            <p:cNvPr id="1215" name="Google Shape;1215;p1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17"/>
          <p:cNvGrpSpPr/>
          <p:nvPr/>
        </p:nvGrpSpPr>
        <p:grpSpPr>
          <a:xfrm rot="570904">
            <a:off x="10893630" y="5280911"/>
            <a:ext cx="897861" cy="1041956"/>
            <a:chOff x="2038000" y="238125"/>
            <a:chExt cx="673425" cy="781500"/>
          </a:xfrm>
        </p:grpSpPr>
        <p:sp>
          <p:nvSpPr>
            <p:cNvPr id="1244" name="Google Shape;1244;p1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1171551" y="2547164"/>
            <a:ext cx="1950800" cy="30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952751" y="2972583"/>
            <a:ext cx="23884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5120600" y="2547164"/>
            <a:ext cx="1950800" cy="30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4899600" y="2972583"/>
            <a:ext cx="23928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9069649" y="2547164"/>
            <a:ext cx="1950800" cy="29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8848649" y="2972583"/>
            <a:ext cx="23928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1171551" y="4967917"/>
            <a:ext cx="1950800" cy="29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950551" y="5396653"/>
            <a:ext cx="23928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5120600" y="4967917"/>
            <a:ext cx="1950800" cy="29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4899600" y="5396653"/>
            <a:ext cx="23928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9069649" y="4967917"/>
            <a:ext cx="1950800" cy="29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7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8848649" y="5396653"/>
            <a:ext cx="23928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9416" y="5606401"/>
            <a:ext cx="959667" cy="1052300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11020418" y="95284"/>
            <a:ext cx="1064167" cy="1459267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8266999" y="6132553"/>
            <a:ext cx="5135269" cy="1684175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869135" y="-1119281"/>
            <a:ext cx="5135269" cy="1684175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38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079767" y="2772367"/>
            <a:ext cx="4275600" cy="3366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530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37267"/>
            <a:ext cx="102904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302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" name="Google Shape;714;p4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893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651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92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2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7830" y="1741714"/>
            <a:ext cx="8694057" cy="28738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69067" y="979679"/>
            <a:ext cx="7645400" cy="2634400"/>
          </a:xfrm>
        </p:spPr>
        <p:txBody>
          <a:bodyPr/>
          <a:lstStyle/>
          <a:p>
            <a:r>
              <a:rPr lang="en-US" sz="9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  <a:endParaRPr lang="ru-RU" sz="9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0937" y="3802811"/>
            <a:ext cx="6679200" cy="605200"/>
          </a:xfrm>
        </p:spPr>
        <p:txBody>
          <a:bodyPr/>
          <a:lstStyle/>
          <a:p>
            <a:r>
              <a:rPr lang="en-US" sz="6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6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0913" y="321749"/>
            <a:ext cx="11380563" cy="6209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1625" name="Google Shape;1625;p61"/>
          <p:cNvGrpSpPr/>
          <p:nvPr/>
        </p:nvGrpSpPr>
        <p:grpSpPr>
          <a:xfrm>
            <a:off x="10944944" y="2858028"/>
            <a:ext cx="526867" cy="545333"/>
            <a:chOff x="853575" y="798125"/>
            <a:chExt cx="395150" cy="409000"/>
          </a:xfrm>
        </p:grpSpPr>
        <p:sp>
          <p:nvSpPr>
            <p:cNvPr id="1626" name="Google Shape;1626;p6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9745233" y="5490286"/>
            <a:ext cx="733800" cy="939300"/>
            <a:chOff x="8233200" y="3155550"/>
            <a:chExt cx="550350" cy="704475"/>
          </a:xfrm>
        </p:grpSpPr>
        <p:sp>
          <p:nvSpPr>
            <p:cNvPr id="1629" name="Google Shape;1629;p6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1" name="Google Shape;1631;p61"/>
          <p:cNvSpPr/>
          <p:nvPr/>
        </p:nvSpPr>
        <p:spPr>
          <a:xfrm>
            <a:off x="1636757" y="161108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61"/>
          <p:cNvSpPr/>
          <p:nvPr/>
        </p:nvSpPr>
        <p:spPr>
          <a:xfrm>
            <a:off x="1335557" y="130988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83947" y="1846036"/>
            <a:ext cx="8088087" cy="2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8800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88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8800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88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800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88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8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631;p61"/>
          <p:cNvSpPr/>
          <p:nvPr/>
        </p:nvSpPr>
        <p:spPr>
          <a:xfrm>
            <a:off x="1789157" y="176348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632;p61"/>
          <p:cNvSpPr/>
          <p:nvPr/>
        </p:nvSpPr>
        <p:spPr>
          <a:xfrm>
            <a:off x="1487957" y="146228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oogle Shape;1628;p61"/>
          <p:cNvGrpSpPr/>
          <p:nvPr/>
        </p:nvGrpSpPr>
        <p:grpSpPr>
          <a:xfrm>
            <a:off x="1636757" y="4918414"/>
            <a:ext cx="733800" cy="939300"/>
            <a:chOff x="8233200" y="3155550"/>
            <a:chExt cx="550350" cy="704475"/>
          </a:xfrm>
        </p:grpSpPr>
        <p:sp>
          <p:nvSpPr>
            <p:cNvPr id="16" name="Google Shape;1629;p6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630;p6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714" y="1875945"/>
            <a:ext cx="9434287" cy="2634400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Tenglamalar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67" y="592333"/>
            <a:ext cx="10290000" cy="763600"/>
          </a:xfrm>
        </p:spPr>
        <p:txBody>
          <a:bodyPr/>
          <a:lstStyle/>
          <a:p>
            <a:r>
              <a:rPr lang="en-US" sz="3200" b="1" dirty="0" err="1"/>
              <a:t>Mustaqil</a:t>
            </a:r>
            <a:r>
              <a:rPr lang="en-US" sz="3200" b="1" dirty="0"/>
              <a:t> </a:t>
            </a:r>
            <a:r>
              <a:rPr lang="en-US" sz="3200" b="1" dirty="0" err="1"/>
              <a:t>topshiriq</a:t>
            </a:r>
            <a:r>
              <a:rPr lang="en-US" sz="3200" b="1" dirty="0"/>
              <a:t>. (1</a:t>
            </a:r>
            <a:r>
              <a:rPr lang="ru-RU" sz="3200" b="1" dirty="0"/>
              <a:t>34</a:t>
            </a:r>
            <a:r>
              <a:rPr lang="en-US" sz="3200" b="1" dirty="0"/>
              <a:t>-bet). 5-topshiriq. </a:t>
            </a:r>
            <a:br>
              <a:rPr lang="en-US" sz="3200" b="1" dirty="0"/>
            </a:br>
            <a:r>
              <a:rPr lang="pl-PL" sz="3200" b="1" dirty="0"/>
              <a:t>Tenglamalarni yechamiz.</a:t>
            </a:r>
            <a:endParaRPr lang="ru-RU" sz="3200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393373" y="2002971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393373" y="4209142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905829" y="2002971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905829" y="4209142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8331201" y="2002971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8331201" y="4209142"/>
            <a:ext cx="2510971" cy="1770743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47372" y="2046293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10 + a = 90 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9829" y="2093815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40 + x = 80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85201" y="2002971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18 + b = 30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7371" y="4213345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9 + x = 16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744" y="4250777"/>
            <a:ext cx="2256973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 + 15 = 100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85201" y="4304827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 + 30 = 70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7369" y="2595954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 = 90-10 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7369" y="3180730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 = 80 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99744" y="2639027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 = 80 -40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9744" y="3174174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 = 40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85201" y="2587746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b= 30-18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85200" y="3172522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b= 12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47369" y="4613358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x= 16-9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47369" y="5140074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x= 7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744" y="4798119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a= 100-15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58229" y="5335147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a= 85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85199" y="4750373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a= 70-30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85201" y="5329037"/>
            <a:ext cx="200297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a= 40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67" y="805107"/>
            <a:ext cx="10290000" cy="763600"/>
          </a:xfrm>
        </p:spPr>
        <p:txBody>
          <a:bodyPr/>
          <a:lstStyle/>
          <a:p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1-topshiriq. Hisoblashlar qanday bajarildi?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7487" y="1614487"/>
            <a:ext cx="2975429" cy="2595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18470" y="1795779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 − 17 = 34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12594" y="2357820"/>
            <a:ext cx="2373463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 = 34 + 17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12594" y="2949717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x= 51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7036" y="1614487"/>
            <a:ext cx="2975429" cy="2595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28023" y="1795779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35 − x = 30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28022" y="2352170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 = 35 − 30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28019" y="2917855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x= 5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2783" y="4435812"/>
            <a:ext cx="4876716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ayriluchi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0970" y="4913481"/>
            <a:ext cx="3364891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–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ayriluchi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0970" y="5421481"/>
            <a:ext cx="3364891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ayriluchi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2191" y="4537283"/>
            <a:ext cx="479496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ayriluchi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0793" y="5052149"/>
            <a:ext cx="3967877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 X  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0793" y="5573881"/>
            <a:ext cx="3711589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kamayuchi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ayirma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4070" y="3502119"/>
            <a:ext cx="267444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</a:t>
            </a: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51-17=34</a:t>
            </a:r>
            <a:endParaRPr lang="ru-RU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8019" y="3515402"/>
            <a:ext cx="267444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</a:t>
            </a: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35-5=30</a:t>
            </a:r>
            <a:endParaRPr lang="ru-RU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" grpId="0"/>
      <p:bldP spid="5" grpId="0"/>
      <p:bldP spid="6" grpId="0"/>
      <p:bldP spid="7" grpId="0"/>
      <p:bldP spid="8" grpId="0"/>
      <p:bldP spid="9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31559" y="918465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4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2-topshiriq. Tenglamalarni yechamiz.</a:t>
            </a:r>
            <a:endParaRPr lang="ru-RU" sz="44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81338" y="2298635"/>
            <a:ext cx="2975429" cy="30824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88198" y="2480293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47 − x = 47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82322" y="3042333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x = 47- 47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2322" y="3634231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x= 0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07283" y="2061029"/>
            <a:ext cx="2975429" cy="30824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08270" y="2480295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y − 50 = 40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08267" y="3036685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y = 40 + 50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08266" y="3602372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y = 90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88843" y="2937330"/>
            <a:ext cx="2975429" cy="30824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89830" y="3356596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x − 29 = 15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89827" y="3912987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x = 15 + 29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89826" y="4478673"/>
            <a:ext cx="237346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x = 44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8270" y="4149819"/>
            <a:ext cx="267444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90-50=40</a:t>
            </a:r>
            <a:endParaRPr lang="ru-RU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9826" y="5029199"/>
            <a:ext cx="267444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44-29=15</a:t>
            </a:r>
            <a:endParaRPr lang="ru-RU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90108" y="4236152"/>
            <a:ext cx="267444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47-0=47</a:t>
            </a:r>
            <a:endParaRPr lang="ru-RU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6" grpId="0" animBg="1"/>
      <p:bldP spid="27" grpId="0"/>
      <p:bldP spid="28" grpId="0"/>
      <p:bldP spid="29" grpId="0"/>
      <p:bldP spid="30" grpId="0" animBg="1"/>
      <p:bldP spid="31" grpId="0"/>
      <p:bldP spid="32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5" y="795099"/>
            <a:ext cx="10290000" cy="763600"/>
          </a:xfrm>
        </p:spPr>
        <p:txBody>
          <a:bodyPr/>
          <a:lstStyle/>
          <a:p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3-topshiriq. Buklash yordamida shakllarning simmetriya o‘qini toping.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0"/>
          <a:stretch/>
        </p:blipFill>
        <p:spPr bwMode="auto">
          <a:xfrm>
            <a:off x="1204595" y="2511759"/>
            <a:ext cx="4880063" cy="162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3590"/>
          <a:stretch/>
        </p:blipFill>
        <p:spPr bwMode="auto">
          <a:xfrm>
            <a:off x="3890360" y="4446619"/>
            <a:ext cx="4880063" cy="162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25" r="-1835" b="-25"/>
          <a:stretch/>
        </p:blipFill>
        <p:spPr bwMode="auto">
          <a:xfrm>
            <a:off x="6825875" y="2475079"/>
            <a:ext cx="4880063" cy="162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9657" y="-29027"/>
            <a:ext cx="12351657" cy="23803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4389" y="823111"/>
            <a:ext cx="10290000" cy="763600"/>
          </a:xfrm>
        </p:spPr>
        <p:txBody>
          <a:bodyPr/>
          <a:lstStyle/>
          <a:p>
            <a: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4-topshiriq. Fermer aprel oyida 65 ta qoramol sotib oldi.</a:t>
            </a:r>
            <a:b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Sentyabr oyida x ta </a:t>
            </a:r>
            <a:r>
              <a:rPr lang="sv-SE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qoramolni, </a:t>
            </a:r>
            <a: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go‘shtni qayta ishlovchi</a:t>
            </a:r>
            <a:b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korxonaga topshirdi. Qolgan 37 ta qoramolni yaylovga</a:t>
            </a:r>
            <a:b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chiqardi. x nechaga teng?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4389" y="2744431"/>
            <a:ext cx="73047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l"/>
            <a:endParaRPr lang="sv-SE" b="1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Sotib oldi  -  65 ta </a:t>
            </a:r>
            <a:br>
              <a:rPr lang="sv-SE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opshirdi  -  x  ta  </a:t>
            </a:r>
          </a:p>
          <a:p>
            <a:pPr algn="l"/>
            <a:r>
              <a:rPr lang="sv-SE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Qoldi  -  37 ta </a:t>
            </a:r>
          </a:p>
          <a:p>
            <a:pPr algn="l"/>
            <a:r>
              <a:rPr lang="sv-SE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 - ?  ta</a:t>
            </a:r>
            <a:endParaRPr lang="ru-RU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89601" y="2486653"/>
            <a:ext cx="2065670" cy="58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YECHISH: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64812" y="3011930"/>
            <a:ext cx="2641600" cy="26066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65690" y="3112727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65 − x = 37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65694" y="3710273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x = 65 - 37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98882" y="4307820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x= 28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87706" y="5618626"/>
            <a:ext cx="700379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Sentyabr oyida </a:t>
            </a:r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qoramolni, </a:t>
            </a:r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go‘shtni qayta </a:t>
            </a:r>
            <a:r>
              <a:rPr lang="sv-S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ishlovchi korxonaga topshirdi.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8882" y="4905367"/>
            <a:ext cx="2373463" cy="5975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T: 65-28=37</a:t>
            </a:r>
            <a:endParaRPr lang="ru-RU" sz="3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4474" y="800100"/>
            <a:ext cx="10341226" cy="54503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0775" y="795099"/>
            <a:ext cx="10290000" cy="763600"/>
          </a:xfrm>
        </p:spPr>
        <p:txBody>
          <a:bodyPr/>
          <a:lstStyle/>
          <a:p>
            <a:r>
              <a:rPr lang="sv-S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5-topshiriq. Model asosida hisoblaymiz.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74" y="2121006"/>
            <a:ext cx="3334255" cy="12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24" y="2215930"/>
            <a:ext cx="3865707" cy="181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53269" y="3364602"/>
            <a:ext cx="2373463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   x=30-12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4474" y="4142938"/>
            <a:ext cx="2373463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        x=18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1197" y="3594842"/>
            <a:ext cx="1597747" cy="707887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8923" y="3593003"/>
            <a:ext cx="774700" cy="5613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9284" y="1517067"/>
            <a:ext cx="10290000" cy="763600"/>
          </a:xfrm>
        </p:spPr>
        <p:txBody>
          <a:bodyPr/>
          <a:lstStyle/>
          <a:p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Mustaqil topshiriq. 6-topshiriq. (135-bet) </a:t>
            </a:r>
            <a:b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Noma’lumlarni topamiz</a:t>
            </a:r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8" y="3201957"/>
            <a:ext cx="10061544" cy="17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Simple Light">
      <a:dk1>
        <a:srgbClr val="19294D"/>
      </a:dk1>
      <a:lt1>
        <a:srgbClr val="F5F5F5"/>
      </a:lt1>
      <a:dk2>
        <a:srgbClr val="FCA311"/>
      </a:dk2>
      <a:lt2>
        <a:srgbClr val="12A877"/>
      </a:lt2>
      <a:accent1>
        <a:srgbClr val="6584CD"/>
      </a:accent1>
      <a:accent2>
        <a:srgbClr val="F5C12E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19294D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1" id="{77E2F591-ABDB-4D31-82F0-9A64937F0031}" vid="{52D549E3-6102-4C9E-93F5-7B0DE5B5F565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9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99" id="{ADB590F4-1940-4F29-AAFD-53959EB44E78}" vid="{DEFF485F-DBB0-4134-AEDC-51D8F820DA08}"/>
    </a:ext>
  </a:extLst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234</TotalTime>
  <Words>284</Words>
  <Application>Microsoft Office PowerPoint</Application>
  <PresentationFormat>Произвольный</PresentationFormat>
  <Paragraphs>69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11</vt:lpstr>
      <vt:lpstr>Slidesgo Final Pages</vt:lpstr>
      <vt:lpstr>99</vt:lpstr>
      <vt:lpstr>1_Slidesgo Final Pages</vt:lpstr>
      <vt:lpstr>Тема1</vt:lpstr>
      <vt:lpstr>Matematika</vt:lpstr>
      <vt:lpstr>Mavzu: Tenglamalar</vt:lpstr>
      <vt:lpstr>Mustaqil topshiriq. (134-bet). 5-topshiriq.  Tenglamalarni yechamiz.</vt:lpstr>
      <vt:lpstr>1-topshiriq. Hisoblashlar qanday bajarildi?</vt:lpstr>
      <vt:lpstr>Презентация PowerPoint</vt:lpstr>
      <vt:lpstr>3-topshiriq. Buklash yordamida shakllarning simmetriya o‘qini toping.</vt:lpstr>
      <vt:lpstr>4-topshiriq. Fermer aprel oyida 65 ta qoramol sotib oldi. Sentyabr oyida x ta qoramolni, go‘shtni qayta ishlovchi korxonaga topshirdi. Qolgan 37 ta qoramolni yaylovga chiqardi. x nechaga teng?</vt:lpstr>
      <vt:lpstr>5-topshiriq. Model asosida hisoblaymiz.</vt:lpstr>
      <vt:lpstr>Mustaqil topshiriq. 6-topshiriq. (135-bet)  Noma’lumlarni topamiz.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Use</cp:lastModifiedBy>
  <cp:revision>27</cp:revision>
  <dcterms:created xsi:type="dcterms:W3CDTF">2021-11-30T08:43:05Z</dcterms:created>
  <dcterms:modified xsi:type="dcterms:W3CDTF">2021-12-11T05:23:14Z</dcterms:modified>
</cp:coreProperties>
</file>