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5" r:id="rId2"/>
    <p:sldMasterId id="2147483707" r:id="rId3"/>
    <p:sldMasterId id="2147483742" r:id="rId4"/>
    <p:sldMasterId id="2147483861" r:id="rId5"/>
  </p:sldMasterIdLst>
  <p:notesMasterIdLst>
    <p:notesMasterId r:id="rId16"/>
  </p:notesMasterIdLst>
  <p:sldIdLst>
    <p:sldId id="256" r:id="rId6"/>
    <p:sldId id="271" r:id="rId7"/>
    <p:sldId id="269" r:id="rId8"/>
    <p:sldId id="263" r:id="rId9"/>
    <p:sldId id="264" r:id="rId10"/>
    <p:sldId id="265" r:id="rId11"/>
    <p:sldId id="266" r:id="rId12"/>
    <p:sldId id="270" r:id="rId13"/>
    <p:sldId id="268" r:id="rId14"/>
    <p:sldId id="261" r:id="rId15"/>
  </p:sldIdLst>
  <p:sldSz cx="12192000" cy="6858000"/>
  <p:notesSz cx="6858000" cy="9144000"/>
  <p:defaultTextStyle>
    <a:defPPr>
      <a:defRPr lang="ru-RU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D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24" autoAdjust="0"/>
    <p:restoredTop sz="94660"/>
  </p:normalViewPr>
  <p:slideViewPr>
    <p:cSldViewPr snapToGrid="0">
      <p:cViewPr>
        <p:scale>
          <a:sx n="50" d="100"/>
          <a:sy n="50" d="100"/>
        </p:scale>
        <p:origin x="-1548" y="-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833AA-7CF3-45E1-9176-5F207BC7EE79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C942-4FB2-422D-AC3E-9C7880720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438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7953626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e7953626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7882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7953626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e7953626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7655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7953626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e7953626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5310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ge79536285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2" name="Google Shape;1622;ge79536285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079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87800" y="2492284"/>
            <a:ext cx="7416400" cy="191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452800" y="4712984"/>
            <a:ext cx="7286400" cy="63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ndie Flower"/>
              <a:buNone/>
              <a:defRPr sz="4800" b="1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8900800" y="312800"/>
            <a:ext cx="2340400" cy="763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3200" b="1">
                <a:solidFill>
                  <a:schemeClr val="lt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4389533" y="491800"/>
            <a:ext cx="2130000" cy="584200"/>
            <a:chOff x="3292150" y="368850"/>
            <a:chExt cx="1597500" cy="438150"/>
          </a:xfrm>
        </p:grpSpPr>
        <p:sp>
          <p:nvSpPr>
            <p:cNvPr id="13" name="Google Shape;13;p2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11110302" y="206213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495969" y="26559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4781110" y="541360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8218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166051"/>
            <a:ext cx="8768000" cy="1866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None/>
              <a:defRPr sz="133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subTitle" idx="1"/>
          </p:nvPr>
        </p:nvSpPr>
        <p:spPr>
          <a:xfrm>
            <a:off x="1712000" y="4032733"/>
            <a:ext cx="8768000" cy="659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9858800" y="719200"/>
            <a:ext cx="2130000" cy="584200"/>
            <a:chOff x="3292150" y="368850"/>
            <a:chExt cx="1597500" cy="438150"/>
          </a:xfrm>
        </p:grpSpPr>
        <p:sp>
          <p:nvSpPr>
            <p:cNvPr id="113" name="Google Shape;113;p11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5" name="Google Shape;115;p11"/>
          <p:cNvSpPr/>
          <p:nvPr/>
        </p:nvSpPr>
        <p:spPr>
          <a:xfrm>
            <a:off x="4781110" y="4829268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6" name="Google Shape;116;p11"/>
          <p:cNvGrpSpPr/>
          <p:nvPr/>
        </p:nvGrpSpPr>
        <p:grpSpPr>
          <a:xfrm>
            <a:off x="10615433" y="5402268"/>
            <a:ext cx="793600" cy="736533"/>
            <a:chOff x="8321650" y="1504325"/>
            <a:chExt cx="595200" cy="552400"/>
          </a:xfrm>
        </p:grpSpPr>
        <p:sp>
          <p:nvSpPr>
            <p:cNvPr id="117" name="Google Shape;117;p1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11"/>
          <p:cNvSpPr/>
          <p:nvPr/>
        </p:nvSpPr>
        <p:spPr>
          <a:xfrm>
            <a:off x="2267217" y="354252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11"/>
          <p:cNvSpPr/>
          <p:nvPr/>
        </p:nvSpPr>
        <p:spPr>
          <a:xfrm>
            <a:off x="6079735" y="610119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1"/>
          <p:cNvSpPr/>
          <p:nvPr/>
        </p:nvSpPr>
        <p:spPr>
          <a:xfrm>
            <a:off x="834386" y="610119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11"/>
          <p:cNvSpPr/>
          <p:nvPr/>
        </p:nvSpPr>
        <p:spPr>
          <a:xfrm>
            <a:off x="11537919" y="4131853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11"/>
          <p:cNvSpPr/>
          <p:nvPr/>
        </p:nvSpPr>
        <p:spPr>
          <a:xfrm>
            <a:off x="11133402" y="2476420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3667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60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2"/>
          </p:nvPr>
        </p:nvSpPr>
        <p:spPr>
          <a:xfrm>
            <a:off x="950800" y="2482000"/>
            <a:ext cx="34940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1"/>
          </p:nvPr>
        </p:nvSpPr>
        <p:spPr>
          <a:xfrm>
            <a:off x="950800" y="3185600"/>
            <a:ext cx="3494000" cy="646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3"/>
          </p:nvPr>
        </p:nvSpPr>
        <p:spPr>
          <a:xfrm>
            <a:off x="5362467" y="2460800"/>
            <a:ext cx="34940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4"/>
          </p:nvPr>
        </p:nvSpPr>
        <p:spPr>
          <a:xfrm>
            <a:off x="5362467" y="3164400"/>
            <a:ext cx="3494000" cy="646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5" hasCustomPrompt="1"/>
          </p:nvPr>
        </p:nvSpPr>
        <p:spPr>
          <a:xfrm>
            <a:off x="950800" y="1749967"/>
            <a:ext cx="11096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2" name="Google Shape;132;p13"/>
          <p:cNvSpPr txBox="1">
            <a:spLocks noGrp="1"/>
          </p:cNvSpPr>
          <p:nvPr>
            <p:ph type="title" idx="6" hasCustomPrompt="1"/>
          </p:nvPr>
        </p:nvSpPr>
        <p:spPr>
          <a:xfrm>
            <a:off x="5362467" y="1728767"/>
            <a:ext cx="11096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7"/>
          </p:nvPr>
        </p:nvSpPr>
        <p:spPr>
          <a:xfrm>
            <a:off x="3373433" y="4788800"/>
            <a:ext cx="34940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8"/>
          </p:nvPr>
        </p:nvSpPr>
        <p:spPr>
          <a:xfrm>
            <a:off x="3373433" y="5492400"/>
            <a:ext cx="3494000" cy="646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9"/>
          </p:nvPr>
        </p:nvSpPr>
        <p:spPr>
          <a:xfrm>
            <a:off x="7747200" y="4788800"/>
            <a:ext cx="34940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subTitle" idx="13"/>
          </p:nvPr>
        </p:nvSpPr>
        <p:spPr>
          <a:xfrm>
            <a:off x="7747200" y="5492400"/>
            <a:ext cx="3494000" cy="646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title" idx="14" hasCustomPrompt="1"/>
          </p:nvPr>
        </p:nvSpPr>
        <p:spPr>
          <a:xfrm>
            <a:off x="3373433" y="4056767"/>
            <a:ext cx="11096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15" hasCustomPrompt="1"/>
          </p:nvPr>
        </p:nvSpPr>
        <p:spPr>
          <a:xfrm>
            <a:off x="7747200" y="4056767"/>
            <a:ext cx="11096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/>
          <p:nvPr/>
        </p:nvSpPr>
        <p:spPr>
          <a:xfrm>
            <a:off x="1116275" y="1794891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Google Shape;140;p13"/>
          <p:cNvSpPr/>
          <p:nvPr/>
        </p:nvSpPr>
        <p:spPr>
          <a:xfrm>
            <a:off x="5507908" y="1734575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1" name="Google Shape;141;p13"/>
          <p:cNvSpPr/>
          <p:nvPr/>
        </p:nvSpPr>
        <p:spPr>
          <a:xfrm>
            <a:off x="3518875" y="4085158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2" name="Google Shape;142;p13"/>
          <p:cNvSpPr/>
          <p:nvPr/>
        </p:nvSpPr>
        <p:spPr>
          <a:xfrm>
            <a:off x="7892640" y="4085158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" name="Google Shape;143;p13"/>
          <p:cNvSpPr/>
          <p:nvPr/>
        </p:nvSpPr>
        <p:spPr>
          <a:xfrm rot="5400000">
            <a:off x="-249585" y="5408863"/>
            <a:ext cx="1548048" cy="17151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13"/>
          <p:cNvSpPr/>
          <p:nvPr/>
        </p:nvSpPr>
        <p:spPr>
          <a:xfrm>
            <a:off x="819967" y="4297268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13"/>
          <p:cNvSpPr/>
          <p:nvPr/>
        </p:nvSpPr>
        <p:spPr>
          <a:xfrm>
            <a:off x="11376735" y="1574120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98611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4"/>
          <p:cNvSpPr txBox="1">
            <a:spLocks noGrp="1"/>
          </p:cNvSpPr>
          <p:nvPr>
            <p:ph type="title"/>
          </p:nvPr>
        </p:nvSpPr>
        <p:spPr>
          <a:xfrm>
            <a:off x="2257400" y="1826000"/>
            <a:ext cx="7677200" cy="1426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8" name="Google Shape;148;p14"/>
          <p:cNvSpPr txBox="1">
            <a:spLocks noGrp="1"/>
          </p:cNvSpPr>
          <p:nvPr>
            <p:ph type="title" idx="2" hasCustomPrompt="1"/>
          </p:nvPr>
        </p:nvSpPr>
        <p:spPr>
          <a:xfrm>
            <a:off x="2639000" y="4291584"/>
            <a:ext cx="6914000" cy="1045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49" name="Google Shape;149;p14"/>
          <p:cNvSpPr txBox="1">
            <a:spLocks noGrp="1"/>
          </p:cNvSpPr>
          <p:nvPr>
            <p:ph type="subTitle" idx="1"/>
          </p:nvPr>
        </p:nvSpPr>
        <p:spPr>
          <a:xfrm>
            <a:off x="2257400" y="3252367"/>
            <a:ext cx="7677200" cy="734400"/>
          </a:xfrm>
          <a:prstGeom prst="rect">
            <a:avLst/>
          </a:prstGeom>
          <a:noFill/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50" name="Google Shape;150;p14"/>
          <p:cNvSpPr/>
          <p:nvPr/>
        </p:nvSpPr>
        <p:spPr>
          <a:xfrm>
            <a:off x="4739568" y="3981368"/>
            <a:ext cx="2468645" cy="1972509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51" name="Google Shape;151;p14"/>
          <p:cNvGrpSpPr/>
          <p:nvPr/>
        </p:nvGrpSpPr>
        <p:grpSpPr>
          <a:xfrm rot="2520510">
            <a:off x="-489605" y="-725732"/>
            <a:ext cx="1881241" cy="3295869"/>
            <a:chOff x="-524778" y="2749171"/>
            <a:chExt cx="1411018" cy="2472053"/>
          </a:xfrm>
        </p:grpSpPr>
        <p:sp>
          <p:nvSpPr>
            <p:cNvPr id="152" name="Google Shape;152;p14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4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4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4" name="Google Shape;184;p14"/>
          <p:cNvSpPr/>
          <p:nvPr/>
        </p:nvSpPr>
        <p:spPr>
          <a:xfrm>
            <a:off x="10266884" y="354252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14"/>
          <p:cNvSpPr/>
          <p:nvPr/>
        </p:nvSpPr>
        <p:spPr>
          <a:xfrm>
            <a:off x="4781110" y="1340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14"/>
          <p:cNvSpPr/>
          <p:nvPr/>
        </p:nvSpPr>
        <p:spPr>
          <a:xfrm>
            <a:off x="3515002" y="586336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14"/>
          <p:cNvSpPr/>
          <p:nvPr/>
        </p:nvSpPr>
        <p:spPr>
          <a:xfrm>
            <a:off x="834386" y="51062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46318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 txBox="1">
            <a:spLocks noGrp="1"/>
          </p:cNvSpPr>
          <p:nvPr>
            <p:ph type="title"/>
          </p:nvPr>
        </p:nvSpPr>
        <p:spPr>
          <a:xfrm>
            <a:off x="2847400" y="1765984"/>
            <a:ext cx="6497200" cy="1834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0" name="Google Shape;190;p15"/>
          <p:cNvSpPr txBox="1">
            <a:spLocks noGrp="1"/>
          </p:cNvSpPr>
          <p:nvPr>
            <p:ph type="subTitle" idx="1"/>
          </p:nvPr>
        </p:nvSpPr>
        <p:spPr>
          <a:xfrm>
            <a:off x="2847400" y="3873483"/>
            <a:ext cx="6497200" cy="129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91" name="Google Shape;191;p15"/>
          <p:cNvSpPr/>
          <p:nvPr/>
        </p:nvSpPr>
        <p:spPr>
          <a:xfrm rot="5400000">
            <a:off x="-278116" y="522304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2" name="Google Shape;192;p15"/>
          <p:cNvGrpSpPr/>
          <p:nvPr/>
        </p:nvGrpSpPr>
        <p:grpSpPr>
          <a:xfrm rot="685540">
            <a:off x="9652437" y="3336740"/>
            <a:ext cx="1881391" cy="3296131"/>
            <a:chOff x="-524778" y="2749171"/>
            <a:chExt cx="1411018" cy="2472053"/>
          </a:xfrm>
        </p:grpSpPr>
        <p:sp>
          <p:nvSpPr>
            <p:cNvPr id="193" name="Google Shape;193;p15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5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5" name="Google Shape;225;p15"/>
          <p:cNvSpPr/>
          <p:nvPr/>
        </p:nvSpPr>
        <p:spPr>
          <a:xfrm>
            <a:off x="1759033" y="46230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6" name="Google Shape;226;p15"/>
          <p:cNvGrpSpPr/>
          <p:nvPr/>
        </p:nvGrpSpPr>
        <p:grpSpPr>
          <a:xfrm>
            <a:off x="10680500" y="598500"/>
            <a:ext cx="793600" cy="736533"/>
            <a:chOff x="8321650" y="1504325"/>
            <a:chExt cx="595200" cy="552400"/>
          </a:xfrm>
        </p:grpSpPr>
        <p:sp>
          <p:nvSpPr>
            <p:cNvPr id="227" name="Google Shape;227;p15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9" name="Google Shape;229;p15"/>
          <p:cNvSpPr/>
          <p:nvPr/>
        </p:nvSpPr>
        <p:spPr>
          <a:xfrm>
            <a:off x="717969" y="28092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0" name="Google Shape;230;p15"/>
          <p:cNvGrpSpPr/>
          <p:nvPr/>
        </p:nvGrpSpPr>
        <p:grpSpPr>
          <a:xfrm>
            <a:off x="4960751" y="535117"/>
            <a:ext cx="2130000" cy="584200"/>
            <a:chOff x="3292150" y="368850"/>
            <a:chExt cx="1597500" cy="438150"/>
          </a:xfrm>
        </p:grpSpPr>
        <p:sp>
          <p:nvSpPr>
            <p:cNvPr id="231" name="Google Shape;231;p15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3" name="Google Shape;233;p15"/>
          <p:cNvSpPr/>
          <p:nvPr/>
        </p:nvSpPr>
        <p:spPr>
          <a:xfrm>
            <a:off x="4781110" y="531200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6714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6" name="Google Shape;236;p16"/>
          <p:cNvSpPr/>
          <p:nvPr/>
        </p:nvSpPr>
        <p:spPr>
          <a:xfrm>
            <a:off x="1089510" y="5431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6"/>
          <p:cNvSpPr/>
          <p:nvPr/>
        </p:nvSpPr>
        <p:spPr>
          <a:xfrm>
            <a:off x="4781143" y="5431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6"/>
          <p:cNvSpPr/>
          <p:nvPr/>
        </p:nvSpPr>
        <p:spPr>
          <a:xfrm>
            <a:off x="8472777" y="550410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48230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41" name="Google Shape;241;p17"/>
          <p:cNvSpPr/>
          <p:nvPr/>
        </p:nvSpPr>
        <p:spPr>
          <a:xfrm>
            <a:off x="11010467" y="963733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2" name="Google Shape;242;p17"/>
          <p:cNvGrpSpPr/>
          <p:nvPr/>
        </p:nvGrpSpPr>
        <p:grpSpPr>
          <a:xfrm>
            <a:off x="422700" y="5881100"/>
            <a:ext cx="793600" cy="736533"/>
            <a:chOff x="8321650" y="1504325"/>
            <a:chExt cx="595200" cy="552400"/>
          </a:xfrm>
        </p:grpSpPr>
        <p:sp>
          <p:nvSpPr>
            <p:cNvPr id="243" name="Google Shape;243;p17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5" name="Google Shape;245;p17"/>
          <p:cNvSpPr/>
          <p:nvPr/>
        </p:nvSpPr>
        <p:spPr>
          <a:xfrm>
            <a:off x="7593402" y="58811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17"/>
          <p:cNvSpPr/>
          <p:nvPr/>
        </p:nvSpPr>
        <p:spPr>
          <a:xfrm>
            <a:off x="10400902" y="1345469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17"/>
          <p:cNvSpPr/>
          <p:nvPr/>
        </p:nvSpPr>
        <p:spPr>
          <a:xfrm>
            <a:off x="11244053" y="6067335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75152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0" name="Google Shape;250;p18"/>
          <p:cNvSpPr/>
          <p:nvPr/>
        </p:nvSpPr>
        <p:spPr>
          <a:xfrm rot="5400000">
            <a:off x="10811384" y="-398774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18"/>
          <p:cNvSpPr/>
          <p:nvPr/>
        </p:nvSpPr>
        <p:spPr>
          <a:xfrm>
            <a:off x="453286" y="202458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18"/>
          <p:cNvSpPr/>
          <p:nvPr/>
        </p:nvSpPr>
        <p:spPr>
          <a:xfrm>
            <a:off x="328669" y="6422852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8"/>
          <p:cNvSpPr/>
          <p:nvPr/>
        </p:nvSpPr>
        <p:spPr>
          <a:xfrm>
            <a:off x="11609086" y="2513519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" name="Google Shape;254;p18"/>
          <p:cNvSpPr/>
          <p:nvPr/>
        </p:nvSpPr>
        <p:spPr>
          <a:xfrm>
            <a:off x="10152886" y="379653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21635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57" name="Google Shape;257;p19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58" name="Google Shape;258;p1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0" name="Google Shape;260;p19"/>
          <p:cNvSpPr/>
          <p:nvPr/>
        </p:nvSpPr>
        <p:spPr>
          <a:xfrm>
            <a:off x="10769067" y="1587852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19"/>
          <p:cNvSpPr/>
          <p:nvPr/>
        </p:nvSpPr>
        <p:spPr>
          <a:xfrm>
            <a:off x="717969" y="270876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985472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4" name="Google Shape;264;p20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20"/>
          <p:cNvSpPr/>
          <p:nvPr/>
        </p:nvSpPr>
        <p:spPr>
          <a:xfrm>
            <a:off x="9509969" y="884433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6" name="Google Shape;266;p20"/>
          <p:cNvGrpSpPr/>
          <p:nvPr/>
        </p:nvGrpSpPr>
        <p:grpSpPr>
          <a:xfrm>
            <a:off x="7976733" y="456535"/>
            <a:ext cx="793600" cy="736533"/>
            <a:chOff x="8321650" y="1504325"/>
            <a:chExt cx="595200" cy="552400"/>
          </a:xfrm>
        </p:grpSpPr>
        <p:sp>
          <p:nvSpPr>
            <p:cNvPr id="267" name="Google Shape;267;p20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20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20"/>
          <p:cNvSpPr/>
          <p:nvPr/>
        </p:nvSpPr>
        <p:spPr>
          <a:xfrm>
            <a:off x="392469" y="58188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60610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639000" y="2731200"/>
            <a:ext cx="6914000" cy="1744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2639200" y="1695633"/>
            <a:ext cx="6914000" cy="832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2639000" y="4476000"/>
            <a:ext cx="6914000" cy="734400"/>
          </a:xfrm>
          <a:prstGeom prst="rect">
            <a:avLst/>
          </a:prstGeom>
          <a:noFill/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5354803" y="1498334"/>
            <a:ext cx="1482399" cy="1329644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" name="Google Shape;23;p3"/>
          <p:cNvSpPr/>
          <p:nvPr/>
        </p:nvSpPr>
        <p:spPr>
          <a:xfrm>
            <a:off x="10044319" y="-73849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3"/>
          <p:cNvSpPr/>
          <p:nvPr/>
        </p:nvSpPr>
        <p:spPr>
          <a:xfrm>
            <a:off x="4781110" y="531200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" name="Google Shape;25;p3"/>
          <p:cNvGrpSpPr/>
          <p:nvPr/>
        </p:nvGrpSpPr>
        <p:grpSpPr>
          <a:xfrm>
            <a:off x="950784" y="518784"/>
            <a:ext cx="2130000" cy="584200"/>
            <a:chOff x="3292150" y="368850"/>
            <a:chExt cx="1597500" cy="438150"/>
          </a:xfrm>
        </p:grpSpPr>
        <p:sp>
          <p:nvSpPr>
            <p:cNvPr id="26" name="Google Shape;26;p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" name="Google Shape;28;p3"/>
          <p:cNvSpPr/>
          <p:nvPr/>
        </p:nvSpPr>
        <p:spPr>
          <a:xfrm>
            <a:off x="8826753" y="51878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85699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2" name="Google Shape;272;p21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21"/>
          <p:cNvSpPr/>
          <p:nvPr/>
        </p:nvSpPr>
        <p:spPr>
          <a:xfrm>
            <a:off x="1104043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08427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2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6" name="Google Shape;276;p22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2"/>
          <p:cNvSpPr/>
          <p:nvPr/>
        </p:nvSpPr>
        <p:spPr>
          <a:xfrm>
            <a:off x="9509969" y="884433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8" name="Google Shape;278;p22"/>
          <p:cNvGrpSpPr/>
          <p:nvPr/>
        </p:nvGrpSpPr>
        <p:grpSpPr>
          <a:xfrm>
            <a:off x="7976733" y="456535"/>
            <a:ext cx="793600" cy="736533"/>
            <a:chOff x="8321650" y="1504325"/>
            <a:chExt cx="595200" cy="552400"/>
          </a:xfrm>
        </p:grpSpPr>
        <p:sp>
          <p:nvSpPr>
            <p:cNvPr id="279" name="Google Shape;279;p22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2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1" name="Google Shape;281;p22"/>
          <p:cNvSpPr/>
          <p:nvPr/>
        </p:nvSpPr>
        <p:spPr>
          <a:xfrm>
            <a:off x="392469" y="58188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767364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 only 8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84" name="Google Shape;284;p23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85" name="Google Shape;285;p2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760248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89" name="Google Shape;289;p24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90" name="Google Shape;290;p2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2" name="Google Shape;292;p24"/>
          <p:cNvSpPr/>
          <p:nvPr/>
        </p:nvSpPr>
        <p:spPr>
          <a:xfrm>
            <a:off x="10769067" y="1587852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24"/>
          <p:cNvSpPr/>
          <p:nvPr/>
        </p:nvSpPr>
        <p:spPr>
          <a:xfrm>
            <a:off x="717969" y="270876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24"/>
          <p:cNvSpPr/>
          <p:nvPr/>
        </p:nvSpPr>
        <p:spPr>
          <a:xfrm>
            <a:off x="7146910" y="247870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21568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5"/>
          <p:cNvSpPr txBox="1">
            <a:spLocks noGrp="1"/>
          </p:cNvSpPr>
          <p:nvPr>
            <p:ph type="title"/>
          </p:nvPr>
        </p:nvSpPr>
        <p:spPr>
          <a:xfrm>
            <a:off x="1530505" y="4712984"/>
            <a:ext cx="8921600" cy="856800"/>
          </a:xfrm>
          <a:prstGeom prst="rect">
            <a:avLst/>
          </a:prstGeom>
          <a:noFill/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7" name="Google Shape;297;p25"/>
          <p:cNvSpPr txBox="1">
            <a:spLocks noGrp="1"/>
          </p:cNvSpPr>
          <p:nvPr>
            <p:ph type="subTitle" idx="1"/>
          </p:nvPr>
        </p:nvSpPr>
        <p:spPr>
          <a:xfrm>
            <a:off x="1530451" y="2182500"/>
            <a:ext cx="8921600" cy="197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8" name="Google Shape;298;p25"/>
          <p:cNvSpPr/>
          <p:nvPr/>
        </p:nvSpPr>
        <p:spPr>
          <a:xfrm>
            <a:off x="3380969" y="-406400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5"/>
          <p:cNvSpPr/>
          <p:nvPr/>
        </p:nvSpPr>
        <p:spPr>
          <a:xfrm>
            <a:off x="11431769" y="4438353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25"/>
          <p:cNvSpPr/>
          <p:nvPr/>
        </p:nvSpPr>
        <p:spPr>
          <a:xfrm>
            <a:off x="10891200" y="1709268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94679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6"/>
          <p:cNvSpPr txBox="1">
            <a:spLocks noGrp="1"/>
          </p:cNvSpPr>
          <p:nvPr>
            <p:ph type="title"/>
          </p:nvPr>
        </p:nvSpPr>
        <p:spPr>
          <a:xfrm>
            <a:off x="6676400" y="1878667"/>
            <a:ext cx="4564800" cy="1762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03" name="Google Shape;303;p26"/>
          <p:cNvSpPr txBox="1">
            <a:spLocks noGrp="1"/>
          </p:cNvSpPr>
          <p:nvPr>
            <p:ph type="subTitle" idx="1"/>
          </p:nvPr>
        </p:nvSpPr>
        <p:spPr>
          <a:xfrm>
            <a:off x="6676400" y="3641332"/>
            <a:ext cx="4564800" cy="1338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04" name="Google Shape;304;p26"/>
          <p:cNvGrpSpPr/>
          <p:nvPr/>
        </p:nvGrpSpPr>
        <p:grpSpPr>
          <a:xfrm rot="-1135339" flipH="1">
            <a:off x="139465" y="3467016"/>
            <a:ext cx="1881439" cy="3296213"/>
            <a:chOff x="-524778" y="2749171"/>
            <a:chExt cx="1411018" cy="2472053"/>
          </a:xfrm>
        </p:grpSpPr>
        <p:sp>
          <p:nvSpPr>
            <p:cNvPr id="305" name="Google Shape;305;p26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6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6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6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6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6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6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6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6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6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6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6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6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6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6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6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6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6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6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26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6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6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6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6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7" name="Google Shape;337;p26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8" name="Google Shape;338;p26"/>
          <p:cNvGrpSpPr/>
          <p:nvPr/>
        </p:nvGrpSpPr>
        <p:grpSpPr>
          <a:xfrm>
            <a:off x="7108384" y="719184"/>
            <a:ext cx="2130000" cy="584200"/>
            <a:chOff x="3292150" y="368850"/>
            <a:chExt cx="1597500" cy="438150"/>
          </a:xfrm>
        </p:grpSpPr>
        <p:sp>
          <p:nvSpPr>
            <p:cNvPr id="339" name="Google Shape;339;p26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6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1" name="Google Shape;341;p26"/>
          <p:cNvSpPr/>
          <p:nvPr/>
        </p:nvSpPr>
        <p:spPr>
          <a:xfrm>
            <a:off x="8210110" y="5093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2" name="Google Shape;342;p26"/>
          <p:cNvGrpSpPr/>
          <p:nvPr/>
        </p:nvGrpSpPr>
        <p:grpSpPr>
          <a:xfrm>
            <a:off x="554000" y="350935"/>
            <a:ext cx="793600" cy="736533"/>
            <a:chOff x="8321650" y="1504325"/>
            <a:chExt cx="595200" cy="552400"/>
          </a:xfrm>
        </p:grpSpPr>
        <p:sp>
          <p:nvSpPr>
            <p:cNvPr id="343" name="Google Shape;343;p2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5" name="Google Shape;345;p26"/>
          <p:cNvSpPr/>
          <p:nvPr/>
        </p:nvSpPr>
        <p:spPr>
          <a:xfrm>
            <a:off x="7141069" y="6138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26"/>
          <p:cNvSpPr/>
          <p:nvPr/>
        </p:nvSpPr>
        <p:spPr>
          <a:xfrm>
            <a:off x="11329702" y="5555135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26"/>
          <p:cNvSpPr/>
          <p:nvPr/>
        </p:nvSpPr>
        <p:spPr>
          <a:xfrm>
            <a:off x="553986" y="2031920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69414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7"/>
          <p:cNvSpPr txBox="1">
            <a:spLocks noGrp="1"/>
          </p:cNvSpPr>
          <p:nvPr>
            <p:ph type="title"/>
          </p:nvPr>
        </p:nvSpPr>
        <p:spPr>
          <a:xfrm>
            <a:off x="953267" y="2295933"/>
            <a:ext cx="3621200" cy="822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50" name="Google Shape;350;p27"/>
          <p:cNvSpPr txBox="1">
            <a:spLocks noGrp="1"/>
          </p:cNvSpPr>
          <p:nvPr>
            <p:ph type="subTitle" idx="1"/>
          </p:nvPr>
        </p:nvSpPr>
        <p:spPr>
          <a:xfrm>
            <a:off x="950800" y="3221333"/>
            <a:ext cx="3621200" cy="1440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51" name="Google Shape;351;p27"/>
          <p:cNvSpPr/>
          <p:nvPr/>
        </p:nvSpPr>
        <p:spPr>
          <a:xfrm>
            <a:off x="962069" y="2295933"/>
            <a:ext cx="3603607" cy="822011"/>
          </a:xfrm>
          <a:custGeom>
            <a:avLst/>
            <a:gdLst/>
            <a:ahLst/>
            <a:cxnLst/>
            <a:rect l="l" t="t" r="r" b="b"/>
            <a:pathLst>
              <a:path w="114655" h="16140" extrusionOk="0">
                <a:moveTo>
                  <a:pt x="68577" y="1"/>
                </a:moveTo>
                <a:cubicBezTo>
                  <a:pt x="68196" y="1"/>
                  <a:pt x="67815" y="1"/>
                  <a:pt x="67433" y="1"/>
                </a:cubicBezTo>
                <a:cubicBezTo>
                  <a:pt x="49144" y="1"/>
                  <a:pt x="30856" y="45"/>
                  <a:pt x="12567" y="80"/>
                </a:cubicBezTo>
                <a:cubicBezTo>
                  <a:pt x="9010" y="83"/>
                  <a:pt x="5449" y="107"/>
                  <a:pt x="1892" y="134"/>
                </a:cubicBezTo>
                <a:cubicBezTo>
                  <a:pt x="1883" y="134"/>
                  <a:pt x="1874" y="134"/>
                  <a:pt x="1865" y="134"/>
                </a:cubicBezTo>
                <a:cubicBezTo>
                  <a:pt x="1745" y="134"/>
                  <a:pt x="1620" y="130"/>
                  <a:pt x="1495" y="130"/>
                </a:cubicBezTo>
                <a:cubicBezTo>
                  <a:pt x="1087" y="130"/>
                  <a:pt x="687" y="182"/>
                  <a:pt x="501" y="631"/>
                </a:cubicBezTo>
                <a:cubicBezTo>
                  <a:pt x="254" y="1221"/>
                  <a:pt x="878" y="1375"/>
                  <a:pt x="1214" y="1670"/>
                </a:cubicBezTo>
                <a:cubicBezTo>
                  <a:pt x="3554" y="3712"/>
                  <a:pt x="5891" y="5758"/>
                  <a:pt x="8307" y="7875"/>
                </a:cubicBezTo>
                <a:cubicBezTo>
                  <a:pt x="7817" y="8307"/>
                  <a:pt x="7368" y="8715"/>
                  <a:pt x="6902" y="9106"/>
                </a:cubicBezTo>
                <a:cubicBezTo>
                  <a:pt x="5048" y="10651"/>
                  <a:pt x="3191" y="12190"/>
                  <a:pt x="1337" y="13735"/>
                </a:cubicBezTo>
                <a:cubicBezTo>
                  <a:pt x="1046" y="13979"/>
                  <a:pt x="707" y="14194"/>
                  <a:pt x="498" y="14489"/>
                </a:cubicBezTo>
                <a:cubicBezTo>
                  <a:pt x="234" y="14859"/>
                  <a:pt x="1" y="15312"/>
                  <a:pt x="203" y="15764"/>
                </a:cubicBezTo>
                <a:cubicBezTo>
                  <a:pt x="352" y="16099"/>
                  <a:pt x="658" y="16131"/>
                  <a:pt x="972" y="16131"/>
                </a:cubicBezTo>
                <a:cubicBezTo>
                  <a:pt x="1046" y="16131"/>
                  <a:pt x="1119" y="16129"/>
                  <a:pt x="1192" y="16129"/>
                </a:cubicBezTo>
                <a:cubicBezTo>
                  <a:pt x="1251" y="16129"/>
                  <a:pt x="1309" y="16130"/>
                  <a:pt x="1365" y="16134"/>
                </a:cubicBezTo>
                <a:cubicBezTo>
                  <a:pt x="1443" y="16138"/>
                  <a:pt x="1521" y="16140"/>
                  <a:pt x="1599" y="16140"/>
                </a:cubicBezTo>
                <a:cubicBezTo>
                  <a:pt x="1764" y="16140"/>
                  <a:pt x="1929" y="16133"/>
                  <a:pt x="2095" y="16131"/>
                </a:cubicBezTo>
                <a:cubicBezTo>
                  <a:pt x="19067" y="16038"/>
                  <a:pt x="36037" y="15874"/>
                  <a:pt x="53006" y="15874"/>
                </a:cubicBezTo>
                <a:cubicBezTo>
                  <a:pt x="53202" y="15874"/>
                  <a:pt x="53399" y="15874"/>
                  <a:pt x="53595" y="15874"/>
                </a:cubicBezTo>
                <a:cubicBezTo>
                  <a:pt x="71297" y="15874"/>
                  <a:pt x="88995" y="16025"/>
                  <a:pt x="106697" y="16110"/>
                </a:cubicBezTo>
                <a:cubicBezTo>
                  <a:pt x="108345" y="16118"/>
                  <a:pt x="109990" y="16133"/>
                  <a:pt x="111637" y="16133"/>
                </a:cubicBezTo>
                <a:cubicBezTo>
                  <a:pt x="112186" y="16133"/>
                  <a:pt x="112735" y="16131"/>
                  <a:pt x="113284" y="16127"/>
                </a:cubicBezTo>
                <a:cubicBezTo>
                  <a:pt x="114404" y="16120"/>
                  <a:pt x="114654" y="15706"/>
                  <a:pt x="114226" y="14750"/>
                </a:cubicBezTo>
                <a:cubicBezTo>
                  <a:pt x="114086" y="14434"/>
                  <a:pt x="113801" y="14263"/>
                  <a:pt x="113551" y="14054"/>
                </a:cubicBezTo>
                <a:cubicBezTo>
                  <a:pt x="112543" y="13197"/>
                  <a:pt x="111529" y="12344"/>
                  <a:pt x="110515" y="11494"/>
                </a:cubicBezTo>
                <a:cubicBezTo>
                  <a:pt x="109110" y="10315"/>
                  <a:pt x="107698" y="9140"/>
                  <a:pt x="106307" y="7975"/>
                </a:cubicBezTo>
                <a:cubicBezTo>
                  <a:pt x="106540" y="7478"/>
                  <a:pt x="106920" y="7262"/>
                  <a:pt x="107232" y="6995"/>
                </a:cubicBezTo>
                <a:cubicBezTo>
                  <a:pt x="109370" y="5134"/>
                  <a:pt x="111509" y="3277"/>
                  <a:pt x="113667" y="1440"/>
                </a:cubicBezTo>
                <a:cubicBezTo>
                  <a:pt x="113952" y="1197"/>
                  <a:pt x="114120" y="981"/>
                  <a:pt x="114020" y="628"/>
                </a:cubicBezTo>
                <a:cubicBezTo>
                  <a:pt x="113911" y="247"/>
                  <a:pt x="113568" y="179"/>
                  <a:pt x="113222" y="152"/>
                </a:cubicBezTo>
                <a:cubicBezTo>
                  <a:pt x="112835" y="121"/>
                  <a:pt x="112444" y="128"/>
                  <a:pt x="112053" y="124"/>
                </a:cubicBezTo>
                <a:cubicBezTo>
                  <a:pt x="110642" y="114"/>
                  <a:pt x="109226" y="93"/>
                  <a:pt x="107815" y="90"/>
                </a:cubicBezTo>
                <a:cubicBezTo>
                  <a:pt x="94735" y="57"/>
                  <a:pt x="81656" y="1"/>
                  <a:pt x="68577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2" name="Google Shape;352;p27"/>
          <p:cNvGrpSpPr/>
          <p:nvPr/>
        </p:nvGrpSpPr>
        <p:grpSpPr>
          <a:xfrm rot="2520510">
            <a:off x="-124805" y="-1309399"/>
            <a:ext cx="1881241" cy="3295869"/>
            <a:chOff x="-524778" y="2749171"/>
            <a:chExt cx="1411018" cy="2472053"/>
          </a:xfrm>
        </p:grpSpPr>
        <p:sp>
          <p:nvSpPr>
            <p:cNvPr id="353" name="Google Shape;353;p2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2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7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7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27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7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7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7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7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7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7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7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7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7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7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7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7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7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7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7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7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7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7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7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7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7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7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7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7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7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27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27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5" name="Google Shape;385;p27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386" name="Google Shape;386;p27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27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8" name="Google Shape;388;p27"/>
          <p:cNvSpPr/>
          <p:nvPr/>
        </p:nvSpPr>
        <p:spPr>
          <a:xfrm>
            <a:off x="2118133" y="5056033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9" name="Google Shape;389;p27"/>
          <p:cNvGrpSpPr/>
          <p:nvPr/>
        </p:nvGrpSpPr>
        <p:grpSpPr>
          <a:xfrm>
            <a:off x="4239984" y="5291153"/>
            <a:ext cx="852200" cy="1069033"/>
            <a:chOff x="5125000" y="2647775"/>
            <a:chExt cx="639150" cy="801775"/>
          </a:xfrm>
        </p:grpSpPr>
        <p:sp>
          <p:nvSpPr>
            <p:cNvPr id="390" name="Google Shape;390;p27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27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2" name="Google Shape;392;p27"/>
          <p:cNvSpPr/>
          <p:nvPr/>
        </p:nvSpPr>
        <p:spPr>
          <a:xfrm>
            <a:off x="950802" y="522336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3" name="Google Shape;393;p27"/>
          <p:cNvSpPr/>
          <p:nvPr/>
        </p:nvSpPr>
        <p:spPr>
          <a:xfrm>
            <a:off x="7604536" y="4271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4" name="Google Shape;394;p27"/>
          <p:cNvSpPr/>
          <p:nvPr/>
        </p:nvSpPr>
        <p:spPr>
          <a:xfrm>
            <a:off x="10958202" y="584426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193638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8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97" name="Google Shape;397;p28"/>
          <p:cNvSpPr txBox="1">
            <a:spLocks noGrp="1"/>
          </p:cNvSpPr>
          <p:nvPr>
            <p:ph type="subTitle" idx="1"/>
          </p:nvPr>
        </p:nvSpPr>
        <p:spPr>
          <a:xfrm>
            <a:off x="4292051" y="2998233"/>
            <a:ext cx="3608000" cy="2699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98" name="Google Shape;398;p28"/>
          <p:cNvSpPr/>
          <p:nvPr/>
        </p:nvSpPr>
        <p:spPr>
          <a:xfrm rot="5400000">
            <a:off x="-30049" y="5115694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9" name="Google Shape;399;p28"/>
          <p:cNvGrpSpPr/>
          <p:nvPr/>
        </p:nvGrpSpPr>
        <p:grpSpPr>
          <a:xfrm>
            <a:off x="9875467" y="808884"/>
            <a:ext cx="2130000" cy="584200"/>
            <a:chOff x="3292150" y="368850"/>
            <a:chExt cx="1597500" cy="438150"/>
          </a:xfrm>
        </p:grpSpPr>
        <p:sp>
          <p:nvSpPr>
            <p:cNvPr id="400" name="Google Shape;400;p28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434065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4" name="Google Shape;404;p29"/>
          <p:cNvSpPr txBox="1">
            <a:spLocks noGrp="1"/>
          </p:cNvSpPr>
          <p:nvPr>
            <p:ph type="title" idx="2"/>
          </p:nvPr>
        </p:nvSpPr>
        <p:spPr>
          <a:xfrm>
            <a:off x="960000" y="2717567"/>
            <a:ext cx="5416400" cy="1762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5" name="Google Shape;405;p29"/>
          <p:cNvSpPr txBox="1">
            <a:spLocks noGrp="1"/>
          </p:cNvSpPr>
          <p:nvPr>
            <p:ph type="subTitle" idx="1"/>
          </p:nvPr>
        </p:nvSpPr>
        <p:spPr>
          <a:xfrm>
            <a:off x="960000" y="4480233"/>
            <a:ext cx="5416400" cy="1106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06" name="Google Shape;406;p29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" name="Google Shape;407;p29"/>
          <p:cNvSpPr/>
          <p:nvPr/>
        </p:nvSpPr>
        <p:spPr>
          <a:xfrm>
            <a:off x="960010" y="160060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" name="Google Shape;408;p29"/>
          <p:cNvSpPr/>
          <p:nvPr/>
        </p:nvSpPr>
        <p:spPr>
          <a:xfrm>
            <a:off x="9212751" y="354252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" name="Google Shape;409;p29"/>
          <p:cNvSpPr/>
          <p:nvPr/>
        </p:nvSpPr>
        <p:spPr>
          <a:xfrm>
            <a:off x="11383719" y="489590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" name="Google Shape;410;p29"/>
          <p:cNvSpPr/>
          <p:nvPr/>
        </p:nvSpPr>
        <p:spPr>
          <a:xfrm>
            <a:off x="11383735" y="2008020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36808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13" name="Google Shape;413;p30"/>
          <p:cNvSpPr txBox="1">
            <a:spLocks noGrp="1"/>
          </p:cNvSpPr>
          <p:nvPr>
            <p:ph type="subTitle" idx="1"/>
          </p:nvPr>
        </p:nvSpPr>
        <p:spPr>
          <a:xfrm>
            <a:off x="960000" y="1890800"/>
            <a:ext cx="65468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14" name="Google Shape;414;p30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415" name="Google Shape;415;p30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7" name="Google Shape;417;p30"/>
          <p:cNvGrpSpPr/>
          <p:nvPr/>
        </p:nvGrpSpPr>
        <p:grpSpPr>
          <a:xfrm>
            <a:off x="11083733" y="2137352"/>
            <a:ext cx="793600" cy="736533"/>
            <a:chOff x="8321650" y="1504325"/>
            <a:chExt cx="595200" cy="552400"/>
          </a:xfrm>
        </p:grpSpPr>
        <p:sp>
          <p:nvSpPr>
            <p:cNvPr id="418" name="Google Shape;418;p30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0" name="Google Shape;420;p30"/>
          <p:cNvSpPr/>
          <p:nvPr/>
        </p:nvSpPr>
        <p:spPr>
          <a:xfrm>
            <a:off x="561500" y="5773868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1" name="Google Shape;421;p30"/>
          <p:cNvGrpSpPr/>
          <p:nvPr/>
        </p:nvGrpSpPr>
        <p:grpSpPr>
          <a:xfrm>
            <a:off x="10815084" y="5441486"/>
            <a:ext cx="852200" cy="1069033"/>
            <a:chOff x="5125000" y="2647775"/>
            <a:chExt cx="639150" cy="801775"/>
          </a:xfrm>
        </p:grpSpPr>
        <p:sp>
          <p:nvSpPr>
            <p:cNvPr id="422" name="Google Shape;422;p30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4" name="Google Shape;424;p30"/>
          <p:cNvSpPr/>
          <p:nvPr/>
        </p:nvSpPr>
        <p:spPr>
          <a:xfrm>
            <a:off x="819919" y="317083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5" name="Google Shape;425;p30"/>
          <p:cNvSpPr/>
          <p:nvPr/>
        </p:nvSpPr>
        <p:spPr>
          <a:xfrm>
            <a:off x="561502" y="44354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76206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10281200" cy="451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609570" lvl="0" indent="-40638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>
                <a:solidFill>
                  <a:srgbClr val="434343"/>
                </a:solidFill>
              </a:defRPr>
            </a:lvl1pPr>
            <a:lvl2pPr marL="1219140" lvl="1" indent="-406381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09" lvl="2" indent="-406381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278" lvl="3" indent="-406381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848" lvl="4" indent="-406381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418" lvl="5" indent="-406381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6987" lvl="6" indent="-406381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557" lvl="7" indent="-406381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126" lvl="8" indent="-406381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Google Shape;32;p4"/>
          <p:cNvSpPr/>
          <p:nvPr/>
        </p:nvSpPr>
        <p:spPr>
          <a:xfrm rot="5400000">
            <a:off x="10723852" y="5350294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" name="Google Shape;33;p4"/>
          <p:cNvGrpSpPr/>
          <p:nvPr/>
        </p:nvGrpSpPr>
        <p:grpSpPr>
          <a:xfrm>
            <a:off x="10319036" y="440251"/>
            <a:ext cx="901633" cy="1321500"/>
            <a:chOff x="281925" y="3216775"/>
            <a:chExt cx="676225" cy="991125"/>
          </a:xfrm>
        </p:grpSpPr>
        <p:sp>
          <p:nvSpPr>
            <p:cNvPr id="34" name="Google Shape;34;p4"/>
            <p:cNvSpPr/>
            <p:nvPr/>
          </p:nvSpPr>
          <p:spPr>
            <a:xfrm>
              <a:off x="290475" y="3216775"/>
              <a:ext cx="667675" cy="855775"/>
            </a:xfrm>
            <a:custGeom>
              <a:avLst/>
              <a:gdLst/>
              <a:ahLst/>
              <a:cxnLst/>
              <a:rect l="l" t="t" r="r" b="b"/>
              <a:pathLst>
                <a:path w="26707" h="34231" extrusionOk="0">
                  <a:moveTo>
                    <a:pt x="21105" y="1126"/>
                  </a:moveTo>
                  <a:cubicBezTo>
                    <a:pt x="21207" y="1126"/>
                    <a:pt x="21317" y="1142"/>
                    <a:pt x="21434" y="1163"/>
                  </a:cubicBezTo>
                  <a:cubicBezTo>
                    <a:pt x="21616" y="1208"/>
                    <a:pt x="21776" y="1231"/>
                    <a:pt x="21959" y="1277"/>
                  </a:cubicBezTo>
                  <a:cubicBezTo>
                    <a:pt x="22803" y="1437"/>
                    <a:pt x="23419" y="2053"/>
                    <a:pt x="23465" y="2898"/>
                  </a:cubicBezTo>
                  <a:cubicBezTo>
                    <a:pt x="23534" y="4176"/>
                    <a:pt x="23397" y="5454"/>
                    <a:pt x="22780" y="6572"/>
                  </a:cubicBezTo>
                  <a:cubicBezTo>
                    <a:pt x="21342" y="9197"/>
                    <a:pt x="19745" y="11754"/>
                    <a:pt x="17827" y="14105"/>
                  </a:cubicBezTo>
                  <a:cubicBezTo>
                    <a:pt x="16754" y="13991"/>
                    <a:pt x="16001" y="13329"/>
                    <a:pt x="15202" y="12781"/>
                  </a:cubicBezTo>
                  <a:cubicBezTo>
                    <a:pt x="14609" y="12347"/>
                    <a:pt x="14084" y="11822"/>
                    <a:pt x="13536" y="11297"/>
                  </a:cubicBezTo>
                  <a:cubicBezTo>
                    <a:pt x="13125" y="10909"/>
                    <a:pt x="13102" y="10749"/>
                    <a:pt x="13445" y="10270"/>
                  </a:cubicBezTo>
                  <a:cubicBezTo>
                    <a:pt x="14015" y="9494"/>
                    <a:pt x="14586" y="8718"/>
                    <a:pt x="15179" y="7988"/>
                  </a:cubicBezTo>
                  <a:cubicBezTo>
                    <a:pt x="16481" y="6367"/>
                    <a:pt x="17759" y="4769"/>
                    <a:pt x="19083" y="3171"/>
                  </a:cubicBezTo>
                  <a:cubicBezTo>
                    <a:pt x="19425" y="2761"/>
                    <a:pt x="19813" y="2373"/>
                    <a:pt x="20178" y="1985"/>
                  </a:cubicBezTo>
                  <a:cubicBezTo>
                    <a:pt x="20315" y="1848"/>
                    <a:pt x="20498" y="1711"/>
                    <a:pt x="20566" y="1551"/>
                  </a:cubicBezTo>
                  <a:cubicBezTo>
                    <a:pt x="20678" y="1215"/>
                    <a:pt x="20868" y="1126"/>
                    <a:pt x="21105" y="1126"/>
                  </a:cubicBezTo>
                  <a:close/>
                  <a:moveTo>
                    <a:pt x="12463" y="11685"/>
                  </a:moveTo>
                  <a:cubicBezTo>
                    <a:pt x="13833" y="13146"/>
                    <a:pt x="15225" y="14401"/>
                    <a:pt x="17120" y="15086"/>
                  </a:cubicBezTo>
                  <a:cubicBezTo>
                    <a:pt x="16983" y="15292"/>
                    <a:pt x="16869" y="15497"/>
                    <a:pt x="16732" y="15680"/>
                  </a:cubicBezTo>
                  <a:cubicBezTo>
                    <a:pt x="15157" y="17802"/>
                    <a:pt x="13605" y="19902"/>
                    <a:pt x="12030" y="22002"/>
                  </a:cubicBezTo>
                  <a:cubicBezTo>
                    <a:pt x="10934" y="23440"/>
                    <a:pt x="9861" y="24878"/>
                    <a:pt x="8743" y="26293"/>
                  </a:cubicBezTo>
                  <a:cubicBezTo>
                    <a:pt x="7465" y="27914"/>
                    <a:pt x="6095" y="29443"/>
                    <a:pt x="4520" y="30790"/>
                  </a:cubicBezTo>
                  <a:cubicBezTo>
                    <a:pt x="3810" y="31389"/>
                    <a:pt x="3014" y="31772"/>
                    <a:pt x="2089" y="31772"/>
                  </a:cubicBezTo>
                  <a:cubicBezTo>
                    <a:pt x="2063" y="31772"/>
                    <a:pt x="2036" y="31772"/>
                    <a:pt x="2009" y="31772"/>
                  </a:cubicBezTo>
                  <a:cubicBezTo>
                    <a:pt x="1370" y="31749"/>
                    <a:pt x="1279" y="31657"/>
                    <a:pt x="1439" y="31041"/>
                  </a:cubicBezTo>
                  <a:cubicBezTo>
                    <a:pt x="1850" y="29489"/>
                    <a:pt x="2420" y="27960"/>
                    <a:pt x="3151" y="26522"/>
                  </a:cubicBezTo>
                  <a:cubicBezTo>
                    <a:pt x="3744" y="25380"/>
                    <a:pt x="4269" y="24239"/>
                    <a:pt x="4862" y="23144"/>
                  </a:cubicBezTo>
                  <a:cubicBezTo>
                    <a:pt x="6346" y="20382"/>
                    <a:pt x="7898" y="17665"/>
                    <a:pt x="9838" y="15200"/>
                  </a:cubicBezTo>
                  <a:cubicBezTo>
                    <a:pt x="10569" y="14287"/>
                    <a:pt x="11231" y="13306"/>
                    <a:pt x="11938" y="12347"/>
                  </a:cubicBezTo>
                  <a:cubicBezTo>
                    <a:pt x="12075" y="12142"/>
                    <a:pt x="12258" y="11936"/>
                    <a:pt x="12463" y="11685"/>
                  </a:cubicBezTo>
                  <a:close/>
                  <a:moveTo>
                    <a:pt x="21039" y="0"/>
                  </a:moveTo>
                  <a:cubicBezTo>
                    <a:pt x="20887" y="0"/>
                    <a:pt x="20738" y="59"/>
                    <a:pt x="20589" y="159"/>
                  </a:cubicBezTo>
                  <a:cubicBezTo>
                    <a:pt x="20155" y="501"/>
                    <a:pt x="19676" y="820"/>
                    <a:pt x="19288" y="1208"/>
                  </a:cubicBezTo>
                  <a:cubicBezTo>
                    <a:pt x="17827" y="2578"/>
                    <a:pt x="16481" y="4062"/>
                    <a:pt x="15225" y="5637"/>
                  </a:cubicBezTo>
                  <a:cubicBezTo>
                    <a:pt x="13878" y="7326"/>
                    <a:pt x="12623" y="9083"/>
                    <a:pt x="11276" y="10795"/>
                  </a:cubicBezTo>
                  <a:cubicBezTo>
                    <a:pt x="9884" y="12553"/>
                    <a:pt x="8606" y="14401"/>
                    <a:pt x="7442" y="16296"/>
                  </a:cubicBezTo>
                  <a:cubicBezTo>
                    <a:pt x="6688" y="17506"/>
                    <a:pt x="5912" y="18693"/>
                    <a:pt x="5136" y="19902"/>
                  </a:cubicBezTo>
                  <a:cubicBezTo>
                    <a:pt x="4862" y="20313"/>
                    <a:pt x="4589" y="20724"/>
                    <a:pt x="4337" y="21181"/>
                  </a:cubicBezTo>
                  <a:cubicBezTo>
                    <a:pt x="3219" y="23212"/>
                    <a:pt x="2123" y="25266"/>
                    <a:pt x="1028" y="27298"/>
                  </a:cubicBezTo>
                  <a:cubicBezTo>
                    <a:pt x="46" y="29078"/>
                    <a:pt x="1" y="30950"/>
                    <a:pt x="526" y="32890"/>
                  </a:cubicBezTo>
                  <a:cubicBezTo>
                    <a:pt x="480" y="32958"/>
                    <a:pt x="434" y="33050"/>
                    <a:pt x="389" y="33141"/>
                  </a:cubicBezTo>
                  <a:cubicBezTo>
                    <a:pt x="343" y="33209"/>
                    <a:pt x="275" y="33301"/>
                    <a:pt x="252" y="33392"/>
                  </a:cubicBezTo>
                  <a:cubicBezTo>
                    <a:pt x="115" y="33712"/>
                    <a:pt x="160" y="34008"/>
                    <a:pt x="389" y="34145"/>
                  </a:cubicBezTo>
                  <a:cubicBezTo>
                    <a:pt x="478" y="34202"/>
                    <a:pt x="571" y="34230"/>
                    <a:pt x="663" y="34230"/>
                  </a:cubicBezTo>
                  <a:cubicBezTo>
                    <a:pt x="829" y="34230"/>
                    <a:pt x="995" y="34139"/>
                    <a:pt x="1142" y="33963"/>
                  </a:cubicBezTo>
                  <a:cubicBezTo>
                    <a:pt x="1370" y="33666"/>
                    <a:pt x="1621" y="33369"/>
                    <a:pt x="1850" y="33073"/>
                  </a:cubicBezTo>
                  <a:cubicBezTo>
                    <a:pt x="2009" y="32867"/>
                    <a:pt x="2169" y="32776"/>
                    <a:pt x="2443" y="32753"/>
                  </a:cubicBezTo>
                  <a:cubicBezTo>
                    <a:pt x="3516" y="32685"/>
                    <a:pt x="4429" y="32228"/>
                    <a:pt x="5250" y="31520"/>
                  </a:cubicBezTo>
                  <a:cubicBezTo>
                    <a:pt x="7487" y="29603"/>
                    <a:pt x="9336" y="27321"/>
                    <a:pt x="11071" y="24970"/>
                  </a:cubicBezTo>
                  <a:cubicBezTo>
                    <a:pt x="13422" y="21820"/>
                    <a:pt x="15727" y="18647"/>
                    <a:pt x="18010" y="15451"/>
                  </a:cubicBezTo>
                  <a:cubicBezTo>
                    <a:pt x="19242" y="13740"/>
                    <a:pt x="20429" y="12005"/>
                    <a:pt x="21616" y="10270"/>
                  </a:cubicBezTo>
                  <a:cubicBezTo>
                    <a:pt x="22187" y="9403"/>
                    <a:pt x="22712" y="8513"/>
                    <a:pt x="23260" y="7622"/>
                  </a:cubicBezTo>
                  <a:cubicBezTo>
                    <a:pt x="23282" y="7554"/>
                    <a:pt x="23305" y="7463"/>
                    <a:pt x="23351" y="7371"/>
                  </a:cubicBezTo>
                  <a:cubicBezTo>
                    <a:pt x="23762" y="7737"/>
                    <a:pt x="24081" y="8010"/>
                    <a:pt x="24447" y="8330"/>
                  </a:cubicBezTo>
                  <a:cubicBezTo>
                    <a:pt x="24264" y="8650"/>
                    <a:pt x="24104" y="8923"/>
                    <a:pt x="23922" y="9197"/>
                  </a:cubicBezTo>
                  <a:cubicBezTo>
                    <a:pt x="23214" y="10156"/>
                    <a:pt x="22484" y="11115"/>
                    <a:pt x="21776" y="12096"/>
                  </a:cubicBezTo>
                  <a:cubicBezTo>
                    <a:pt x="21571" y="12347"/>
                    <a:pt x="21365" y="12598"/>
                    <a:pt x="21160" y="12827"/>
                  </a:cubicBezTo>
                  <a:cubicBezTo>
                    <a:pt x="20178" y="13899"/>
                    <a:pt x="19128" y="14949"/>
                    <a:pt x="18192" y="16068"/>
                  </a:cubicBezTo>
                  <a:cubicBezTo>
                    <a:pt x="17188" y="17277"/>
                    <a:pt x="16252" y="18556"/>
                    <a:pt x="15294" y="19811"/>
                  </a:cubicBezTo>
                  <a:cubicBezTo>
                    <a:pt x="15134" y="20016"/>
                    <a:pt x="14951" y="20222"/>
                    <a:pt x="14814" y="20427"/>
                  </a:cubicBezTo>
                  <a:cubicBezTo>
                    <a:pt x="14540" y="20884"/>
                    <a:pt x="14655" y="21249"/>
                    <a:pt x="15134" y="21432"/>
                  </a:cubicBezTo>
                  <a:cubicBezTo>
                    <a:pt x="15385" y="21523"/>
                    <a:pt x="15613" y="21637"/>
                    <a:pt x="15864" y="21706"/>
                  </a:cubicBezTo>
                  <a:cubicBezTo>
                    <a:pt x="15996" y="21742"/>
                    <a:pt x="16111" y="21760"/>
                    <a:pt x="16213" y="21760"/>
                  </a:cubicBezTo>
                  <a:cubicBezTo>
                    <a:pt x="16499" y="21760"/>
                    <a:pt x="16684" y="21614"/>
                    <a:pt x="16869" y="21295"/>
                  </a:cubicBezTo>
                  <a:cubicBezTo>
                    <a:pt x="17485" y="20222"/>
                    <a:pt x="18078" y="19126"/>
                    <a:pt x="18740" y="18076"/>
                  </a:cubicBezTo>
                  <a:cubicBezTo>
                    <a:pt x="19357" y="17095"/>
                    <a:pt x="19973" y="16091"/>
                    <a:pt x="20703" y="15200"/>
                  </a:cubicBezTo>
                  <a:cubicBezTo>
                    <a:pt x="22278" y="13260"/>
                    <a:pt x="23944" y="11389"/>
                    <a:pt x="25542" y="9448"/>
                  </a:cubicBezTo>
                  <a:cubicBezTo>
                    <a:pt x="25862" y="9083"/>
                    <a:pt x="26136" y="8650"/>
                    <a:pt x="26341" y="8193"/>
                  </a:cubicBezTo>
                  <a:cubicBezTo>
                    <a:pt x="26706" y="7371"/>
                    <a:pt x="26524" y="7075"/>
                    <a:pt x="25633" y="6960"/>
                  </a:cubicBezTo>
                  <a:cubicBezTo>
                    <a:pt x="25177" y="6892"/>
                    <a:pt x="24766" y="6687"/>
                    <a:pt x="24584" y="6253"/>
                  </a:cubicBezTo>
                  <a:cubicBezTo>
                    <a:pt x="24332" y="5705"/>
                    <a:pt x="24264" y="5089"/>
                    <a:pt x="24287" y="4472"/>
                  </a:cubicBezTo>
                  <a:cubicBezTo>
                    <a:pt x="24287" y="3970"/>
                    <a:pt x="24424" y="3468"/>
                    <a:pt x="24378" y="2989"/>
                  </a:cubicBezTo>
                  <a:cubicBezTo>
                    <a:pt x="24310" y="1574"/>
                    <a:pt x="23442" y="615"/>
                    <a:pt x="22050" y="341"/>
                  </a:cubicBezTo>
                  <a:cubicBezTo>
                    <a:pt x="21844" y="295"/>
                    <a:pt x="21616" y="250"/>
                    <a:pt x="21434" y="136"/>
                  </a:cubicBezTo>
                  <a:cubicBezTo>
                    <a:pt x="21298" y="42"/>
                    <a:pt x="21168" y="0"/>
                    <a:pt x="21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281925" y="4082825"/>
              <a:ext cx="400025" cy="125075"/>
            </a:xfrm>
            <a:custGeom>
              <a:avLst/>
              <a:gdLst/>
              <a:ahLst/>
              <a:cxnLst/>
              <a:rect l="l" t="t" r="r" b="b"/>
              <a:pathLst>
                <a:path w="16001" h="5003" extrusionOk="0">
                  <a:moveTo>
                    <a:pt x="601" y="1"/>
                  </a:moveTo>
                  <a:cubicBezTo>
                    <a:pt x="546" y="1"/>
                    <a:pt x="489" y="10"/>
                    <a:pt x="434" y="28"/>
                  </a:cubicBezTo>
                  <a:cubicBezTo>
                    <a:pt x="160" y="97"/>
                    <a:pt x="0" y="371"/>
                    <a:pt x="160" y="576"/>
                  </a:cubicBezTo>
                  <a:cubicBezTo>
                    <a:pt x="502" y="941"/>
                    <a:pt x="502" y="1421"/>
                    <a:pt x="685" y="1832"/>
                  </a:cubicBezTo>
                  <a:cubicBezTo>
                    <a:pt x="822" y="2174"/>
                    <a:pt x="982" y="2562"/>
                    <a:pt x="1233" y="2813"/>
                  </a:cubicBezTo>
                  <a:cubicBezTo>
                    <a:pt x="1686" y="3255"/>
                    <a:pt x="2286" y="3472"/>
                    <a:pt x="2890" y="3472"/>
                  </a:cubicBezTo>
                  <a:cubicBezTo>
                    <a:pt x="3502" y="3472"/>
                    <a:pt x="4117" y="3249"/>
                    <a:pt x="4588" y="2813"/>
                  </a:cubicBezTo>
                  <a:cubicBezTo>
                    <a:pt x="4748" y="2676"/>
                    <a:pt x="4885" y="2516"/>
                    <a:pt x="5045" y="2425"/>
                  </a:cubicBezTo>
                  <a:cubicBezTo>
                    <a:pt x="5273" y="2311"/>
                    <a:pt x="5547" y="2265"/>
                    <a:pt x="5798" y="2220"/>
                  </a:cubicBezTo>
                  <a:cubicBezTo>
                    <a:pt x="5814" y="2218"/>
                    <a:pt x="5831" y="2217"/>
                    <a:pt x="5846" y="2217"/>
                  </a:cubicBezTo>
                  <a:cubicBezTo>
                    <a:pt x="6045" y="2217"/>
                    <a:pt x="6165" y="2350"/>
                    <a:pt x="6186" y="2562"/>
                  </a:cubicBezTo>
                  <a:cubicBezTo>
                    <a:pt x="6232" y="2813"/>
                    <a:pt x="6277" y="3087"/>
                    <a:pt x="6346" y="3338"/>
                  </a:cubicBezTo>
                  <a:cubicBezTo>
                    <a:pt x="6528" y="3977"/>
                    <a:pt x="7008" y="4342"/>
                    <a:pt x="7601" y="4593"/>
                  </a:cubicBezTo>
                  <a:cubicBezTo>
                    <a:pt x="7792" y="4667"/>
                    <a:pt x="7972" y="4703"/>
                    <a:pt x="8141" y="4703"/>
                  </a:cubicBezTo>
                  <a:cubicBezTo>
                    <a:pt x="8496" y="4703"/>
                    <a:pt x="8806" y="4545"/>
                    <a:pt x="9085" y="4251"/>
                  </a:cubicBezTo>
                  <a:cubicBezTo>
                    <a:pt x="9130" y="4205"/>
                    <a:pt x="9222" y="4160"/>
                    <a:pt x="9290" y="4114"/>
                  </a:cubicBezTo>
                  <a:cubicBezTo>
                    <a:pt x="9499" y="3975"/>
                    <a:pt x="9722" y="3915"/>
                    <a:pt x="9958" y="3915"/>
                  </a:cubicBezTo>
                  <a:cubicBezTo>
                    <a:pt x="10031" y="3915"/>
                    <a:pt x="10105" y="3921"/>
                    <a:pt x="10180" y="3931"/>
                  </a:cubicBezTo>
                  <a:cubicBezTo>
                    <a:pt x="10728" y="4023"/>
                    <a:pt x="11230" y="4183"/>
                    <a:pt x="11710" y="4479"/>
                  </a:cubicBezTo>
                  <a:cubicBezTo>
                    <a:pt x="11915" y="4639"/>
                    <a:pt x="12166" y="4730"/>
                    <a:pt x="12417" y="4799"/>
                  </a:cubicBezTo>
                  <a:cubicBezTo>
                    <a:pt x="12930" y="4929"/>
                    <a:pt x="13438" y="5003"/>
                    <a:pt x="13955" y="5003"/>
                  </a:cubicBezTo>
                  <a:cubicBezTo>
                    <a:pt x="14613" y="5003"/>
                    <a:pt x="15285" y="4884"/>
                    <a:pt x="16001" y="4616"/>
                  </a:cubicBezTo>
                  <a:cubicBezTo>
                    <a:pt x="15339" y="4479"/>
                    <a:pt x="14791" y="4365"/>
                    <a:pt x="14266" y="4228"/>
                  </a:cubicBezTo>
                  <a:cubicBezTo>
                    <a:pt x="13581" y="4068"/>
                    <a:pt x="12851" y="3931"/>
                    <a:pt x="12212" y="3612"/>
                  </a:cubicBezTo>
                  <a:cubicBezTo>
                    <a:pt x="11618" y="3338"/>
                    <a:pt x="11048" y="3110"/>
                    <a:pt x="10409" y="2996"/>
                  </a:cubicBezTo>
                  <a:cubicBezTo>
                    <a:pt x="10239" y="2962"/>
                    <a:pt x="10077" y="2945"/>
                    <a:pt x="9920" y="2945"/>
                  </a:cubicBezTo>
                  <a:cubicBezTo>
                    <a:pt x="9444" y="2945"/>
                    <a:pt x="9023" y="3103"/>
                    <a:pt x="8628" y="3429"/>
                  </a:cubicBezTo>
                  <a:cubicBezTo>
                    <a:pt x="8403" y="3602"/>
                    <a:pt x="8204" y="3789"/>
                    <a:pt x="7942" y="3789"/>
                  </a:cubicBezTo>
                  <a:cubicBezTo>
                    <a:pt x="7858" y="3789"/>
                    <a:pt x="7769" y="3770"/>
                    <a:pt x="7670" y="3726"/>
                  </a:cubicBezTo>
                  <a:cubicBezTo>
                    <a:pt x="7282" y="3566"/>
                    <a:pt x="7008" y="3338"/>
                    <a:pt x="6871" y="2950"/>
                  </a:cubicBezTo>
                  <a:cubicBezTo>
                    <a:pt x="6825" y="2790"/>
                    <a:pt x="6779" y="2653"/>
                    <a:pt x="6734" y="2493"/>
                  </a:cubicBezTo>
                  <a:cubicBezTo>
                    <a:pt x="6551" y="1877"/>
                    <a:pt x="6391" y="1786"/>
                    <a:pt x="5752" y="1717"/>
                  </a:cubicBezTo>
                  <a:cubicBezTo>
                    <a:pt x="5691" y="1711"/>
                    <a:pt x="5632" y="1708"/>
                    <a:pt x="5574" y="1708"/>
                  </a:cubicBezTo>
                  <a:cubicBezTo>
                    <a:pt x="5002" y="1708"/>
                    <a:pt x="4565" y="2000"/>
                    <a:pt x="4109" y="2311"/>
                  </a:cubicBezTo>
                  <a:cubicBezTo>
                    <a:pt x="3802" y="2536"/>
                    <a:pt x="3460" y="2640"/>
                    <a:pt x="3127" y="2640"/>
                  </a:cubicBezTo>
                  <a:cubicBezTo>
                    <a:pt x="2445" y="2640"/>
                    <a:pt x="1798" y="2202"/>
                    <a:pt x="1552" y="1466"/>
                  </a:cubicBezTo>
                  <a:cubicBezTo>
                    <a:pt x="1438" y="1101"/>
                    <a:pt x="1324" y="736"/>
                    <a:pt x="1164" y="416"/>
                  </a:cubicBezTo>
                  <a:cubicBezTo>
                    <a:pt x="1037" y="143"/>
                    <a:pt x="822" y="1"/>
                    <a:pt x="6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4"/>
          <p:cNvGrpSpPr/>
          <p:nvPr/>
        </p:nvGrpSpPr>
        <p:grpSpPr>
          <a:xfrm>
            <a:off x="554000" y="4494435"/>
            <a:ext cx="793600" cy="736533"/>
            <a:chOff x="8321650" y="1504325"/>
            <a:chExt cx="595200" cy="552400"/>
          </a:xfrm>
        </p:grpSpPr>
        <p:sp>
          <p:nvSpPr>
            <p:cNvPr id="37" name="Google Shape;37;p4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" name="Google Shape;39;p4"/>
          <p:cNvSpPr/>
          <p:nvPr/>
        </p:nvSpPr>
        <p:spPr>
          <a:xfrm>
            <a:off x="11664769" y="449443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0" name="Google Shape;40;p4"/>
          <p:cNvGrpSpPr/>
          <p:nvPr/>
        </p:nvGrpSpPr>
        <p:grpSpPr>
          <a:xfrm>
            <a:off x="7774767" y="5973951"/>
            <a:ext cx="2130000" cy="584200"/>
            <a:chOff x="3292150" y="368850"/>
            <a:chExt cx="1597500" cy="438150"/>
          </a:xfrm>
        </p:grpSpPr>
        <p:sp>
          <p:nvSpPr>
            <p:cNvPr id="41" name="Google Shape;41;p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63383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28" name="Google Shape;428;p31"/>
          <p:cNvSpPr txBox="1">
            <a:spLocks noGrp="1"/>
          </p:cNvSpPr>
          <p:nvPr>
            <p:ph type="subTitle" idx="1"/>
          </p:nvPr>
        </p:nvSpPr>
        <p:spPr>
          <a:xfrm>
            <a:off x="960000" y="1890800"/>
            <a:ext cx="65468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29" name="Google Shape;429;p31"/>
          <p:cNvGrpSpPr/>
          <p:nvPr/>
        </p:nvGrpSpPr>
        <p:grpSpPr>
          <a:xfrm>
            <a:off x="10844400" y="838719"/>
            <a:ext cx="793600" cy="736533"/>
            <a:chOff x="8321650" y="1504325"/>
            <a:chExt cx="595200" cy="552400"/>
          </a:xfrm>
        </p:grpSpPr>
        <p:sp>
          <p:nvSpPr>
            <p:cNvPr id="430" name="Google Shape;430;p3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5882733" y="5840668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33" name="Google Shape;433;p31"/>
          <p:cNvGrpSpPr/>
          <p:nvPr/>
        </p:nvGrpSpPr>
        <p:grpSpPr>
          <a:xfrm>
            <a:off x="524684" y="5428653"/>
            <a:ext cx="852200" cy="1069033"/>
            <a:chOff x="5125000" y="2647775"/>
            <a:chExt cx="639150" cy="801775"/>
          </a:xfrm>
        </p:grpSpPr>
        <p:sp>
          <p:nvSpPr>
            <p:cNvPr id="434" name="Google Shape;434;p31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6" name="Google Shape;436;p31"/>
          <p:cNvGrpSpPr/>
          <p:nvPr/>
        </p:nvGrpSpPr>
        <p:grpSpPr>
          <a:xfrm>
            <a:off x="9843467" y="5913484"/>
            <a:ext cx="2130000" cy="584200"/>
            <a:chOff x="3292150" y="368850"/>
            <a:chExt cx="1597500" cy="438150"/>
          </a:xfrm>
        </p:grpSpPr>
        <p:sp>
          <p:nvSpPr>
            <p:cNvPr id="437" name="Google Shape;437;p31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9" name="Google Shape;439;p31"/>
          <p:cNvSpPr/>
          <p:nvPr/>
        </p:nvSpPr>
        <p:spPr>
          <a:xfrm>
            <a:off x="11110319" y="213528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31"/>
          <p:cNvSpPr/>
          <p:nvPr/>
        </p:nvSpPr>
        <p:spPr>
          <a:xfrm>
            <a:off x="262936" y="19592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947650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2"/>
          <p:cNvSpPr txBox="1">
            <a:spLocks noGrp="1"/>
          </p:cNvSpPr>
          <p:nvPr>
            <p:ph type="title"/>
          </p:nvPr>
        </p:nvSpPr>
        <p:spPr>
          <a:xfrm>
            <a:off x="7620000" y="2297867"/>
            <a:ext cx="3621200" cy="822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43" name="Google Shape;443;p32"/>
          <p:cNvSpPr txBox="1">
            <a:spLocks noGrp="1"/>
          </p:cNvSpPr>
          <p:nvPr>
            <p:ph type="subTitle" idx="1"/>
          </p:nvPr>
        </p:nvSpPr>
        <p:spPr>
          <a:xfrm>
            <a:off x="7620000" y="3221333"/>
            <a:ext cx="3621200" cy="1440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44" name="Google Shape;444;p32"/>
          <p:cNvGrpSpPr/>
          <p:nvPr/>
        </p:nvGrpSpPr>
        <p:grpSpPr>
          <a:xfrm>
            <a:off x="756233" y="4758252"/>
            <a:ext cx="793600" cy="736533"/>
            <a:chOff x="8321650" y="1504325"/>
            <a:chExt cx="595200" cy="552400"/>
          </a:xfrm>
        </p:grpSpPr>
        <p:sp>
          <p:nvSpPr>
            <p:cNvPr id="445" name="Google Shape;445;p32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32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7" name="Google Shape;447;p32"/>
          <p:cNvGrpSpPr/>
          <p:nvPr/>
        </p:nvGrpSpPr>
        <p:grpSpPr>
          <a:xfrm>
            <a:off x="8343800" y="5080036"/>
            <a:ext cx="852200" cy="1069033"/>
            <a:chOff x="5125000" y="2647775"/>
            <a:chExt cx="639150" cy="801775"/>
          </a:xfrm>
        </p:grpSpPr>
        <p:sp>
          <p:nvSpPr>
            <p:cNvPr id="448" name="Google Shape;448;p32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32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0" name="Google Shape;450;p32"/>
          <p:cNvSpPr/>
          <p:nvPr/>
        </p:nvSpPr>
        <p:spPr>
          <a:xfrm>
            <a:off x="1036620" y="10934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1" name="Google Shape;451;p32"/>
          <p:cNvSpPr/>
          <p:nvPr/>
        </p:nvSpPr>
        <p:spPr>
          <a:xfrm>
            <a:off x="10958202" y="1373719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2" name="Google Shape;452;p32"/>
          <p:cNvSpPr/>
          <p:nvPr/>
        </p:nvSpPr>
        <p:spPr>
          <a:xfrm>
            <a:off x="10958202" y="584426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13897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Title and text 8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3"/>
          <p:cNvSpPr txBox="1">
            <a:spLocks noGrp="1"/>
          </p:cNvSpPr>
          <p:nvPr>
            <p:ph type="title"/>
          </p:nvPr>
        </p:nvSpPr>
        <p:spPr>
          <a:xfrm>
            <a:off x="950800" y="2297867"/>
            <a:ext cx="3621200" cy="822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55" name="Google Shape;455;p33"/>
          <p:cNvSpPr txBox="1">
            <a:spLocks noGrp="1"/>
          </p:cNvSpPr>
          <p:nvPr>
            <p:ph type="subTitle" idx="1"/>
          </p:nvPr>
        </p:nvSpPr>
        <p:spPr>
          <a:xfrm>
            <a:off x="950800" y="3221333"/>
            <a:ext cx="3621200" cy="1440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56" name="Google Shape;456;p33"/>
          <p:cNvGrpSpPr/>
          <p:nvPr/>
        </p:nvGrpSpPr>
        <p:grpSpPr>
          <a:xfrm>
            <a:off x="140100" y="427084"/>
            <a:ext cx="2130000" cy="584200"/>
            <a:chOff x="3292150" y="368850"/>
            <a:chExt cx="1597500" cy="438150"/>
          </a:xfrm>
        </p:grpSpPr>
        <p:sp>
          <p:nvSpPr>
            <p:cNvPr id="457" name="Google Shape;457;p3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9" name="Google Shape;459;p33"/>
          <p:cNvGrpSpPr/>
          <p:nvPr/>
        </p:nvGrpSpPr>
        <p:grpSpPr>
          <a:xfrm>
            <a:off x="697867" y="5494784"/>
            <a:ext cx="793600" cy="736533"/>
            <a:chOff x="8321650" y="1504325"/>
            <a:chExt cx="595200" cy="552400"/>
          </a:xfrm>
        </p:grpSpPr>
        <p:sp>
          <p:nvSpPr>
            <p:cNvPr id="460" name="Google Shape;460;p33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33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2" name="Google Shape;462;p33"/>
          <p:cNvGrpSpPr/>
          <p:nvPr/>
        </p:nvGrpSpPr>
        <p:grpSpPr>
          <a:xfrm>
            <a:off x="3719800" y="643486"/>
            <a:ext cx="852200" cy="1069033"/>
            <a:chOff x="5125000" y="2647775"/>
            <a:chExt cx="639150" cy="801775"/>
          </a:xfrm>
        </p:grpSpPr>
        <p:sp>
          <p:nvSpPr>
            <p:cNvPr id="463" name="Google Shape;463;p33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33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33"/>
          <p:cNvSpPr/>
          <p:nvPr/>
        </p:nvSpPr>
        <p:spPr>
          <a:xfrm>
            <a:off x="10624153" y="88723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33"/>
          <p:cNvSpPr/>
          <p:nvPr/>
        </p:nvSpPr>
        <p:spPr>
          <a:xfrm>
            <a:off x="10638620" y="5494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652372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4"/>
          <p:cNvSpPr txBox="1">
            <a:spLocks noGrp="1"/>
          </p:cNvSpPr>
          <p:nvPr>
            <p:ph type="body" idx="1"/>
          </p:nvPr>
        </p:nvSpPr>
        <p:spPr>
          <a:xfrm>
            <a:off x="1369467" y="1736399"/>
            <a:ext cx="4563200" cy="440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609570" lvl="0" indent="-423312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40" lvl="1" indent="-42331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69" name="Google Shape;469;p34"/>
          <p:cNvSpPr txBox="1">
            <a:spLocks noGrp="1"/>
          </p:cNvSpPr>
          <p:nvPr>
            <p:ph type="body" idx="2"/>
          </p:nvPr>
        </p:nvSpPr>
        <p:spPr>
          <a:xfrm>
            <a:off x="6259333" y="1736705"/>
            <a:ext cx="4563200" cy="440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609570" lvl="0" indent="-423312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40" lvl="1" indent="-42331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0" name="Google Shape;470;p3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71" name="Google Shape;471;p34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34"/>
          <p:cNvSpPr/>
          <p:nvPr/>
        </p:nvSpPr>
        <p:spPr>
          <a:xfrm>
            <a:off x="1104043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411276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5"/>
          <p:cNvSpPr txBox="1">
            <a:spLocks noGrp="1"/>
          </p:cNvSpPr>
          <p:nvPr>
            <p:ph type="body" idx="1"/>
          </p:nvPr>
        </p:nvSpPr>
        <p:spPr>
          <a:xfrm>
            <a:off x="1369467" y="1736399"/>
            <a:ext cx="4563200" cy="440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609570" lvl="0" indent="-423312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40" lvl="1" indent="-42331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5" name="Google Shape;475;p35"/>
          <p:cNvSpPr txBox="1">
            <a:spLocks noGrp="1"/>
          </p:cNvSpPr>
          <p:nvPr>
            <p:ph type="body" idx="2"/>
          </p:nvPr>
        </p:nvSpPr>
        <p:spPr>
          <a:xfrm>
            <a:off x="6259333" y="1736705"/>
            <a:ext cx="4563200" cy="440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609570" lvl="0" indent="-423312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40" lvl="1" indent="-42331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6" name="Google Shape;476;p35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77" name="Google Shape;477;p35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8" name="Google Shape;478;p35"/>
          <p:cNvSpPr/>
          <p:nvPr/>
        </p:nvSpPr>
        <p:spPr>
          <a:xfrm>
            <a:off x="1104043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637281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6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1" name="Google Shape;481;p36"/>
          <p:cNvSpPr txBox="1">
            <a:spLocks noGrp="1"/>
          </p:cNvSpPr>
          <p:nvPr>
            <p:ph type="title" idx="2"/>
          </p:nvPr>
        </p:nvSpPr>
        <p:spPr>
          <a:xfrm>
            <a:off x="1250167" y="4406400"/>
            <a:ext cx="29004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2" name="Google Shape;482;p36"/>
          <p:cNvSpPr txBox="1">
            <a:spLocks noGrp="1"/>
          </p:cNvSpPr>
          <p:nvPr>
            <p:ph type="subTitle" idx="1"/>
          </p:nvPr>
        </p:nvSpPr>
        <p:spPr>
          <a:xfrm>
            <a:off x="1250167" y="4906800"/>
            <a:ext cx="2900400" cy="1130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3" name="Google Shape;483;p36"/>
          <p:cNvSpPr txBox="1">
            <a:spLocks noGrp="1"/>
          </p:cNvSpPr>
          <p:nvPr>
            <p:ph type="title" idx="3"/>
          </p:nvPr>
        </p:nvSpPr>
        <p:spPr>
          <a:xfrm>
            <a:off x="4645795" y="4406400"/>
            <a:ext cx="29004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4" name="Google Shape;484;p36"/>
          <p:cNvSpPr txBox="1">
            <a:spLocks noGrp="1"/>
          </p:cNvSpPr>
          <p:nvPr>
            <p:ph type="subTitle" idx="4"/>
          </p:nvPr>
        </p:nvSpPr>
        <p:spPr>
          <a:xfrm>
            <a:off x="4645796" y="4906800"/>
            <a:ext cx="2900400" cy="1130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5" name="Google Shape;485;p36"/>
          <p:cNvSpPr txBox="1">
            <a:spLocks noGrp="1"/>
          </p:cNvSpPr>
          <p:nvPr>
            <p:ph type="title" idx="5"/>
          </p:nvPr>
        </p:nvSpPr>
        <p:spPr>
          <a:xfrm>
            <a:off x="8041432" y="4406400"/>
            <a:ext cx="29004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6" name="Google Shape;486;p36"/>
          <p:cNvSpPr txBox="1">
            <a:spLocks noGrp="1"/>
          </p:cNvSpPr>
          <p:nvPr>
            <p:ph type="subTitle" idx="6"/>
          </p:nvPr>
        </p:nvSpPr>
        <p:spPr>
          <a:xfrm>
            <a:off x="8041433" y="4906800"/>
            <a:ext cx="2900400" cy="1130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7" name="Google Shape;487;p36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8" name="Google Shape;488;p36"/>
          <p:cNvGrpSpPr/>
          <p:nvPr/>
        </p:nvGrpSpPr>
        <p:grpSpPr>
          <a:xfrm>
            <a:off x="9444767" y="184669"/>
            <a:ext cx="852200" cy="1069033"/>
            <a:chOff x="5125000" y="2647775"/>
            <a:chExt cx="639150" cy="801775"/>
          </a:xfrm>
        </p:grpSpPr>
        <p:sp>
          <p:nvSpPr>
            <p:cNvPr id="489" name="Google Shape;489;p36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1" name="Google Shape;491;p36"/>
          <p:cNvGrpSpPr/>
          <p:nvPr/>
        </p:nvGrpSpPr>
        <p:grpSpPr>
          <a:xfrm>
            <a:off x="327233" y="5770535"/>
            <a:ext cx="793600" cy="736533"/>
            <a:chOff x="8321650" y="1504325"/>
            <a:chExt cx="595200" cy="552400"/>
          </a:xfrm>
        </p:grpSpPr>
        <p:sp>
          <p:nvSpPr>
            <p:cNvPr id="492" name="Google Shape;492;p3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3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4" name="Google Shape;494;p36"/>
          <p:cNvSpPr/>
          <p:nvPr/>
        </p:nvSpPr>
        <p:spPr>
          <a:xfrm>
            <a:off x="11578335" y="4400653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5" name="Google Shape;495;p36"/>
          <p:cNvSpPr/>
          <p:nvPr/>
        </p:nvSpPr>
        <p:spPr>
          <a:xfrm>
            <a:off x="7779652" y="6345669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6" name="Google Shape;496;p36"/>
          <p:cNvSpPr/>
          <p:nvPr/>
        </p:nvSpPr>
        <p:spPr>
          <a:xfrm>
            <a:off x="327236" y="1528219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829259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7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99" name="Google Shape;499;p37"/>
          <p:cNvSpPr txBox="1">
            <a:spLocks noGrp="1"/>
          </p:cNvSpPr>
          <p:nvPr>
            <p:ph type="title" idx="2"/>
          </p:nvPr>
        </p:nvSpPr>
        <p:spPr>
          <a:xfrm>
            <a:off x="955400" y="4671600"/>
            <a:ext cx="30768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0" name="Google Shape;500;p37"/>
          <p:cNvSpPr txBox="1">
            <a:spLocks noGrp="1"/>
          </p:cNvSpPr>
          <p:nvPr>
            <p:ph type="subTitle" idx="1"/>
          </p:nvPr>
        </p:nvSpPr>
        <p:spPr>
          <a:xfrm>
            <a:off x="955400" y="5273600"/>
            <a:ext cx="30768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1" name="Google Shape;501;p37"/>
          <p:cNvSpPr txBox="1">
            <a:spLocks noGrp="1"/>
          </p:cNvSpPr>
          <p:nvPr>
            <p:ph type="title" idx="3"/>
          </p:nvPr>
        </p:nvSpPr>
        <p:spPr>
          <a:xfrm>
            <a:off x="4557595" y="4671600"/>
            <a:ext cx="30768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2" name="Google Shape;502;p37"/>
          <p:cNvSpPr txBox="1">
            <a:spLocks noGrp="1"/>
          </p:cNvSpPr>
          <p:nvPr>
            <p:ph type="subTitle" idx="4"/>
          </p:nvPr>
        </p:nvSpPr>
        <p:spPr>
          <a:xfrm>
            <a:off x="4557595" y="5273600"/>
            <a:ext cx="30768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3" name="Google Shape;503;p37"/>
          <p:cNvSpPr txBox="1">
            <a:spLocks noGrp="1"/>
          </p:cNvSpPr>
          <p:nvPr>
            <p:ph type="title" idx="5"/>
          </p:nvPr>
        </p:nvSpPr>
        <p:spPr>
          <a:xfrm>
            <a:off x="8159797" y="4671600"/>
            <a:ext cx="3076800" cy="70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4" name="Google Shape;504;p37"/>
          <p:cNvSpPr txBox="1">
            <a:spLocks noGrp="1"/>
          </p:cNvSpPr>
          <p:nvPr>
            <p:ph type="subTitle" idx="6"/>
          </p:nvPr>
        </p:nvSpPr>
        <p:spPr>
          <a:xfrm>
            <a:off x="8159799" y="5273600"/>
            <a:ext cx="30768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05" name="Google Shape;505;p37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506" name="Google Shape;506;p37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8" name="Google Shape;508;p37"/>
          <p:cNvGrpSpPr/>
          <p:nvPr/>
        </p:nvGrpSpPr>
        <p:grpSpPr>
          <a:xfrm>
            <a:off x="11142133" y="1482784"/>
            <a:ext cx="793600" cy="736533"/>
            <a:chOff x="8321650" y="1504325"/>
            <a:chExt cx="595200" cy="552400"/>
          </a:xfrm>
        </p:grpSpPr>
        <p:sp>
          <p:nvSpPr>
            <p:cNvPr id="509" name="Google Shape;509;p37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11" name="Google Shape;511;p37"/>
          <p:cNvSpPr/>
          <p:nvPr/>
        </p:nvSpPr>
        <p:spPr>
          <a:xfrm>
            <a:off x="352533" y="5773868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2" name="Google Shape;512;p37"/>
          <p:cNvSpPr/>
          <p:nvPr/>
        </p:nvSpPr>
        <p:spPr>
          <a:xfrm>
            <a:off x="456369" y="194470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3" name="Google Shape;513;p37"/>
          <p:cNvSpPr/>
          <p:nvPr/>
        </p:nvSpPr>
        <p:spPr>
          <a:xfrm>
            <a:off x="4160936" y="6138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4" name="Google Shape;514;p37"/>
          <p:cNvSpPr/>
          <p:nvPr/>
        </p:nvSpPr>
        <p:spPr>
          <a:xfrm>
            <a:off x="11602602" y="46716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833121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17" name="Google Shape;517;p38"/>
          <p:cNvSpPr txBox="1">
            <a:spLocks noGrp="1"/>
          </p:cNvSpPr>
          <p:nvPr>
            <p:ph type="title" idx="2"/>
          </p:nvPr>
        </p:nvSpPr>
        <p:spPr>
          <a:xfrm>
            <a:off x="960000" y="1840000"/>
            <a:ext cx="3162000" cy="1080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18" name="Google Shape;518;p38"/>
          <p:cNvSpPr txBox="1">
            <a:spLocks noGrp="1"/>
          </p:cNvSpPr>
          <p:nvPr>
            <p:ph type="subTitle" idx="1"/>
          </p:nvPr>
        </p:nvSpPr>
        <p:spPr>
          <a:xfrm>
            <a:off x="960000" y="2819231"/>
            <a:ext cx="3162000" cy="832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9" name="Google Shape;519;p38"/>
          <p:cNvSpPr txBox="1">
            <a:spLocks noGrp="1"/>
          </p:cNvSpPr>
          <p:nvPr>
            <p:ph type="title" idx="3"/>
          </p:nvPr>
        </p:nvSpPr>
        <p:spPr>
          <a:xfrm>
            <a:off x="8070001" y="1840000"/>
            <a:ext cx="3162000" cy="1080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0" name="Google Shape;520;p38"/>
          <p:cNvSpPr txBox="1">
            <a:spLocks noGrp="1"/>
          </p:cNvSpPr>
          <p:nvPr>
            <p:ph type="subTitle" idx="4"/>
          </p:nvPr>
        </p:nvSpPr>
        <p:spPr>
          <a:xfrm>
            <a:off x="8069997" y="2819231"/>
            <a:ext cx="3162000" cy="832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1" name="Google Shape;521;p38"/>
          <p:cNvSpPr txBox="1">
            <a:spLocks noGrp="1"/>
          </p:cNvSpPr>
          <p:nvPr>
            <p:ph type="title" idx="5"/>
          </p:nvPr>
        </p:nvSpPr>
        <p:spPr>
          <a:xfrm>
            <a:off x="960000" y="4100200"/>
            <a:ext cx="3162000" cy="108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2" name="Google Shape;522;p38"/>
          <p:cNvSpPr txBox="1">
            <a:spLocks noGrp="1"/>
          </p:cNvSpPr>
          <p:nvPr>
            <p:ph type="subTitle" idx="6"/>
          </p:nvPr>
        </p:nvSpPr>
        <p:spPr>
          <a:xfrm>
            <a:off x="960000" y="5079625"/>
            <a:ext cx="3162000" cy="833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3" name="Google Shape;523;p38"/>
          <p:cNvSpPr txBox="1">
            <a:spLocks noGrp="1"/>
          </p:cNvSpPr>
          <p:nvPr>
            <p:ph type="title" idx="7"/>
          </p:nvPr>
        </p:nvSpPr>
        <p:spPr>
          <a:xfrm>
            <a:off x="8070000" y="4100200"/>
            <a:ext cx="3162000" cy="1080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4" name="Google Shape;524;p38"/>
          <p:cNvSpPr txBox="1">
            <a:spLocks noGrp="1"/>
          </p:cNvSpPr>
          <p:nvPr>
            <p:ph type="subTitle" idx="8"/>
          </p:nvPr>
        </p:nvSpPr>
        <p:spPr>
          <a:xfrm>
            <a:off x="8069999" y="5079644"/>
            <a:ext cx="3162000" cy="833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5" name="Google Shape;525;p38"/>
          <p:cNvSpPr/>
          <p:nvPr/>
        </p:nvSpPr>
        <p:spPr>
          <a:xfrm>
            <a:off x="1322943" y="37536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6" name="Google Shape;526;p38"/>
          <p:cNvSpPr/>
          <p:nvPr/>
        </p:nvSpPr>
        <p:spPr>
          <a:xfrm>
            <a:off x="8336110" y="37536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7" name="Google Shape;527;p38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8" name="Google Shape;528;p38"/>
          <p:cNvGrpSpPr/>
          <p:nvPr/>
        </p:nvGrpSpPr>
        <p:grpSpPr>
          <a:xfrm>
            <a:off x="262167" y="5770535"/>
            <a:ext cx="793600" cy="736533"/>
            <a:chOff x="8321650" y="1504325"/>
            <a:chExt cx="595200" cy="552400"/>
          </a:xfrm>
        </p:grpSpPr>
        <p:sp>
          <p:nvSpPr>
            <p:cNvPr id="529" name="Google Shape;529;p38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1" name="Google Shape;531;p38"/>
          <p:cNvSpPr/>
          <p:nvPr/>
        </p:nvSpPr>
        <p:spPr>
          <a:xfrm>
            <a:off x="11665902" y="6326720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" name="Google Shape;532;p38"/>
          <p:cNvSpPr/>
          <p:nvPr/>
        </p:nvSpPr>
        <p:spPr>
          <a:xfrm>
            <a:off x="327219" y="354269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3" name="Google Shape;533;p38"/>
          <p:cNvSpPr/>
          <p:nvPr/>
        </p:nvSpPr>
        <p:spPr>
          <a:xfrm>
            <a:off x="6146002" y="61387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034156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9"/>
          <p:cNvSpPr txBox="1">
            <a:spLocks noGrp="1"/>
          </p:cNvSpPr>
          <p:nvPr>
            <p:ph type="title"/>
          </p:nvPr>
        </p:nvSpPr>
        <p:spPr>
          <a:xfrm>
            <a:off x="959933" y="719200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6" name="Google Shape;536;p39"/>
          <p:cNvSpPr txBox="1">
            <a:spLocks noGrp="1"/>
          </p:cNvSpPr>
          <p:nvPr>
            <p:ph type="title" idx="2"/>
          </p:nvPr>
        </p:nvSpPr>
        <p:spPr>
          <a:xfrm>
            <a:off x="1468233" y="2609600"/>
            <a:ext cx="2648000" cy="502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7" name="Google Shape;537;p39"/>
          <p:cNvSpPr txBox="1">
            <a:spLocks noGrp="1"/>
          </p:cNvSpPr>
          <p:nvPr>
            <p:ph type="subTitle" idx="1"/>
          </p:nvPr>
        </p:nvSpPr>
        <p:spPr>
          <a:xfrm>
            <a:off x="1468233" y="3111833"/>
            <a:ext cx="2648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38" name="Google Shape;538;p39"/>
          <p:cNvSpPr txBox="1">
            <a:spLocks noGrp="1"/>
          </p:cNvSpPr>
          <p:nvPr>
            <p:ph type="title" idx="3"/>
          </p:nvPr>
        </p:nvSpPr>
        <p:spPr>
          <a:xfrm>
            <a:off x="4771929" y="2609600"/>
            <a:ext cx="2648000" cy="502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9" name="Google Shape;539;p39"/>
          <p:cNvSpPr txBox="1">
            <a:spLocks noGrp="1"/>
          </p:cNvSpPr>
          <p:nvPr>
            <p:ph type="subTitle" idx="4"/>
          </p:nvPr>
        </p:nvSpPr>
        <p:spPr>
          <a:xfrm>
            <a:off x="4771929" y="3111833"/>
            <a:ext cx="2648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0" name="Google Shape;540;p39"/>
          <p:cNvSpPr txBox="1">
            <a:spLocks noGrp="1"/>
          </p:cNvSpPr>
          <p:nvPr>
            <p:ph type="title" idx="5"/>
          </p:nvPr>
        </p:nvSpPr>
        <p:spPr>
          <a:xfrm>
            <a:off x="1468233" y="4872767"/>
            <a:ext cx="2648000" cy="502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1" name="Google Shape;541;p39"/>
          <p:cNvSpPr txBox="1">
            <a:spLocks noGrp="1"/>
          </p:cNvSpPr>
          <p:nvPr>
            <p:ph type="subTitle" idx="6"/>
          </p:nvPr>
        </p:nvSpPr>
        <p:spPr>
          <a:xfrm>
            <a:off x="1468233" y="5375200"/>
            <a:ext cx="2648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2" name="Google Shape;542;p39"/>
          <p:cNvSpPr txBox="1">
            <a:spLocks noGrp="1"/>
          </p:cNvSpPr>
          <p:nvPr>
            <p:ph type="title" idx="7"/>
          </p:nvPr>
        </p:nvSpPr>
        <p:spPr>
          <a:xfrm>
            <a:off x="4771929" y="4872767"/>
            <a:ext cx="2648000" cy="502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3" name="Google Shape;543;p39"/>
          <p:cNvSpPr txBox="1">
            <a:spLocks noGrp="1"/>
          </p:cNvSpPr>
          <p:nvPr>
            <p:ph type="subTitle" idx="8"/>
          </p:nvPr>
        </p:nvSpPr>
        <p:spPr>
          <a:xfrm>
            <a:off x="4771929" y="5375200"/>
            <a:ext cx="2648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4" name="Google Shape;544;p39"/>
          <p:cNvSpPr txBox="1">
            <a:spLocks noGrp="1"/>
          </p:cNvSpPr>
          <p:nvPr>
            <p:ph type="title" idx="9"/>
          </p:nvPr>
        </p:nvSpPr>
        <p:spPr>
          <a:xfrm>
            <a:off x="8075633" y="2609600"/>
            <a:ext cx="2648000" cy="502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5" name="Google Shape;545;p39"/>
          <p:cNvSpPr txBox="1">
            <a:spLocks noGrp="1"/>
          </p:cNvSpPr>
          <p:nvPr>
            <p:ph type="subTitle" idx="13"/>
          </p:nvPr>
        </p:nvSpPr>
        <p:spPr>
          <a:xfrm>
            <a:off x="8075633" y="3111833"/>
            <a:ext cx="2648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6" name="Google Shape;546;p39"/>
          <p:cNvSpPr txBox="1">
            <a:spLocks noGrp="1"/>
          </p:cNvSpPr>
          <p:nvPr>
            <p:ph type="title" idx="14"/>
          </p:nvPr>
        </p:nvSpPr>
        <p:spPr>
          <a:xfrm>
            <a:off x="8075633" y="4872767"/>
            <a:ext cx="2648000" cy="502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7" name="Google Shape;547;p39"/>
          <p:cNvSpPr txBox="1">
            <a:spLocks noGrp="1"/>
          </p:cNvSpPr>
          <p:nvPr>
            <p:ph type="subTitle" idx="15"/>
          </p:nvPr>
        </p:nvSpPr>
        <p:spPr>
          <a:xfrm>
            <a:off x="8075633" y="5375200"/>
            <a:ext cx="2648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48" name="Google Shape;548;p39"/>
          <p:cNvGrpSpPr/>
          <p:nvPr/>
        </p:nvGrpSpPr>
        <p:grpSpPr>
          <a:xfrm>
            <a:off x="9803451" y="808884"/>
            <a:ext cx="2130000" cy="584200"/>
            <a:chOff x="3292150" y="368850"/>
            <a:chExt cx="1597500" cy="438150"/>
          </a:xfrm>
        </p:grpSpPr>
        <p:sp>
          <p:nvSpPr>
            <p:cNvPr id="549" name="Google Shape;549;p3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1" name="Google Shape;551;p39"/>
          <p:cNvSpPr/>
          <p:nvPr/>
        </p:nvSpPr>
        <p:spPr>
          <a:xfrm>
            <a:off x="441567" y="5773868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2" name="Google Shape;552;p39"/>
          <p:cNvGrpSpPr/>
          <p:nvPr/>
        </p:nvGrpSpPr>
        <p:grpSpPr>
          <a:xfrm>
            <a:off x="10999333" y="5670535"/>
            <a:ext cx="793600" cy="736533"/>
            <a:chOff x="8321650" y="1504325"/>
            <a:chExt cx="595200" cy="552400"/>
          </a:xfrm>
        </p:grpSpPr>
        <p:sp>
          <p:nvSpPr>
            <p:cNvPr id="553" name="Google Shape;553;p39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5" name="Google Shape;555;p39"/>
          <p:cNvSpPr/>
          <p:nvPr/>
        </p:nvSpPr>
        <p:spPr>
          <a:xfrm>
            <a:off x="441567" y="4003769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39"/>
          <p:cNvSpPr/>
          <p:nvPr/>
        </p:nvSpPr>
        <p:spPr>
          <a:xfrm>
            <a:off x="2974069" y="637248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39"/>
          <p:cNvSpPr/>
          <p:nvPr/>
        </p:nvSpPr>
        <p:spPr>
          <a:xfrm>
            <a:off x="7711853" y="63724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39"/>
          <p:cNvSpPr/>
          <p:nvPr/>
        </p:nvSpPr>
        <p:spPr>
          <a:xfrm>
            <a:off x="11641086" y="43276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9" name="Google Shape;559;p39"/>
          <p:cNvSpPr/>
          <p:nvPr/>
        </p:nvSpPr>
        <p:spPr>
          <a:xfrm>
            <a:off x="819902" y="208558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0" name="Google Shape;560;p39"/>
          <p:cNvSpPr/>
          <p:nvPr/>
        </p:nvSpPr>
        <p:spPr>
          <a:xfrm>
            <a:off x="10857702" y="2083102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193933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40"/>
          <p:cNvSpPr txBox="1">
            <a:spLocks noGrp="1"/>
          </p:cNvSpPr>
          <p:nvPr>
            <p:ph type="title" hasCustomPrompt="1"/>
          </p:nvPr>
        </p:nvSpPr>
        <p:spPr>
          <a:xfrm>
            <a:off x="2528400" y="782500"/>
            <a:ext cx="7135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3" name="Google Shape;563;p40"/>
          <p:cNvSpPr txBox="1">
            <a:spLocks noGrp="1"/>
          </p:cNvSpPr>
          <p:nvPr>
            <p:ph type="subTitle" idx="1"/>
          </p:nvPr>
        </p:nvSpPr>
        <p:spPr>
          <a:xfrm>
            <a:off x="2528400" y="1546100"/>
            <a:ext cx="7135200" cy="632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64" name="Google Shape;564;p40"/>
          <p:cNvSpPr txBox="1">
            <a:spLocks noGrp="1"/>
          </p:cNvSpPr>
          <p:nvPr>
            <p:ph type="title" idx="2" hasCustomPrompt="1"/>
          </p:nvPr>
        </p:nvSpPr>
        <p:spPr>
          <a:xfrm>
            <a:off x="2528400" y="2703833"/>
            <a:ext cx="7135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5" name="Google Shape;565;p40"/>
          <p:cNvSpPr txBox="1">
            <a:spLocks noGrp="1"/>
          </p:cNvSpPr>
          <p:nvPr>
            <p:ph type="subTitle" idx="3"/>
          </p:nvPr>
        </p:nvSpPr>
        <p:spPr>
          <a:xfrm>
            <a:off x="2528400" y="3469500"/>
            <a:ext cx="7135200" cy="632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66" name="Google Shape;566;p40"/>
          <p:cNvSpPr txBox="1">
            <a:spLocks noGrp="1"/>
          </p:cNvSpPr>
          <p:nvPr>
            <p:ph type="title" idx="4" hasCustomPrompt="1"/>
          </p:nvPr>
        </p:nvSpPr>
        <p:spPr>
          <a:xfrm>
            <a:off x="2528400" y="4679096"/>
            <a:ext cx="7135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7" name="Google Shape;567;p40"/>
          <p:cNvSpPr txBox="1">
            <a:spLocks noGrp="1"/>
          </p:cNvSpPr>
          <p:nvPr>
            <p:ph type="subTitle" idx="5"/>
          </p:nvPr>
        </p:nvSpPr>
        <p:spPr>
          <a:xfrm>
            <a:off x="2528400" y="5442700"/>
            <a:ext cx="7135200" cy="632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68" name="Google Shape;568;p40"/>
          <p:cNvGrpSpPr/>
          <p:nvPr/>
        </p:nvGrpSpPr>
        <p:grpSpPr>
          <a:xfrm rot="2520510">
            <a:off x="-489605" y="-725732"/>
            <a:ext cx="1881241" cy="3295869"/>
            <a:chOff x="-524778" y="2749171"/>
            <a:chExt cx="1411018" cy="2472053"/>
          </a:xfrm>
        </p:grpSpPr>
        <p:sp>
          <p:nvSpPr>
            <p:cNvPr id="569" name="Google Shape;569;p40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1" name="Google Shape;601;p40"/>
          <p:cNvSpPr/>
          <p:nvPr/>
        </p:nvSpPr>
        <p:spPr>
          <a:xfrm rot="5400000">
            <a:off x="10622252" y="5248694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02" name="Google Shape;602;p40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603" name="Google Shape;603;p40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5" name="Google Shape;605;p40"/>
          <p:cNvSpPr/>
          <p:nvPr/>
        </p:nvSpPr>
        <p:spPr>
          <a:xfrm>
            <a:off x="4781110" y="23162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6" name="Google Shape;606;p40"/>
          <p:cNvSpPr/>
          <p:nvPr/>
        </p:nvSpPr>
        <p:spPr>
          <a:xfrm>
            <a:off x="4781110" y="4265552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07" name="Google Shape;607;p40"/>
          <p:cNvGrpSpPr/>
          <p:nvPr/>
        </p:nvGrpSpPr>
        <p:grpSpPr>
          <a:xfrm>
            <a:off x="10612067" y="1482786"/>
            <a:ext cx="852200" cy="1069033"/>
            <a:chOff x="5125000" y="2647775"/>
            <a:chExt cx="639150" cy="801775"/>
          </a:xfrm>
        </p:grpSpPr>
        <p:sp>
          <p:nvSpPr>
            <p:cNvPr id="608" name="Google Shape;608;p40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0" name="Google Shape;610;p40"/>
          <p:cNvSpPr/>
          <p:nvPr/>
        </p:nvSpPr>
        <p:spPr>
          <a:xfrm>
            <a:off x="717969" y="6029719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1" name="Google Shape;611;p40"/>
          <p:cNvSpPr/>
          <p:nvPr/>
        </p:nvSpPr>
        <p:spPr>
          <a:xfrm>
            <a:off x="7905035" y="330486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61829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8110400" cy="1557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title" idx="2"/>
          </p:nvPr>
        </p:nvSpPr>
        <p:spPr>
          <a:xfrm>
            <a:off x="2340400" y="4345633"/>
            <a:ext cx="3340800" cy="589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1"/>
          </p:nvPr>
        </p:nvSpPr>
        <p:spPr>
          <a:xfrm>
            <a:off x="2340384" y="4833200"/>
            <a:ext cx="3340800" cy="1204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title" idx="3"/>
          </p:nvPr>
        </p:nvSpPr>
        <p:spPr>
          <a:xfrm>
            <a:off x="6510833" y="4345633"/>
            <a:ext cx="3340800" cy="589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6510817" y="4833200"/>
            <a:ext cx="3340800" cy="1204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9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5"/>
          <p:cNvSpPr/>
          <p:nvPr/>
        </p:nvSpPr>
        <p:spPr>
          <a:xfrm>
            <a:off x="10811733" y="1953368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5"/>
          <p:cNvSpPr/>
          <p:nvPr/>
        </p:nvSpPr>
        <p:spPr>
          <a:xfrm>
            <a:off x="834386" y="51062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" name="Google Shape;52;p5"/>
          <p:cNvGrpSpPr/>
          <p:nvPr/>
        </p:nvGrpSpPr>
        <p:grpSpPr>
          <a:xfrm>
            <a:off x="142933" y="5846684"/>
            <a:ext cx="2130000" cy="584200"/>
            <a:chOff x="3292150" y="368850"/>
            <a:chExt cx="1597500" cy="438150"/>
          </a:xfrm>
        </p:grpSpPr>
        <p:sp>
          <p:nvSpPr>
            <p:cNvPr id="53" name="Google Shape;53;p5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" name="Google Shape;55;p5"/>
          <p:cNvGrpSpPr/>
          <p:nvPr/>
        </p:nvGrpSpPr>
        <p:grpSpPr>
          <a:xfrm rot="2361791">
            <a:off x="10735668" y="5255292"/>
            <a:ext cx="852155" cy="1068976"/>
            <a:chOff x="5125000" y="2647775"/>
            <a:chExt cx="639150" cy="801775"/>
          </a:xfrm>
        </p:grpSpPr>
        <p:sp>
          <p:nvSpPr>
            <p:cNvPr id="56" name="Google Shape;56;p5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591314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41"/>
          <p:cNvSpPr txBox="1">
            <a:spLocks noGrp="1"/>
          </p:cNvSpPr>
          <p:nvPr>
            <p:ph type="title"/>
          </p:nvPr>
        </p:nvSpPr>
        <p:spPr>
          <a:xfrm>
            <a:off x="959933" y="719200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4" name="Google Shape;614;p41"/>
          <p:cNvSpPr txBox="1">
            <a:spLocks noGrp="1"/>
          </p:cNvSpPr>
          <p:nvPr>
            <p:ph type="title" idx="2" hasCustomPrompt="1"/>
          </p:nvPr>
        </p:nvSpPr>
        <p:spPr>
          <a:xfrm>
            <a:off x="6649257" y="2156467"/>
            <a:ext cx="1275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5" name="Google Shape;615;p41"/>
          <p:cNvSpPr txBox="1">
            <a:spLocks noGrp="1"/>
          </p:cNvSpPr>
          <p:nvPr>
            <p:ph type="title" idx="3"/>
          </p:nvPr>
        </p:nvSpPr>
        <p:spPr>
          <a:xfrm>
            <a:off x="7924333" y="2156467"/>
            <a:ext cx="3104400" cy="664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6" name="Google Shape;616;p41"/>
          <p:cNvSpPr txBox="1">
            <a:spLocks noGrp="1"/>
          </p:cNvSpPr>
          <p:nvPr>
            <p:ph type="subTitle" idx="1"/>
          </p:nvPr>
        </p:nvSpPr>
        <p:spPr>
          <a:xfrm>
            <a:off x="7924333" y="2821300"/>
            <a:ext cx="31044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2424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17" name="Google Shape;617;p41"/>
          <p:cNvSpPr txBox="1">
            <a:spLocks noGrp="1"/>
          </p:cNvSpPr>
          <p:nvPr>
            <p:ph type="title" idx="4" hasCustomPrompt="1"/>
          </p:nvPr>
        </p:nvSpPr>
        <p:spPr>
          <a:xfrm>
            <a:off x="6640367" y="4212500"/>
            <a:ext cx="1275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8" name="Google Shape;618;p41"/>
          <p:cNvSpPr txBox="1">
            <a:spLocks noGrp="1"/>
          </p:cNvSpPr>
          <p:nvPr>
            <p:ph type="title" idx="5"/>
          </p:nvPr>
        </p:nvSpPr>
        <p:spPr>
          <a:xfrm>
            <a:off x="7915200" y="4212500"/>
            <a:ext cx="3104400" cy="664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9" name="Google Shape;619;p41"/>
          <p:cNvSpPr txBox="1">
            <a:spLocks noGrp="1"/>
          </p:cNvSpPr>
          <p:nvPr>
            <p:ph type="subTitle" idx="6"/>
          </p:nvPr>
        </p:nvSpPr>
        <p:spPr>
          <a:xfrm>
            <a:off x="7915200" y="4877333"/>
            <a:ext cx="31044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2424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20" name="Google Shape;620;p41"/>
          <p:cNvSpPr/>
          <p:nvPr/>
        </p:nvSpPr>
        <p:spPr>
          <a:xfrm>
            <a:off x="7914677" y="35937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1" name="Google Shape;621;p41"/>
          <p:cNvSpPr/>
          <p:nvPr/>
        </p:nvSpPr>
        <p:spPr>
          <a:xfrm>
            <a:off x="7914677" y="5630968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2" name="Google Shape;622;p41"/>
          <p:cNvSpPr/>
          <p:nvPr/>
        </p:nvSpPr>
        <p:spPr>
          <a:xfrm>
            <a:off x="11104000" y="2015768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23" name="Google Shape;623;p41"/>
          <p:cNvGrpSpPr/>
          <p:nvPr/>
        </p:nvGrpSpPr>
        <p:grpSpPr>
          <a:xfrm>
            <a:off x="262167" y="5770535"/>
            <a:ext cx="793600" cy="736533"/>
            <a:chOff x="8321650" y="1504325"/>
            <a:chExt cx="595200" cy="552400"/>
          </a:xfrm>
        </p:grpSpPr>
        <p:sp>
          <p:nvSpPr>
            <p:cNvPr id="624" name="Google Shape;624;p4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6" name="Google Shape;626;p41"/>
          <p:cNvSpPr/>
          <p:nvPr/>
        </p:nvSpPr>
        <p:spPr>
          <a:xfrm>
            <a:off x="11323119" y="613878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41"/>
          <p:cNvSpPr/>
          <p:nvPr/>
        </p:nvSpPr>
        <p:spPr>
          <a:xfrm>
            <a:off x="881686" y="2015769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98803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2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1520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30" name="Google Shape;630;p42"/>
          <p:cNvSpPr txBox="1">
            <a:spLocks noGrp="1"/>
          </p:cNvSpPr>
          <p:nvPr>
            <p:ph type="subTitle" idx="1"/>
          </p:nvPr>
        </p:nvSpPr>
        <p:spPr>
          <a:xfrm>
            <a:off x="3232800" y="3171133"/>
            <a:ext cx="6105600" cy="1155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31" name="Google Shape;631;p42"/>
          <p:cNvSpPr txBox="1"/>
          <p:nvPr/>
        </p:nvSpPr>
        <p:spPr>
          <a:xfrm>
            <a:off x="3232800" y="5019933"/>
            <a:ext cx="5726400" cy="7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CREDITS: This presentation template was created by </a:t>
            </a:r>
            <a:r>
              <a:rPr lang="en" sz="1300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, including icons by </a:t>
            </a:r>
            <a:r>
              <a:rPr lang="en" sz="1300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and infographics &amp; images by </a:t>
            </a:r>
            <a:r>
              <a:rPr lang="en" sz="1300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00">
              <a:solidFill>
                <a:schemeClr val="dk1"/>
              </a:solidFill>
              <a:highlight>
                <a:srgbClr val="DFDEFC"/>
              </a:highlight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32" name="Google Shape;632;p42"/>
          <p:cNvSpPr txBox="1">
            <a:spLocks noGrp="1"/>
          </p:cNvSpPr>
          <p:nvPr>
            <p:ph type="subTitle" idx="2"/>
          </p:nvPr>
        </p:nvSpPr>
        <p:spPr>
          <a:xfrm>
            <a:off x="3232800" y="2531667"/>
            <a:ext cx="6105600" cy="639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die Flower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633" name="Google Shape;633;p42"/>
          <p:cNvGrpSpPr/>
          <p:nvPr/>
        </p:nvGrpSpPr>
        <p:grpSpPr>
          <a:xfrm>
            <a:off x="9042151" y="1114451"/>
            <a:ext cx="2130000" cy="584200"/>
            <a:chOff x="3292150" y="368850"/>
            <a:chExt cx="1597500" cy="438150"/>
          </a:xfrm>
        </p:grpSpPr>
        <p:sp>
          <p:nvSpPr>
            <p:cNvPr id="634" name="Google Shape;634;p42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42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141461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3"/>
          <p:cNvSpPr/>
          <p:nvPr/>
        </p:nvSpPr>
        <p:spPr>
          <a:xfrm>
            <a:off x="2199852" y="1210033"/>
            <a:ext cx="7792285" cy="4437928"/>
          </a:xfrm>
          <a:custGeom>
            <a:avLst/>
            <a:gdLst/>
            <a:ahLst/>
            <a:cxnLst/>
            <a:rect l="l" t="t" r="r" b="b"/>
            <a:pathLst>
              <a:path w="89194" h="55648" extrusionOk="0">
                <a:moveTo>
                  <a:pt x="36345" y="808"/>
                </a:moveTo>
                <a:cubicBezTo>
                  <a:pt x="36746" y="808"/>
                  <a:pt x="36949" y="966"/>
                  <a:pt x="36935" y="1346"/>
                </a:cubicBezTo>
                <a:cubicBezTo>
                  <a:pt x="36914" y="1898"/>
                  <a:pt x="36928" y="2453"/>
                  <a:pt x="36966" y="3001"/>
                </a:cubicBezTo>
                <a:cubicBezTo>
                  <a:pt x="36990" y="3330"/>
                  <a:pt x="36757" y="3536"/>
                  <a:pt x="36599" y="3790"/>
                </a:cubicBezTo>
                <a:cubicBezTo>
                  <a:pt x="36202" y="4420"/>
                  <a:pt x="36335" y="4883"/>
                  <a:pt x="36997" y="5297"/>
                </a:cubicBezTo>
                <a:cubicBezTo>
                  <a:pt x="37419" y="5564"/>
                  <a:pt x="37898" y="5686"/>
                  <a:pt x="38371" y="5686"/>
                </a:cubicBezTo>
                <a:cubicBezTo>
                  <a:pt x="39480" y="5686"/>
                  <a:pt x="40551" y="5016"/>
                  <a:pt x="40752" y="3971"/>
                </a:cubicBezTo>
                <a:cubicBezTo>
                  <a:pt x="40817" y="3639"/>
                  <a:pt x="40804" y="3323"/>
                  <a:pt x="40451" y="3090"/>
                </a:cubicBezTo>
                <a:cubicBezTo>
                  <a:pt x="40228" y="2943"/>
                  <a:pt x="39868" y="2888"/>
                  <a:pt x="39902" y="2546"/>
                </a:cubicBezTo>
                <a:cubicBezTo>
                  <a:pt x="39944" y="2093"/>
                  <a:pt x="39944" y="1634"/>
                  <a:pt x="40046" y="1195"/>
                </a:cubicBezTo>
                <a:cubicBezTo>
                  <a:pt x="40080" y="1046"/>
                  <a:pt x="40839" y="958"/>
                  <a:pt x="41499" y="958"/>
                </a:cubicBezTo>
                <a:cubicBezTo>
                  <a:pt x="41972" y="958"/>
                  <a:pt x="42394" y="1003"/>
                  <a:pt x="42462" y="1103"/>
                </a:cubicBezTo>
                <a:cubicBezTo>
                  <a:pt x="42531" y="1202"/>
                  <a:pt x="42527" y="1350"/>
                  <a:pt x="42538" y="1476"/>
                </a:cubicBezTo>
                <a:cubicBezTo>
                  <a:pt x="42558" y="1864"/>
                  <a:pt x="42558" y="2254"/>
                  <a:pt x="42593" y="2642"/>
                </a:cubicBezTo>
                <a:cubicBezTo>
                  <a:pt x="42623" y="3015"/>
                  <a:pt x="42507" y="3293"/>
                  <a:pt x="42202" y="3591"/>
                </a:cubicBezTo>
                <a:cubicBezTo>
                  <a:pt x="41612" y="4166"/>
                  <a:pt x="41780" y="4807"/>
                  <a:pt x="42527" y="5236"/>
                </a:cubicBezTo>
                <a:cubicBezTo>
                  <a:pt x="43097" y="5561"/>
                  <a:pt x="43852" y="5724"/>
                  <a:pt x="44605" y="5724"/>
                </a:cubicBezTo>
                <a:cubicBezTo>
                  <a:pt x="45367" y="5724"/>
                  <a:pt x="46128" y="5558"/>
                  <a:pt x="46694" y="5225"/>
                </a:cubicBezTo>
                <a:cubicBezTo>
                  <a:pt x="47428" y="4797"/>
                  <a:pt x="47596" y="4142"/>
                  <a:pt x="47006" y="3567"/>
                </a:cubicBezTo>
                <a:cubicBezTo>
                  <a:pt x="46225" y="2806"/>
                  <a:pt x="46790" y="1963"/>
                  <a:pt x="46708" y="1165"/>
                </a:cubicBezTo>
                <a:cubicBezTo>
                  <a:pt x="46694" y="1034"/>
                  <a:pt x="46890" y="973"/>
                  <a:pt x="47044" y="969"/>
                </a:cubicBezTo>
                <a:cubicBezTo>
                  <a:pt x="47144" y="965"/>
                  <a:pt x="47246" y="963"/>
                  <a:pt x="47347" y="963"/>
                </a:cubicBezTo>
                <a:cubicBezTo>
                  <a:pt x="47471" y="963"/>
                  <a:pt x="47595" y="966"/>
                  <a:pt x="47719" y="969"/>
                </a:cubicBezTo>
                <a:cubicBezTo>
                  <a:pt x="49312" y="1004"/>
                  <a:pt x="49306" y="1007"/>
                  <a:pt x="49306" y="2367"/>
                </a:cubicBezTo>
                <a:cubicBezTo>
                  <a:pt x="49306" y="2652"/>
                  <a:pt x="49254" y="2861"/>
                  <a:pt x="48932" y="3001"/>
                </a:cubicBezTo>
                <a:cubicBezTo>
                  <a:pt x="48332" y="3258"/>
                  <a:pt x="48356" y="3711"/>
                  <a:pt x="48517" y="4173"/>
                </a:cubicBezTo>
                <a:cubicBezTo>
                  <a:pt x="48847" y="5126"/>
                  <a:pt x="49823" y="5693"/>
                  <a:pt x="50833" y="5693"/>
                </a:cubicBezTo>
                <a:cubicBezTo>
                  <a:pt x="51313" y="5693"/>
                  <a:pt x="51800" y="5565"/>
                  <a:pt x="52229" y="5290"/>
                </a:cubicBezTo>
                <a:cubicBezTo>
                  <a:pt x="52849" y="4893"/>
                  <a:pt x="53061" y="4393"/>
                  <a:pt x="52643" y="3865"/>
                </a:cubicBezTo>
                <a:cubicBezTo>
                  <a:pt x="51944" y="2988"/>
                  <a:pt x="52376" y="2045"/>
                  <a:pt x="52294" y="1134"/>
                </a:cubicBezTo>
                <a:cubicBezTo>
                  <a:pt x="52273" y="880"/>
                  <a:pt x="52544" y="822"/>
                  <a:pt x="52767" y="822"/>
                </a:cubicBezTo>
                <a:cubicBezTo>
                  <a:pt x="52840" y="822"/>
                  <a:pt x="52914" y="821"/>
                  <a:pt x="52987" y="821"/>
                </a:cubicBezTo>
                <a:cubicBezTo>
                  <a:pt x="53736" y="821"/>
                  <a:pt x="54485" y="836"/>
                  <a:pt x="55237" y="842"/>
                </a:cubicBezTo>
                <a:cubicBezTo>
                  <a:pt x="55457" y="846"/>
                  <a:pt x="55594" y="932"/>
                  <a:pt x="55590" y="1127"/>
                </a:cubicBezTo>
                <a:cubicBezTo>
                  <a:pt x="55570" y="1802"/>
                  <a:pt x="55926" y="2515"/>
                  <a:pt x="55039" y="3053"/>
                </a:cubicBezTo>
                <a:cubicBezTo>
                  <a:pt x="54480" y="3392"/>
                  <a:pt x="54487" y="3981"/>
                  <a:pt x="54833" y="4557"/>
                </a:cubicBezTo>
                <a:cubicBezTo>
                  <a:pt x="55277" y="5303"/>
                  <a:pt x="56269" y="5698"/>
                  <a:pt x="57247" y="5698"/>
                </a:cubicBezTo>
                <a:cubicBezTo>
                  <a:pt x="58027" y="5698"/>
                  <a:pt x="58799" y="5446"/>
                  <a:pt x="59278" y="4920"/>
                </a:cubicBezTo>
                <a:cubicBezTo>
                  <a:pt x="59668" y="4489"/>
                  <a:pt x="59617" y="3810"/>
                  <a:pt x="59072" y="3221"/>
                </a:cubicBezTo>
                <a:cubicBezTo>
                  <a:pt x="58853" y="2988"/>
                  <a:pt x="58685" y="2796"/>
                  <a:pt x="58664" y="2470"/>
                </a:cubicBezTo>
                <a:cubicBezTo>
                  <a:pt x="58551" y="856"/>
                  <a:pt x="58356" y="1004"/>
                  <a:pt x="60234" y="932"/>
                </a:cubicBezTo>
                <a:cubicBezTo>
                  <a:pt x="60910" y="905"/>
                  <a:pt x="61340" y="864"/>
                  <a:pt x="61615" y="864"/>
                </a:cubicBezTo>
                <a:cubicBezTo>
                  <a:pt x="62301" y="864"/>
                  <a:pt x="62011" y="1120"/>
                  <a:pt x="62153" y="2501"/>
                </a:cubicBezTo>
                <a:cubicBezTo>
                  <a:pt x="62180" y="2785"/>
                  <a:pt x="62108" y="3012"/>
                  <a:pt x="61892" y="3210"/>
                </a:cubicBezTo>
                <a:cubicBezTo>
                  <a:pt x="61036" y="3999"/>
                  <a:pt x="61923" y="5325"/>
                  <a:pt x="62985" y="5452"/>
                </a:cubicBezTo>
                <a:cubicBezTo>
                  <a:pt x="63369" y="5495"/>
                  <a:pt x="63762" y="5535"/>
                  <a:pt x="64149" y="5535"/>
                </a:cubicBezTo>
                <a:cubicBezTo>
                  <a:pt x="64246" y="5535"/>
                  <a:pt x="64342" y="5532"/>
                  <a:pt x="64438" y="5527"/>
                </a:cubicBezTo>
                <a:cubicBezTo>
                  <a:pt x="65775" y="5452"/>
                  <a:pt x="66450" y="4578"/>
                  <a:pt x="65816" y="3563"/>
                </a:cubicBezTo>
                <a:cubicBezTo>
                  <a:pt x="65401" y="2902"/>
                  <a:pt x="65487" y="2271"/>
                  <a:pt x="65439" y="1607"/>
                </a:cubicBezTo>
                <a:cubicBezTo>
                  <a:pt x="65411" y="1206"/>
                  <a:pt x="65594" y="1070"/>
                  <a:pt x="65961" y="1070"/>
                </a:cubicBezTo>
                <a:cubicBezTo>
                  <a:pt x="66005" y="1070"/>
                  <a:pt x="66051" y="1072"/>
                  <a:pt x="66100" y="1076"/>
                </a:cubicBezTo>
                <a:cubicBezTo>
                  <a:pt x="66173" y="1080"/>
                  <a:pt x="66245" y="1082"/>
                  <a:pt x="66319" y="1082"/>
                </a:cubicBezTo>
                <a:cubicBezTo>
                  <a:pt x="66506" y="1082"/>
                  <a:pt x="66695" y="1070"/>
                  <a:pt x="66885" y="1065"/>
                </a:cubicBezTo>
                <a:cubicBezTo>
                  <a:pt x="66966" y="1064"/>
                  <a:pt x="67042" y="1063"/>
                  <a:pt x="67114" y="1063"/>
                </a:cubicBezTo>
                <a:cubicBezTo>
                  <a:pt x="68250" y="1063"/>
                  <a:pt x="68386" y="1263"/>
                  <a:pt x="68331" y="2371"/>
                </a:cubicBezTo>
                <a:cubicBezTo>
                  <a:pt x="68321" y="2559"/>
                  <a:pt x="68225" y="2662"/>
                  <a:pt x="68088" y="2775"/>
                </a:cubicBezTo>
                <a:cubicBezTo>
                  <a:pt x="67543" y="3221"/>
                  <a:pt x="67313" y="3748"/>
                  <a:pt x="67683" y="4348"/>
                </a:cubicBezTo>
                <a:cubicBezTo>
                  <a:pt x="68102" y="5033"/>
                  <a:pt x="68694" y="5609"/>
                  <a:pt x="69644" y="5650"/>
                </a:cubicBezTo>
                <a:cubicBezTo>
                  <a:pt x="69682" y="5652"/>
                  <a:pt x="69720" y="5653"/>
                  <a:pt x="69757" y="5653"/>
                </a:cubicBezTo>
                <a:cubicBezTo>
                  <a:pt x="70431" y="5653"/>
                  <a:pt x="71065" y="5396"/>
                  <a:pt x="71604" y="5023"/>
                </a:cubicBezTo>
                <a:cubicBezTo>
                  <a:pt x="72402" y="4471"/>
                  <a:pt x="72430" y="3848"/>
                  <a:pt x="71734" y="3186"/>
                </a:cubicBezTo>
                <a:cubicBezTo>
                  <a:pt x="71498" y="2964"/>
                  <a:pt x="71158" y="2864"/>
                  <a:pt x="71090" y="2457"/>
                </a:cubicBezTo>
                <a:cubicBezTo>
                  <a:pt x="70853" y="1106"/>
                  <a:pt x="70812" y="1076"/>
                  <a:pt x="72388" y="1065"/>
                </a:cubicBezTo>
                <a:cubicBezTo>
                  <a:pt x="72742" y="1063"/>
                  <a:pt x="73152" y="865"/>
                  <a:pt x="73493" y="865"/>
                </a:cubicBezTo>
                <a:cubicBezTo>
                  <a:pt x="73667" y="865"/>
                  <a:pt x="73823" y="917"/>
                  <a:pt x="73944" y="1072"/>
                </a:cubicBezTo>
                <a:cubicBezTo>
                  <a:pt x="74191" y="1387"/>
                  <a:pt x="74006" y="1949"/>
                  <a:pt x="74026" y="2402"/>
                </a:cubicBezTo>
                <a:cubicBezTo>
                  <a:pt x="74047" y="2761"/>
                  <a:pt x="73999" y="3049"/>
                  <a:pt x="73701" y="3371"/>
                </a:cubicBezTo>
                <a:cubicBezTo>
                  <a:pt x="73204" y="3906"/>
                  <a:pt x="73451" y="4667"/>
                  <a:pt x="74119" y="5068"/>
                </a:cubicBezTo>
                <a:cubicBezTo>
                  <a:pt x="74488" y="5288"/>
                  <a:pt x="74954" y="5391"/>
                  <a:pt x="75433" y="5391"/>
                </a:cubicBezTo>
                <a:cubicBezTo>
                  <a:pt x="76293" y="5391"/>
                  <a:pt x="77195" y="5058"/>
                  <a:pt x="77649" y="4475"/>
                </a:cubicBezTo>
                <a:cubicBezTo>
                  <a:pt x="77971" y="4064"/>
                  <a:pt x="77957" y="3567"/>
                  <a:pt x="77583" y="3306"/>
                </a:cubicBezTo>
                <a:cubicBezTo>
                  <a:pt x="76655" y="2662"/>
                  <a:pt x="76895" y="1812"/>
                  <a:pt x="76847" y="952"/>
                </a:cubicBezTo>
                <a:cubicBezTo>
                  <a:pt x="77155" y="895"/>
                  <a:pt x="77461" y="873"/>
                  <a:pt x="77766" y="873"/>
                </a:cubicBezTo>
                <a:cubicBezTo>
                  <a:pt x="78720" y="873"/>
                  <a:pt x="79665" y="1084"/>
                  <a:pt x="80630" y="1084"/>
                </a:cubicBezTo>
                <a:cubicBezTo>
                  <a:pt x="80895" y="1084"/>
                  <a:pt x="81163" y="1068"/>
                  <a:pt x="81432" y="1028"/>
                </a:cubicBezTo>
                <a:lnTo>
                  <a:pt x="81432" y="1028"/>
                </a:lnTo>
                <a:cubicBezTo>
                  <a:pt x="81497" y="1665"/>
                  <a:pt x="81538" y="2138"/>
                  <a:pt x="80997" y="2597"/>
                </a:cubicBezTo>
                <a:cubicBezTo>
                  <a:pt x="80445" y="3066"/>
                  <a:pt x="80465" y="3721"/>
                  <a:pt x="80788" y="4328"/>
                </a:cubicBezTo>
                <a:cubicBezTo>
                  <a:pt x="81178" y="5051"/>
                  <a:pt x="81870" y="5356"/>
                  <a:pt x="82772" y="5380"/>
                </a:cubicBezTo>
                <a:cubicBezTo>
                  <a:pt x="82813" y="5381"/>
                  <a:pt x="82853" y="5381"/>
                  <a:pt x="82893" y="5381"/>
                </a:cubicBezTo>
                <a:cubicBezTo>
                  <a:pt x="83647" y="5381"/>
                  <a:pt x="84269" y="5191"/>
                  <a:pt x="84646" y="4554"/>
                </a:cubicBezTo>
                <a:cubicBezTo>
                  <a:pt x="85047" y="3879"/>
                  <a:pt x="84985" y="3245"/>
                  <a:pt x="84468" y="2638"/>
                </a:cubicBezTo>
                <a:cubicBezTo>
                  <a:pt x="84338" y="2484"/>
                  <a:pt x="84139" y="2388"/>
                  <a:pt x="84081" y="2176"/>
                </a:cubicBezTo>
                <a:cubicBezTo>
                  <a:pt x="83882" y="1451"/>
                  <a:pt x="84145" y="1126"/>
                  <a:pt x="84939" y="1126"/>
                </a:cubicBezTo>
                <a:cubicBezTo>
                  <a:pt x="84994" y="1126"/>
                  <a:pt x="85052" y="1127"/>
                  <a:pt x="85112" y="1130"/>
                </a:cubicBezTo>
                <a:cubicBezTo>
                  <a:pt x="85784" y="1165"/>
                  <a:pt x="86459" y="1189"/>
                  <a:pt x="87131" y="1189"/>
                </a:cubicBezTo>
                <a:cubicBezTo>
                  <a:pt x="87538" y="1189"/>
                  <a:pt x="87737" y="1346"/>
                  <a:pt x="87830" y="1682"/>
                </a:cubicBezTo>
                <a:cubicBezTo>
                  <a:pt x="87939" y="2066"/>
                  <a:pt x="87953" y="2453"/>
                  <a:pt x="87950" y="2840"/>
                </a:cubicBezTo>
                <a:cubicBezTo>
                  <a:pt x="87919" y="6706"/>
                  <a:pt x="87891" y="10571"/>
                  <a:pt x="87840" y="14433"/>
                </a:cubicBezTo>
                <a:cubicBezTo>
                  <a:pt x="87761" y="20636"/>
                  <a:pt x="87833" y="26831"/>
                  <a:pt x="88104" y="33030"/>
                </a:cubicBezTo>
                <a:cubicBezTo>
                  <a:pt x="88302" y="37605"/>
                  <a:pt x="88378" y="42183"/>
                  <a:pt x="88203" y="46761"/>
                </a:cubicBezTo>
                <a:cubicBezTo>
                  <a:pt x="88159" y="47926"/>
                  <a:pt x="88039" y="49092"/>
                  <a:pt x="87761" y="50239"/>
                </a:cubicBezTo>
                <a:cubicBezTo>
                  <a:pt x="87693" y="50520"/>
                  <a:pt x="87638" y="50829"/>
                  <a:pt x="87693" y="51106"/>
                </a:cubicBezTo>
                <a:cubicBezTo>
                  <a:pt x="87867" y="51991"/>
                  <a:pt x="87593" y="52851"/>
                  <a:pt x="87573" y="53725"/>
                </a:cubicBezTo>
                <a:cubicBezTo>
                  <a:pt x="87567" y="54098"/>
                  <a:pt x="87386" y="54223"/>
                  <a:pt x="87031" y="54223"/>
                </a:cubicBezTo>
                <a:cubicBezTo>
                  <a:pt x="86976" y="54223"/>
                  <a:pt x="86916" y="54220"/>
                  <a:pt x="86853" y="54215"/>
                </a:cubicBezTo>
                <a:cubicBezTo>
                  <a:pt x="85700" y="54109"/>
                  <a:pt x="84544" y="54070"/>
                  <a:pt x="83387" y="54070"/>
                </a:cubicBezTo>
                <a:cubicBezTo>
                  <a:pt x="82447" y="54070"/>
                  <a:pt x="81507" y="54095"/>
                  <a:pt x="80568" y="54132"/>
                </a:cubicBezTo>
                <a:cubicBezTo>
                  <a:pt x="75822" y="54317"/>
                  <a:pt x="71069" y="54386"/>
                  <a:pt x="66320" y="54406"/>
                </a:cubicBezTo>
                <a:cubicBezTo>
                  <a:pt x="66249" y="54407"/>
                  <a:pt x="66178" y="54407"/>
                  <a:pt x="66108" y="54407"/>
                </a:cubicBezTo>
                <a:cubicBezTo>
                  <a:pt x="64053" y="54407"/>
                  <a:pt x="61989" y="54265"/>
                  <a:pt x="59932" y="54146"/>
                </a:cubicBezTo>
                <a:cubicBezTo>
                  <a:pt x="59306" y="54109"/>
                  <a:pt x="58680" y="54093"/>
                  <a:pt x="58053" y="54093"/>
                </a:cubicBezTo>
                <a:cubicBezTo>
                  <a:pt x="56251" y="54093"/>
                  <a:pt x="54447" y="54225"/>
                  <a:pt x="52647" y="54362"/>
                </a:cubicBezTo>
                <a:cubicBezTo>
                  <a:pt x="49869" y="54575"/>
                  <a:pt x="47093" y="54851"/>
                  <a:pt x="44303" y="54851"/>
                </a:cubicBezTo>
                <a:cubicBezTo>
                  <a:pt x="43689" y="54851"/>
                  <a:pt x="43074" y="54838"/>
                  <a:pt x="42459" y="54807"/>
                </a:cubicBezTo>
                <a:cubicBezTo>
                  <a:pt x="40667" y="54718"/>
                  <a:pt x="38878" y="54591"/>
                  <a:pt x="37093" y="54417"/>
                </a:cubicBezTo>
                <a:cubicBezTo>
                  <a:pt x="35113" y="54223"/>
                  <a:pt x="33133" y="54119"/>
                  <a:pt x="31151" y="54119"/>
                </a:cubicBezTo>
                <a:cubicBezTo>
                  <a:pt x="29810" y="54119"/>
                  <a:pt x="28467" y="54166"/>
                  <a:pt x="27124" y="54266"/>
                </a:cubicBezTo>
                <a:cubicBezTo>
                  <a:pt x="25583" y="54381"/>
                  <a:pt x="24041" y="54418"/>
                  <a:pt x="22500" y="54418"/>
                </a:cubicBezTo>
                <a:cubicBezTo>
                  <a:pt x="19777" y="54418"/>
                  <a:pt x="17054" y="54302"/>
                  <a:pt x="14332" y="54293"/>
                </a:cubicBezTo>
                <a:cubicBezTo>
                  <a:pt x="11528" y="54282"/>
                  <a:pt x="8731" y="54081"/>
                  <a:pt x="5928" y="54081"/>
                </a:cubicBezTo>
                <a:cubicBezTo>
                  <a:pt x="5363" y="54081"/>
                  <a:pt x="4798" y="54089"/>
                  <a:pt x="4233" y="54108"/>
                </a:cubicBezTo>
                <a:cubicBezTo>
                  <a:pt x="3561" y="54132"/>
                  <a:pt x="2890" y="54170"/>
                  <a:pt x="2218" y="54225"/>
                </a:cubicBezTo>
                <a:cubicBezTo>
                  <a:pt x="2183" y="54228"/>
                  <a:pt x="2149" y="54229"/>
                  <a:pt x="2118" y="54229"/>
                </a:cubicBezTo>
                <a:cubicBezTo>
                  <a:pt x="1801" y="54229"/>
                  <a:pt x="1645" y="54089"/>
                  <a:pt x="1642" y="53800"/>
                </a:cubicBezTo>
                <a:cubicBezTo>
                  <a:pt x="1632" y="52926"/>
                  <a:pt x="1324" y="52069"/>
                  <a:pt x="1516" y="51185"/>
                </a:cubicBezTo>
                <a:cubicBezTo>
                  <a:pt x="1666" y="50493"/>
                  <a:pt x="1306" y="49842"/>
                  <a:pt x="1221" y="49167"/>
                </a:cubicBezTo>
                <a:cubicBezTo>
                  <a:pt x="906" y="46580"/>
                  <a:pt x="919" y="43986"/>
                  <a:pt x="933" y="41388"/>
                </a:cubicBezTo>
                <a:cubicBezTo>
                  <a:pt x="967" y="36063"/>
                  <a:pt x="1238" y="30745"/>
                  <a:pt x="1372" y="25419"/>
                </a:cubicBezTo>
                <a:cubicBezTo>
                  <a:pt x="1478" y="21170"/>
                  <a:pt x="1361" y="16914"/>
                  <a:pt x="1334" y="12661"/>
                </a:cubicBezTo>
                <a:cubicBezTo>
                  <a:pt x="1313" y="9481"/>
                  <a:pt x="1272" y="6298"/>
                  <a:pt x="1248" y="3118"/>
                </a:cubicBezTo>
                <a:cubicBezTo>
                  <a:pt x="1245" y="2758"/>
                  <a:pt x="1248" y="2398"/>
                  <a:pt x="1296" y="2045"/>
                </a:cubicBezTo>
                <a:cubicBezTo>
                  <a:pt x="1409" y="1261"/>
                  <a:pt x="1478" y="1209"/>
                  <a:pt x="2434" y="1192"/>
                </a:cubicBezTo>
                <a:cubicBezTo>
                  <a:pt x="2763" y="1185"/>
                  <a:pt x="3093" y="1183"/>
                  <a:pt x="3423" y="1183"/>
                </a:cubicBezTo>
                <a:cubicBezTo>
                  <a:pt x="3952" y="1183"/>
                  <a:pt x="4483" y="1189"/>
                  <a:pt x="5021" y="1189"/>
                </a:cubicBezTo>
                <a:cubicBezTo>
                  <a:pt x="5213" y="1754"/>
                  <a:pt x="5165" y="2278"/>
                  <a:pt x="4627" y="2820"/>
                </a:cubicBezTo>
                <a:cubicBezTo>
                  <a:pt x="4086" y="3365"/>
                  <a:pt x="4216" y="4225"/>
                  <a:pt x="4737" y="4807"/>
                </a:cubicBezTo>
                <a:cubicBezTo>
                  <a:pt x="5079" y="5192"/>
                  <a:pt x="5699" y="5407"/>
                  <a:pt x="6350" y="5407"/>
                </a:cubicBezTo>
                <a:cubicBezTo>
                  <a:pt x="6638" y="5407"/>
                  <a:pt x="6932" y="5365"/>
                  <a:pt x="7211" y="5277"/>
                </a:cubicBezTo>
                <a:cubicBezTo>
                  <a:pt x="8537" y="4859"/>
                  <a:pt x="9102" y="3478"/>
                  <a:pt x="8201" y="2597"/>
                </a:cubicBezTo>
                <a:cubicBezTo>
                  <a:pt x="7735" y="2141"/>
                  <a:pt x="7721" y="1696"/>
                  <a:pt x="7745" y="1069"/>
                </a:cubicBezTo>
                <a:lnTo>
                  <a:pt x="7745" y="1069"/>
                </a:lnTo>
                <a:cubicBezTo>
                  <a:pt x="7955" y="1085"/>
                  <a:pt x="8163" y="1092"/>
                  <a:pt x="8368" y="1092"/>
                </a:cubicBezTo>
                <a:cubicBezTo>
                  <a:pt x="9485" y="1092"/>
                  <a:pt x="10540" y="884"/>
                  <a:pt x="11614" y="870"/>
                </a:cubicBezTo>
                <a:cubicBezTo>
                  <a:pt x="11634" y="870"/>
                  <a:pt x="11654" y="870"/>
                  <a:pt x="11673" y="870"/>
                </a:cubicBezTo>
                <a:cubicBezTo>
                  <a:pt x="12176" y="870"/>
                  <a:pt x="12428" y="962"/>
                  <a:pt x="12375" y="1497"/>
                </a:cubicBezTo>
                <a:cubicBezTo>
                  <a:pt x="12313" y="2107"/>
                  <a:pt x="12368" y="2659"/>
                  <a:pt x="11751" y="3162"/>
                </a:cubicBezTo>
                <a:cubicBezTo>
                  <a:pt x="11076" y="3714"/>
                  <a:pt x="11234" y="4334"/>
                  <a:pt x="11971" y="4821"/>
                </a:cubicBezTo>
                <a:cubicBezTo>
                  <a:pt x="12531" y="5191"/>
                  <a:pt x="13123" y="5412"/>
                  <a:pt x="13745" y="5412"/>
                </a:cubicBezTo>
                <a:cubicBezTo>
                  <a:pt x="14120" y="5412"/>
                  <a:pt x="14506" y="5332"/>
                  <a:pt x="14904" y="5157"/>
                </a:cubicBezTo>
                <a:cubicBezTo>
                  <a:pt x="15737" y="4790"/>
                  <a:pt x="16052" y="3975"/>
                  <a:pt x="15504" y="3361"/>
                </a:cubicBezTo>
                <a:cubicBezTo>
                  <a:pt x="14859" y="2638"/>
                  <a:pt x="15329" y="1864"/>
                  <a:pt x="15195" y="1127"/>
                </a:cubicBezTo>
                <a:cubicBezTo>
                  <a:pt x="15169" y="967"/>
                  <a:pt x="15352" y="907"/>
                  <a:pt x="15531" y="907"/>
                </a:cubicBezTo>
                <a:cubicBezTo>
                  <a:pt x="15559" y="907"/>
                  <a:pt x="15587" y="908"/>
                  <a:pt x="15613" y="911"/>
                </a:cubicBezTo>
                <a:cubicBezTo>
                  <a:pt x="16021" y="952"/>
                  <a:pt x="16432" y="973"/>
                  <a:pt x="16830" y="1055"/>
                </a:cubicBezTo>
                <a:cubicBezTo>
                  <a:pt x="16890" y="1068"/>
                  <a:pt x="16955" y="1072"/>
                  <a:pt x="17023" y="1072"/>
                </a:cubicBezTo>
                <a:cubicBezTo>
                  <a:pt x="17250" y="1072"/>
                  <a:pt x="17512" y="1018"/>
                  <a:pt x="17731" y="1018"/>
                </a:cubicBezTo>
                <a:cubicBezTo>
                  <a:pt x="17959" y="1018"/>
                  <a:pt x="18141" y="1078"/>
                  <a:pt x="18187" y="1322"/>
                </a:cubicBezTo>
                <a:cubicBezTo>
                  <a:pt x="18293" y="1884"/>
                  <a:pt x="18338" y="2570"/>
                  <a:pt x="17639" y="3080"/>
                </a:cubicBezTo>
                <a:cubicBezTo>
                  <a:pt x="16635" y="3820"/>
                  <a:pt x="16772" y="4602"/>
                  <a:pt x="17892" y="5198"/>
                </a:cubicBezTo>
                <a:cubicBezTo>
                  <a:pt x="18458" y="5499"/>
                  <a:pt x="18971" y="5651"/>
                  <a:pt x="19444" y="5651"/>
                </a:cubicBezTo>
                <a:cubicBezTo>
                  <a:pt x="20079" y="5651"/>
                  <a:pt x="20643" y="5378"/>
                  <a:pt x="21172" y="4828"/>
                </a:cubicBezTo>
                <a:cubicBezTo>
                  <a:pt x="21860" y="4105"/>
                  <a:pt x="21871" y="3574"/>
                  <a:pt x="21189" y="2833"/>
                </a:cubicBezTo>
                <a:cubicBezTo>
                  <a:pt x="21052" y="2690"/>
                  <a:pt x="20846" y="2604"/>
                  <a:pt x="20894" y="2357"/>
                </a:cubicBezTo>
                <a:cubicBezTo>
                  <a:pt x="20966" y="1973"/>
                  <a:pt x="20973" y="1583"/>
                  <a:pt x="21055" y="1202"/>
                </a:cubicBezTo>
                <a:cubicBezTo>
                  <a:pt x="21083" y="1082"/>
                  <a:pt x="21292" y="1062"/>
                  <a:pt x="21442" y="1062"/>
                </a:cubicBezTo>
                <a:cubicBezTo>
                  <a:pt x="21579" y="1060"/>
                  <a:pt x="21731" y="1036"/>
                  <a:pt x="21871" y="1036"/>
                </a:cubicBezTo>
                <a:cubicBezTo>
                  <a:pt x="21958" y="1036"/>
                  <a:pt x="22041" y="1045"/>
                  <a:pt x="22111" y="1076"/>
                </a:cubicBezTo>
                <a:cubicBezTo>
                  <a:pt x="22188" y="1108"/>
                  <a:pt x="22275" y="1120"/>
                  <a:pt x="22369" y="1120"/>
                </a:cubicBezTo>
                <a:cubicBezTo>
                  <a:pt x="22631" y="1120"/>
                  <a:pt x="22941" y="1025"/>
                  <a:pt x="23200" y="1025"/>
                </a:cubicBezTo>
                <a:cubicBezTo>
                  <a:pt x="23483" y="1025"/>
                  <a:pt x="23704" y="1140"/>
                  <a:pt x="23735" y="1620"/>
                </a:cubicBezTo>
                <a:cubicBezTo>
                  <a:pt x="23769" y="2172"/>
                  <a:pt x="23927" y="2727"/>
                  <a:pt x="23526" y="3310"/>
                </a:cubicBezTo>
                <a:cubicBezTo>
                  <a:pt x="22676" y="4547"/>
                  <a:pt x="23361" y="5517"/>
                  <a:pt x="25006" y="5534"/>
                </a:cubicBezTo>
                <a:cubicBezTo>
                  <a:pt x="25115" y="5535"/>
                  <a:pt x="25225" y="5537"/>
                  <a:pt x="25335" y="5537"/>
                </a:cubicBezTo>
                <a:cubicBezTo>
                  <a:pt x="25710" y="5537"/>
                  <a:pt x="26086" y="5517"/>
                  <a:pt x="26449" y="5400"/>
                </a:cubicBezTo>
                <a:cubicBezTo>
                  <a:pt x="27494" y="5061"/>
                  <a:pt x="27974" y="4074"/>
                  <a:pt x="27360" y="3293"/>
                </a:cubicBezTo>
                <a:cubicBezTo>
                  <a:pt x="26798" y="2580"/>
                  <a:pt x="27210" y="1850"/>
                  <a:pt x="27134" y="1134"/>
                </a:cubicBezTo>
                <a:cubicBezTo>
                  <a:pt x="27114" y="944"/>
                  <a:pt x="27324" y="883"/>
                  <a:pt x="27519" y="883"/>
                </a:cubicBezTo>
                <a:cubicBezTo>
                  <a:pt x="27524" y="883"/>
                  <a:pt x="27530" y="884"/>
                  <a:pt x="27535" y="884"/>
                </a:cubicBezTo>
                <a:cubicBezTo>
                  <a:pt x="28433" y="897"/>
                  <a:pt x="29331" y="897"/>
                  <a:pt x="30222" y="1028"/>
                </a:cubicBezTo>
                <a:cubicBezTo>
                  <a:pt x="30489" y="1069"/>
                  <a:pt x="30619" y="1192"/>
                  <a:pt x="30595" y="1422"/>
                </a:cubicBezTo>
                <a:cubicBezTo>
                  <a:pt x="30527" y="2073"/>
                  <a:pt x="30678" y="2717"/>
                  <a:pt x="30068" y="3323"/>
                </a:cubicBezTo>
                <a:cubicBezTo>
                  <a:pt x="29293" y="4095"/>
                  <a:pt x="29615" y="4924"/>
                  <a:pt x="30678" y="5380"/>
                </a:cubicBezTo>
                <a:cubicBezTo>
                  <a:pt x="31167" y="5590"/>
                  <a:pt x="31666" y="5693"/>
                  <a:pt x="32141" y="5693"/>
                </a:cubicBezTo>
                <a:cubicBezTo>
                  <a:pt x="32969" y="5693"/>
                  <a:pt x="33721" y="5381"/>
                  <a:pt x="34207" y="4790"/>
                </a:cubicBezTo>
                <a:cubicBezTo>
                  <a:pt x="34793" y="4074"/>
                  <a:pt x="34735" y="3498"/>
                  <a:pt x="34012" y="2892"/>
                </a:cubicBezTo>
                <a:cubicBezTo>
                  <a:pt x="33631" y="2570"/>
                  <a:pt x="33402" y="1439"/>
                  <a:pt x="33628" y="1021"/>
                </a:cubicBezTo>
                <a:cubicBezTo>
                  <a:pt x="33700" y="887"/>
                  <a:pt x="33827" y="846"/>
                  <a:pt x="33988" y="842"/>
                </a:cubicBezTo>
                <a:cubicBezTo>
                  <a:pt x="34773" y="832"/>
                  <a:pt x="35557" y="812"/>
                  <a:pt x="36345" y="808"/>
                </a:cubicBezTo>
                <a:close/>
                <a:moveTo>
                  <a:pt x="35905" y="0"/>
                </a:moveTo>
                <a:cubicBezTo>
                  <a:pt x="35311" y="0"/>
                  <a:pt x="34718" y="49"/>
                  <a:pt x="34125" y="58"/>
                </a:cubicBezTo>
                <a:cubicBezTo>
                  <a:pt x="33254" y="68"/>
                  <a:pt x="32775" y="510"/>
                  <a:pt x="32716" y="1274"/>
                </a:cubicBezTo>
                <a:cubicBezTo>
                  <a:pt x="32675" y="1792"/>
                  <a:pt x="32706" y="2313"/>
                  <a:pt x="32651" y="2830"/>
                </a:cubicBezTo>
                <a:cubicBezTo>
                  <a:pt x="32614" y="3176"/>
                  <a:pt x="32723" y="3327"/>
                  <a:pt x="33111" y="3474"/>
                </a:cubicBezTo>
                <a:cubicBezTo>
                  <a:pt x="33697" y="3700"/>
                  <a:pt x="33724" y="4040"/>
                  <a:pt x="33296" y="4458"/>
                </a:cubicBezTo>
                <a:cubicBezTo>
                  <a:pt x="32997" y="4748"/>
                  <a:pt x="32558" y="4899"/>
                  <a:pt x="32069" y="4899"/>
                </a:cubicBezTo>
                <a:cubicBezTo>
                  <a:pt x="31796" y="4899"/>
                  <a:pt x="31508" y="4852"/>
                  <a:pt x="31219" y="4756"/>
                </a:cubicBezTo>
                <a:cubicBezTo>
                  <a:pt x="30455" y="4499"/>
                  <a:pt x="30256" y="4166"/>
                  <a:pt x="30818" y="3694"/>
                </a:cubicBezTo>
                <a:cubicBezTo>
                  <a:pt x="31411" y="3197"/>
                  <a:pt x="31373" y="2628"/>
                  <a:pt x="31483" y="2045"/>
                </a:cubicBezTo>
                <a:cubicBezTo>
                  <a:pt x="31565" y="1600"/>
                  <a:pt x="31404" y="1151"/>
                  <a:pt x="31596" y="702"/>
                </a:cubicBezTo>
                <a:cubicBezTo>
                  <a:pt x="31706" y="445"/>
                  <a:pt x="31459" y="304"/>
                  <a:pt x="31157" y="263"/>
                </a:cubicBezTo>
                <a:cubicBezTo>
                  <a:pt x="30149" y="128"/>
                  <a:pt x="29131" y="67"/>
                  <a:pt x="28114" y="67"/>
                </a:cubicBezTo>
                <a:cubicBezTo>
                  <a:pt x="27897" y="67"/>
                  <a:pt x="27680" y="69"/>
                  <a:pt x="27463" y="75"/>
                </a:cubicBezTo>
                <a:cubicBezTo>
                  <a:pt x="26500" y="95"/>
                  <a:pt x="26195" y="452"/>
                  <a:pt x="26168" y="1312"/>
                </a:cubicBezTo>
                <a:cubicBezTo>
                  <a:pt x="26158" y="1699"/>
                  <a:pt x="26140" y="2090"/>
                  <a:pt x="26103" y="2477"/>
                </a:cubicBezTo>
                <a:cubicBezTo>
                  <a:pt x="26058" y="2881"/>
                  <a:pt x="26147" y="3221"/>
                  <a:pt x="26439" y="3567"/>
                </a:cubicBezTo>
                <a:cubicBezTo>
                  <a:pt x="26956" y="4173"/>
                  <a:pt x="26692" y="4656"/>
                  <a:pt x="25829" y="4759"/>
                </a:cubicBezTo>
                <a:cubicBezTo>
                  <a:pt x="25704" y="4773"/>
                  <a:pt x="25576" y="4777"/>
                  <a:pt x="25448" y="4777"/>
                </a:cubicBezTo>
                <a:cubicBezTo>
                  <a:pt x="25351" y="4777"/>
                  <a:pt x="25253" y="4774"/>
                  <a:pt x="25157" y="4773"/>
                </a:cubicBezTo>
                <a:cubicBezTo>
                  <a:pt x="24153" y="4756"/>
                  <a:pt x="23889" y="4423"/>
                  <a:pt x="24407" y="3707"/>
                </a:cubicBezTo>
                <a:cubicBezTo>
                  <a:pt x="24705" y="3289"/>
                  <a:pt x="24811" y="2888"/>
                  <a:pt x="24770" y="2426"/>
                </a:cubicBezTo>
                <a:cubicBezTo>
                  <a:pt x="24725" y="1877"/>
                  <a:pt x="24646" y="1326"/>
                  <a:pt x="24674" y="781"/>
                </a:cubicBezTo>
                <a:cubicBezTo>
                  <a:pt x="24694" y="373"/>
                  <a:pt x="24496" y="263"/>
                  <a:pt x="24098" y="253"/>
                </a:cubicBezTo>
                <a:cubicBezTo>
                  <a:pt x="23396" y="236"/>
                  <a:pt x="22694" y="191"/>
                  <a:pt x="21992" y="191"/>
                </a:cubicBezTo>
                <a:cubicBezTo>
                  <a:pt x="21871" y="191"/>
                  <a:pt x="21751" y="192"/>
                  <a:pt x="21631" y="195"/>
                </a:cubicBezTo>
                <a:cubicBezTo>
                  <a:pt x="20168" y="229"/>
                  <a:pt x="20168" y="250"/>
                  <a:pt x="20013" y="1538"/>
                </a:cubicBezTo>
                <a:cubicBezTo>
                  <a:pt x="19996" y="1699"/>
                  <a:pt x="19945" y="1857"/>
                  <a:pt x="19931" y="2018"/>
                </a:cubicBezTo>
                <a:cubicBezTo>
                  <a:pt x="19890" y="2546"/>
                  <a:pt x="19866" y="3056"/>
                  <a:pt x="20510" y="3378"/>
                </a:cubicBezTo>
                <a:cubicBezTo>
                  <a:pt x="20928" y="3587"/>
                  <a:pt x="20877" y="3899"/>
                  <a:pt x="20640" y="4214"/>
                </a:cubicBezTo>
                <a:cubicBezTo>
                  <a:pt x="20337" y="4619"/>
                  <a:pt x="19937" y="4826"/>
                  <a:pt x="19479" y="4826"/>
                </a:cubicBezTo>
                <a:cubicBezTo>
                  <a:pt x="19177" y="4826"/>
                  <a:pt x="18849" y="4736"/>
                  <a:pt x="18506" y="4554"/>
                </a:cubicBezTo>
                <a:cubicBezTo>
                  <a:pt x="17940" y="4256"/>
                  <a:pt x="17868" y="4026"/>
                  <a:pt x="18351" y="3670"/>
                </a:cubicBezTo>
                <a:cubicBezTo>
                  <a:pt x="18913" y="3252"/>
                  <a:pt x="19092" y="2724"/>
                  <a:pt x="19129" y="2128"/>
                </a:cubicBezTo>
                <a:cubicBezTo>
                  <a:pt x="19160" y="1709"/>
                  <a:pt x="19129" y="1288"/>
                  <a:pt x="19188" y="873"/>
                </a:cubicBezTo>
                <a:cubicBezTo>
                  <a:pt x="19253" y="411"/>
                  <a:pt x="18968" y="294"/>
                  <a:pt x="18536" y="294"/>
                </a:cubicBezTo>
                <a:cubicBezTo>
                  <a:pt x="17563" y="291"/>
                  <a:pt x="16600" y="246"/>
                  <a:pt x="15630" y="126"/>
                </a:cubicBezTo>
                <a:cubicBezTo>
                  <a:pt x="15560" y="118"/>
                  <a:pt x="15492" y="113"/>
                  <a:pt x="15426" y="113"/>
                </a:cubicBezTo>
                <a:cubicBezTo>
                  <a:pt x="14676" y="113"/>
                  <a:pt x="14182" y="650"/>
                  <a:pt x="14188" y="1374"/>
                </a:cubicBezTo>
                <a:cubicBezTo>
                  <a:pt x="14195" y="1795"/>
                  <a:pt x="14328" y="2234"/>
                  <a:pt x="14147" y="2628"/>
                </a:cubicBezTo>
                <a:cubicBezTo>
                  <a:pt x="13941" y="3077"/>
                  <a:pt x="14130" y="3354"/>
                  <a:pt x="14462" y="3663"/>
                </a:cubicBezTo>
                <a:cubicBezTo>
                  <a:pt x="15003" y="4160"/>
                  <a:pt x="14877" y="4465"/>
                  <a:pt x="14116" y="4622"/>
                </a:cubicBezTo>
                <a:cubicBezTo>
                  <a:pt x="14002" y="4646"/>
                  <a:pt x="13891" y="4657"/>
                  <a:pt x="13784" y="4657"/>
                </a:cubicBezTo>
                <a:cubicBezTo>
                  <a:pt x="13485" y="4657"/>
                  <a:pt x="13208" y="4573"/>
                  <a:pt x="12934" y="4444"/>
                </a:cubicBezTo>
                <a:cubicBezTo>
                  <a:pt x="12272" y="4129"/>
                  <a:pt x="12183" y="3981"/>
                  <a:pt x="12690" y="3502"/>
                </a:cubicBezTo>
                <a:cubicBezTo>
                  <a:pt x="13472" y="2758"/>
                  <a:pt x="13444" y="1908"/>
                  <a:pt x="13266" y="1041"/>
                </a:cubicBezTo>
                <a:cubicBezTo>
                  <a:pt x="13090" y="185"/>
                  <a:pt x="12995" y="43"/>
                  <a:pt x="12178" y="43"/>
                </a:cubicBezTo>
                <a:cubicBezTo>
                  <a:pt x="12087" y="43"/>
                  <a:pt x="11986" y="45"/>
                  <a:pt x="11875" y="47"/>
                </a:cubicBezTo>
                <a:cubicBezTo>
                  <a:pt x="10494" y="78"/>
                  <a:pt x="9113" y="171"/>
                  <a:pt x="7735" y="263"/>
                </a:cubicBezTo>
                <a:cubicBezTo>
                  <a:pt x="7447" y="284"/>
                  <a:pt x="7170" y="414"/>
                  <a:pt x="6889" y="503"/>
                </a:cubicBezTo>
                <a:cubicBezTo>
                  <a:pt x="6731" y="551"/>
                  <a:pt x="6604" y="681"/>
                  <a:pt x="6645" y="795"/>
                </a:cubicBezTo>
                <a:cubicBezTo>
                  <a:pt x="6899" y="1511"/>
                  <a:pt x="6320" y="2419"/>
                  <a:pt x="7406" y="2967"/>
                </a:cubicBezTo>
                <a:cubicBezTo>
                  <a:pt x="7930" y="3231"/>
                  <a:pt x="7862" y="3868"/>
                  <a:pt x="7434" y="4238"/>
                </a:cubicBezTo>
                <a:cubicBezTo>
                  <a:pt x="7182" y="4456"/>
                  <a:pt x="6778" y="4570"/>
                  <a:pt x="6395" y="4570"/>
                </a:cubicBezTo>
                <a:cubicBezTo>
                  <a:pt x="6074" y="4570"/>
                  <a:pt x="5767" y="4490"/>
                  <a:pt x="5580" y="4324"/>
                </a:cubicBezTo>
                <a:cubicBezTo>
                  <a:pt x="5162" y="3957"/>
                  <a:pt x="5134" y="3416"/>
                  <a:pt x="5662" y="3046"/>
                </a:cubicBezTo>
                <a:cubicBezTo>
                  <a:pt x="6118" y="2727"/>
                  <a:pt x="6200" y="2378"/>
                  <a:pt x="6149" y="1939"/>
                </a:cubicBezTo>
                <a:cubicBezTo>
                  <a:pt x="6111" y="1617"/>
                  <a:pt x="6053" y="1298"/>
                  <a:pt x="6015" y="976"/>
                </a:cubicBezTo>
                <a:cubicBezTo>
                  <a:pt x="5957" y="504"/>
                  <a:pt x="5677" y="306"/>
                  <a:pt x="5202" y="306"/>
                </a:cubicBezTo>
                <a:cubicBezTo>
                  <a:pt x="5143" y="306"/>
                  <a:pt x="5080" y="309"/>
                  <a:pt x="5014" y="315"/>
                </a:cubicBezTo>
                <a:cubicBezTo>
                  <a:pt x="4383" y="373"/>
                  <a:pt x="3751" y="446"/>
                  <a:pt x="3120" y="446"/>
                </a:cubicBezTo>
                <a:cubicBezTo>
                  <a:pt x="3080" y="446"/>
                  <a:pt x="3040" y="446"/>
                  <a:pt x="2999" y="445"/>
                </a:cubicBezTo>
                <a:cubicBezTo>
                  <a:pt x="2862" y="443"/>
                  <a:pt x="2731" y="441"/>
                  <a:pt x="2607" y="441"/>
                </a:cubicBezTo>
                <a:cubicBezTo>
                  <a:pt x="898" y="441"/>
                  <a:pt x="440" y="714"/>
                  <a:pt x="402" y="2720"/>
                </a:cubicBezTo>
                <a:cubicBezTo>
                  <a:pt x="364" y="4866"/>
                  <a:pt x="422" y="7007"/>
                  <a:pt x="440" y="9152"/>
                </a:cubicBezTo>
                <a:cubicBezTo>
                  <a:pt x="491" y="15482"/>
                  <a:pt x="638" y="21811"/>
                  <a:pt x="402" y="28144"/>
                </a:cubicBezTo>
                <a:cubicBezTo>
                  <a:pt x="210" y="33205"/>
                  <a:pt x="1" y="38270"/>
                  <a:pt x="63" y="43338"/>
                </a:cubicBezTo>
                <a:cubicBezTo>
                  <a:pt x="93" y="45771"/>
                  <a:pt x="63" y="48207"/>
                  <a:pt x="686" y="50603"/>
                </a:cubicBezTo>
                <a:cubicBezTo>
                  <a:pt x="710" y="50699"/>
                  <a:pt x="741" y="50808"/>
                  <a:pt x="707" y="50891"/>
                </a:cubicBezTo>
                <a:cubicBezTo>
                  <a:pt x="268" y="51987"/>
                  <a:pt x="652" y="53077"/>
                  <a:pt x="738" y="54167"/>
                </a:cubicBezTo>
                <a:cubicBezTo>
                  <a:pt x="786" y="54797"/>
                  <a:pt x="978" y="54955"/>
                  <a:pt x="1663" y="55027"/>
                </a:cubicBezTo>
                <a:cubicBezTo>
                  <a:pt x="1812" y="55040"/>
                  <a:pt x="1963" y="55046"/>
                  <a:pt x="2113" y="55046"/>
                </a:cubicBezTo>
                <a:cubicBezTo>
                  <a:pt x="2263" y="55046"/>
                  <a:pt x="2413" y="55040"/>
                  <a:pt x="2561" y="55030"/>
                </a:cubicBezTo>
                <a:cubicBezTo>
                  <a:pt x="3581" y="54954"/>
                  <a:pt x="4600" y="54927"/>
                  <a:pt x="5619" y="54927"/>
                </a:cubicBezTo>
                <a:cubicBezTo>
                  <a:pt x="7029" y="54927"/>
                  <a:pt x="8439" y="54979"/>
                  <a:pt x="9853" y="55027"/>
                </a:cubicBezTo>
                <a:cubicBezTo>
                  <a:pt x="14191" y="55171"/>
                  <a:pt x="18536" y="55201"/>
                  <a:pt x="22878" y="55225"/>
                </a:cubicBezTo>
                <a:cubicBezTo>
                  <a:pt x="22966" y="55226"/>
                  <a:pt x="23054" y="55226"/>
                  <a:pt x="23142" y="55226"/>
                </a:cubicBezTo>
                <a:cubicBezTo>
                  <a:pt x="25411" y="55226"/>
                  <a:pt x="27674" y="55020"/>
                  <a:pt x="29941" y="54944"/>
                </a:cubicBezTo>
                <a:cubicBezTo>
                  <a:pt x="30423" y="54928"/>
                  <a:pt x="30906" y="54920"/>
                  <a:pt x="31389" y="54920"/>
                </a:cubicBezTo>
                <a:cubicBezTo>
                  <a:pt x="33900" y="54920"/>
                  <a:pt x="36407" y="55128"/>
                  <a:pt x="38902" y="55369"/>
                </a:cubicBezTo>
                <a:cubicBezTo>
                  <a:pt x="40817" y="55555"/>
                  <a:pt x="42729" y="55647"/>
                  <a:pt x="44640" y="55647"/>
                </a:cubicBezTo>
                <a:cubicBezTo>
                  <a:pt x="46460" y="55647"/>
                  <a:pt x="48281" y="55564"/>
                  <a:pt x="50104" y="55400"/>
                </a:cubicBezTo>
                <a:cubicBezTo>
                  <a:pt x="52723" y="55161"/>
                  <a:pt x="55343" y="54942"/>
                  <a:pt x="57979" y="54942"/>
                </a:cubicBezTo>
                <a:cubicBezTo>
                  <a:pt x="58861" y="54942"/>
                  <a:pt x="59745" y="54967"/>
                  <a:pt x="60631" y="55023"/>
                </a:cubicBezTo>
                <a:cubicBezTo>
                  <a:pt x="62995" y="55176"/>
                  <a:pt x="65362" y="55248"/>
                  <a:pt x="67732" y="55248"/>
                </a:cubicBezTo>
                <a:cubicBezTo>
                  <a:pt x="69255" y="55248"/>
                  <a:pt x="70778" y="55218"/>
                  <a:pt x="72303" y="55160"/>
                </a:cubicBezTo>
                <a:cubicBezTo>
                  <a:pt x="74732" y="55068"/>
                  <a:pt x="77176" y="55150"/>
                  <a:pt x="79602" y="55023"/>
                </a:cubicBezTo>
                <a:cubicBezTo>
                  <a:pt x="80843" y="54958"/>
                  <a:pt x="82080" y="54916"/>
                  <a:pt x="83317" y="54916"/>
                </a:cubicBezTo>
                <a:cubicBezTo>
                  <a:pt x="84358" y="54916"/>
                  <a:pt x="85399" y="54946"/>
                  <a:pt x="86442" y="55016"/>
                </a:cubicBezTo>
                <a:cubicBezTo>
                  <a:pt x="86604" y="55028"/>
                  <a:pt x="86767" y="55033"/>
                  <a:pt x="86931" y="55033"/>
                </a:cubicBezTo>
                <a:cubicBezTo>
                  <a:pt x="87217" y="55033"/>
                  <a:pt x="87503" y="55016"/>
                  <a:pt x="87782" y="54979"/>
                </a:cubicBezTo>
                <a:cubicBezTo>
                  <a:pt x="88165" y="54931"/>
                  <a:pt x="88470" y="54763"/>
                  <a:pt x="88474" y="54341"/>
                </a:cubicBezTo>
                <a:cubicBezTo>
                  <a:pt x="88484" y="53217"/>
                  <a:pt x="88943" y="52100"/>
                  <a:pt x="88512" y="50969"/>
                </a:cubicBezTo>
                <a:cubicBezTo>
                  <a:pt x="88436" y="50781"/>
                  <a:pt x="88542" y="50589"/>
                  <a:pt x="88587" y="50397"/>
                </a:cubicBezTo>
                <a:cubicBezTo>
                  <a:pt x="88912" y="49061"/>
                  <a:pt x="89032" y="47700"/>
                  <a:pt x="89084" y="46336"/>
                </a:cubicBezTo>
                <a:cubicBezTo>
                  <a:pt x="89193" y="43413"/>
                  <a:pt x="89156" y="40490"/>
                  <a:pt x="89087" y="37571"/>
                </a:cubicBezTo>
                <a:cubicBezTo>
                  <a:pt x="88984" y="33349"/>
                  <a:pt x="88820" y="29131"/>
                  <a:pt x="88683" y="25008"/>
                </a:cubicBezTo>
                <a:cubicBezTo>
                  <a:pt x="88683" y="21924"/>
                  <a:pt x="88666" y="18936"/>
                  <a:pt x="88686" y="15951"/>
                </a:cubicBezTo>
                <a:cubicBezTo>
                  <a:pt x="88721" y="11760"/>
                  <a:pt x="88782" y="7573"/>
                  <a:pt x="88830" y="3382"/>
                </a:cubicBezTo>
                <a:cubicBezTo>
                  <a:pt x="88837" y="2734"/>
                  <a:pt x="88823" y="2083"/>
                  <a:pt x="88655" y="1446"/>
                </a:cubicBezTo>
                <a:cubicBezTo>
                  <a:pt x="88501" y="860"/>
                  <a:pt x="88097" y="520"/>
                  <a:pt x="87418" y="486"/>
                </a:cubicBezTo>
                <a:cubicBezTo>
                  <a:pt x="86298" y="431"/>
                  <a:pt x="85174" y="445"/>
                  <a:pt x="84057" y="315"/>
                </a:cubicBezTo>
                <a:cubicBezTo>
                  <a:pt x="84000" y="308"/>
                  <a:pt x="83943" y="304"/>
                  <a:pt x="83887" y="304"/>
                </a:cubicBezTo>
                <a:cubicBezTo>
                  <a:pt x="83596" y="304"/>
                  <a:pt x="83333" y="405"/>
                  <a:pt x="83279" y="712"/>
                </a:cubicBezTo>
                <a:cubicBezTo>
                  <a:pt x="83135" y="1542"/>
                  <a:pt x="82600" y="2412"/>
                  <a:pt x="83652" y="3121"/>
                </a:cubicBezTo>
                <a:cubicBezTo>
                  <a:pt x="83968" y="3334"/>
                  <a:pt x="84009" y="3680"/>
                  <a:pt x="83848" y="4012"/>
                </a:cubicBezTo>
                <a:cubicBezTo>
                  <a:pt x="83669" y="4379"/>
                  <a:pt x="83354" y="4557"/>
                  <a:pt x="82885" y="4564"/>
                </a:cubicBezTo>
                <a:cubicBezTo>
                  <a:pt x="82872" y="4564"/>
                  <a:pt x="82859" y="4564"/>
                  <a:pt x="82846" y="4564"/>
                </a:cubicBezTo>
                <a:cubicBezTo>
                  <a:pt x="82216" y="4564"/>
                  <a:pt x="81692" y="4319"/>
                  <a:pt x="81521" y="3889"/>
                </a:cubicBezTo>
                <a:cubicBezTo>
                  <a:pt x="81332" y="3426"/>
                  <a:pt x="81514" y="3066"/>
                  <a:pt x="81980" y="2803"/>
                </a:cubicBezTo>
                <a:cubicBezTo>
                  <a:pt x="82237" y="2659"/>
                  <a:pt x="82559" y="2460"/>
                  <a:pt x="82494" y="2213"/>
                </a:cubicBezTo>
                <a:cubicBezTo>
                  <a:pt x="82357" y="1685"/>
                  <a:pt x="82662" y="1185"/>
                  <a:pt x="82525" y="678"/>
                </a:cubicBezTo>
                <a:cubicBezTo>
                  <a:pt x="82487" y="541"/>
                  <a:pt x="82326" y="496"/>
                  <a:pt x="82182" y="452"/>
                </a:cubicBezTo>
                <a:cubicBezTo>
                  <a:pt x="81893" y="360"/>
                  <a:pt x="81609" y="241"/>
                  <a:pt x="81290" y="241"/>
                </a:cubicBezTo>
                <a:cubicBezTo>
                  <a:pt x="81265" y="241"/>
                  <a:pt x="81241" y="241"/>
                  <a:pt x="81216" y="243"/>
                </a:cubicBezTo>
                <a:cubicBezTo>
                  <a:pt x="81100" y="249"/>
                  <a:pt x="80984" y="252"/>
                  <a:pt x="80868" y="252"/>
                </a:cubicBezTo>
                <a:cubicBezTo>
                  <a:pt x="80271" y="252"/>
                  <a:pt x="79683" y="173"/>
                  <a:pt x="79091" y="116"/>
                </a:cubicBezTo>
                <a:cubicBezTo>
                  <a:pt x="78585" y="67"/>
                  <a:pt x="78076" y="37"/>
                  <a:pt x="77566" y="37"/>
                </a:cubicBezTo>
                <a:cubicBezTo>
                  <a:pt x="77328" y="37"/>
                  <a:pt x="77089" y="44"/>
                  <a:pt x="76850" y="58"/>
                </a:cubicBezTo>
                <a:cubicBezTo>
                  <a:pt x="76429" y="85"/>
                  <a:pt x="76179" y="198"/>
                  <a:pt x="76072" y="599"/>
                </a:cubicBezTo>
                <a:cubicBezTo>
                  <a:pt x="75781" y="1668"/>
                  <a:pt x="75582" y="2703"/>
                  <a:pt x="76617" y="3584"/>
                </a:cubicBezTo>
                <a:cubicBezTo>
                  <a:pt x="76809" y="3752"/>
                  <a:pt x="76939" y="3947"/>
                  <a:pt x="76717" y="4180"/>
                </a:cubicBezTo>
                <a:cubicBezTo>
                  <a:pt x="76440" y="4472"/>
                  <a:pt x="75878" y="4648"/>
                  <a:pt x="75375" y="4648"/>
                </a:cubicBezTo>
                <a:cubicBezTo>
                  <a:pt x="75098" y="4648"/>
                  <a:pt x="74838" y="4595"/>
                  <a:pt x="74654" y="4478"/>
                </a:cubicBezTo>
                <a:cubicBezTo>
                  <a:pt x="74400" y="4317"/>
                  <a:pt x="74170" y="4060"/>
                  <a:pt x="74517" y="3844"/>
                </a:cubicBezTo>
                <a:cubicBezTo>
                  <a:pt x="75178" y="3430"/>
                  <a:pt x="75202" y="2929"/>
                  <a:pt x="75007" y="2316"/>
                </a:cubicBezTo>
                <a:cubicBezTo>
                  <a:pt x="74921" y="2045"/>
                  <a:pt x="75007" y="1737"/>
                  <a:pt x="75013" y="1442"/>
                </a:cubicBezTo>
                <a:cubicBezTo>
                  <a:pt x="75035" y="608"/>
                  <a:pt x="74544" y="118"/>
                  <a:pt x="73680" y="118"/>
                </a:cubicBezTo>
                <a:cubicBezTo>
                  <a:pt x="73568" y="118"/>
                  <a:pt x="73449" y="126"/>
                  <a:pt x="73324" y="143"/>
                </a:cubicBezTo>
                <a:cubicBezTo>
                  <a:pt x="72769" y="219"/>
                  <a:pt x="72217" y="284"/>
                  <a:pt x="71652" y="287"/>
                </a:cubicBezTo>
                <a:cubicBezTo>
                  <a:pt x="69993" y="294"/>
                  <a:pt x="69993" y="298"/>
                  <a:pt x="70055" y="1761"/>
                </a:cubicBezTo>
                <a:cubicBezTo>
                  <a:pt x="70089" y="2511"/>
                  <a:pt x="70164" y="3238"/>
                  <a:pt x="70963" y="3745"/>
                </a:cubicBezTo>
                <a:cubicBezTo>
                  <a:pt x="71319" y="3971"/>
                  <a:pt x="71220" y="4245"/>
                  <a:pt x="70870" y="4451"/>
                </a:cubicBezTo>
                <a:cubicBezTo>
                  <a:pt x="70555" y="4636"/>
                  <a:pt x="70226" y="4776"/>
                  <a:pt x="69842" y="4814"/>
                </a:cubicBezTo>
                <a:cubicBezTo>
                  <a:pt x="69801" y="4818"/>
                  <a:pt x="69760" y="4820"/>
                  <a:pt x="69719" y="4820"/>
                </a:cubicBezTo>
                <a:cubicBezTo>
                  <a:pt x="69232" y="4820"/>
                  <a:pt x="68754" y="4545"/>
                  <a:pt x="68492" y="4115"/>
                </a:cubicBezTo>
                <a:cubicBezTo>
                  <a:pt x="68232" y="3683"/>
                  <a:pt x="68513" y="3461"/>
                  <a:pt x="68893" y="3248"/>
                </a:cubicBezTo>
                <a:cubicBezTo>
                  <a:pt x="69294" y="3022"/>
                  <a:pt x="69308" y="2645"/>
                  <a:pt x="69291" y="2289"/>
                </a:cubicBezTo>
                <a:cubicBezTo>
                  <a:pt x="69263" y="1771"/>
                  <a:pt x="69178" y="1257"/>
                  <a:pt x="69126" y="740"/>
                </a:cubicBezTo>
                <a:cubicBezTo>
                  <a:pt x="69095" y="431"/>
                  <a:pt x="68927" y="304"/>
                  <a:pt x="68561" y="263"/>
                </a:cubicBezTo>
                <a:cubicBezTo>
                  <a:pt x="68146" y="217"/>
                  <a:pt x="67732" y="202"/>
                  <a:pt x="67318" y="202"/>
                </a:cubicBezTo>
                <a:cubicBezTo>
                  <a:pt x="66537" y="202"/>
                  <a:pt x="65756" y="257"/>
                  <a:pt x="64976" y="263"/>
                </a:cubicBezTo>
                <a:cubicBezTo>
                  <a:pt x="64719" y="263"/>
                  <a:pt x="64514" y="387"/>
                  <a:pt x="64531" y="606"/>
                </a:cubicBezTo>
                <a:cubicBezTo>
                  <a:pt x="64623" y="1703"/>
                  <a:pt x="64000" y="2861"/>
                  <a:pt x="64921" y="3896"/>
                </a:cubicBezTo>
                <a:cubicBezTo>
                  <a:pt x="65127" y="4125"/>
                  <a:pt x="65151" y="4458"/>
                  <a:pt x="64795" y="4670"/>
                </a:cubicBezTo>
                <a:cubicBezTo>
                  <a:pt x="64659" y="4751"/>
                  <a:pt x="64367" y="4788"/>
                  <a:pt x="64043" y="4788"/>
                </a:cubicBezTo>
                <a:cubicBezTo>
                  <a:pt x="63530" y="4788"/>
                  <a:pt x="62936" y="4697"/>
                  <a:pt x="62745" y="4543"/>
                </a:cubicBezTo>
                <a:cubicBezTo>
                  <a:pt x="62389" y="4256"/>
                  <a:pt x="62324" y="3927"/>
                  <a:pt x="62698" y="3618"/>
                </a:cubicBezTo>
                <a:cubicBezTo>
                  <a:pt x="63126" y="3262"/>
                  <a:pt x="63160" y="2837"/>
                  <a:pt x="63092" y="2367"/>
                </a:cubicBezTo>
                <a:cubicBezTo>
                  <a:pt x="63040" y="2011"/>
                  <a:pt x="63044" y="1655"/>
                  <a:pt x="63033" y="1298"/>
                </a:cubicBezTo>
                <a:cubicBezTo>
                  <a:pt x="63006" y="431"/>
                  <a:pt x="62711" y="95"/>
                  <a:pt x="61731" y="71"/>
                </a:cubicBezTo>
                <a:cubicBezTo>
                  <a:pt x="61525" y="67"/>
                  <a:pt x="61318" y="65"/>
                  <a:pt x="61112" y="65"/>
                </a:cubicBezTo>
                <a:cubicBezTo>
                  <a:pt x="60084" y="65"/>
                  <a:pt x="59056" y="124"/>
                  <a:pt x="58037" y="263"/>
                </a:cubicBezTo>
                <a:cubicBezTo>
                  <a:pt x="57801" y="298"/>
                  <a:pt x="57523" y="387"/>
                  <a:pt x="57602" y="609"/>
                </a:cubicBezTo>
                <a:cubicBezTo>
                  <a:pt x="57979" y="1641"/>
                  <a:pt x="57293" y="2885"/>
                  <a:pt x="58462" y="3766"/>
                </a:cubicBezTo>
                <a:cubicBezTo>
                  <a:pt x="58644" y="3903"/>
                  <a:pt x="58829" y="4194"/>
                  <a:pt x="58565" y="4468"/>
                </a:cubicBezTo>
                <a:cubicBezTo>
                  <a:pt x="58283" y="4761"/>
                  <a:pt x="57790" y="4905"/>
                  <a:pt x="57287" y="4905"/>
                </a:cubicBezTo>
                <a:cubicBezTo>
                  <a:pt x="56726" y="4905"/>
                  <a:pt x="56153" y="4726"/>
                  <a:pt x="55847" y="4376"/>
                </a:cubicBezTo>
                <a:cubicBezTo>
                  <a:pt x="55488" y="3968"/>
                  <a:pt x="55532" y="3718"/>
                  <a:pt x="56091" y="3467"/>
                </a:cubicBezTo>
                <a:cubicBezTo>
                  <a:pt x="56334" y="3358"/>
                  <a:pt x="56588" y="3313"/>
                  <a:pt x="56574" y="3025"/>
                </a:cubicBezTo>
                <a:cubicBezTo>
                  <a:pt x="56546" y="2378"/>
                  <a:pt x="56536" y="1727"/>
                  <a:pt x="56471" y="1082"/>
                </a:cubicBezTo>
                <a:cubicBezTo>
                  <a:pt x="56416" y="565"/>
                  <a:pt x="55902" y="89"/>
                  <a:pt x="55313" y="68"/>
                </a:cubicBezTo>
                <a:cubicBezTo>
                  <a:pt x="54667" y="49"/>
                  <a:pt x="54020" y="5"/>
                  <a:pt x="53374" y="5"/>
                </a:cubicBezTo>
                <a:cubicBezTo>
                  <a:pt x="52975" y="5"/>
                  <a:pt x="52576" y="22"/>
                  <a:pt x="52177" y="71"/>
                </a:cubicBezTo>
                <a:cubicBezTo>
                  <a:pt x="51903" y="102"/>
                  <a:pt x="51656" y="150"/>
                  <a:pt x="51495" y="352"/>
                </a:cubicBezTo>
                <a:cubicBezTo>
                  <a:pt x="51207" y="709"/>
                  <a:pt x="51242" y="3481"/>
                  <a:pt x="51530" y="3861"/>
                </a:cubicBezTo>
                <a:cubicBezTo>
                  <a:pt x="51550" y="3885"/>
                  <a:pt x="51581" y="3906"/>
                  <a:pt x="51605" y="3933"/>
                </a:cubicBezTo>
                <a:cubicBezTo>
                  <a:pt x="52044" y="4506"/>
                  <a:pt x="51920" y="4756"/>
                  <a:pt x="51125" y="4907"/>
                </a:cubicBezTo>
                <a:cubicBezTo>
                  <a:pt x="51028" y="4925"/>
                  <a:pt x="50930" y="4934"/>
                  <a:pt x="50834" y="4934"/>
                </a:cubicBezTo>
                <a:cubicBezTo>
                  <a:pt x="50255" y="4934"/>
                  <a:pt x="49708" y="4613"/>
                  <a:pt x="49515" y="4129"/>
                </a:cubicBezTo>
                <a:cubicBezTo>
                  <a:pt x="49432" y="3923"/>
                  <a:pt x="49426" y="3704"/>
                  <a:pt x="49703" y="3649"/>
                </a:cubicBezTo>
                <a:cubicBezTo>
                  <a:pt x="50320" y="3529"/>
                  <a:pt x="50289" y="3169"/>
                  <a:pt x="50245" y="2755"/>
                </a:cubicBezTo>
                <a:cubicBezTo>
                  <a:pt x="50197" y="2302"/>
                  <a:pt x="50217" y="1843"/>
                  <a:pt x="50190" y="1391"/>
                </a:cubicBezTo>
                <a:cubicBezTo>
                  <a:pt x="50135" y="548"/>
                  <a:pt x="49885" y="328"/>
                  <a:pt x="48884" y="281"/>
                </a:cubicBezTo>
                <a:cubicBezTo>
                  <a:pt x="48288" y="250"/>
                  <a:pt x="47688" y="250"/>
                  <a:pt x="47088" y="246"/>
                </a:cubicBezTo>
                <a:cubicBezTo>
                  <a:pt x="46976" y="245"/>
                  <a:pt x="46873" y="245"/>
                  <a:pt x="46778" y="245"/>
                </a:cubicBezTo>
                <a:cubicBezTo>
                  <a:pt x="45779" y="245"/>
                  <a:pt x="45774" y="333"/>
                  <a:pt x="45718" y="1322"/>
                </a:cubicBezTo>
                <a:cubicBezTo>
                  <a:pt x="45711" y="1452"/>
                  <a:pt x="45694" y="1583"/>
                  <a:pt x="45694" y="1713"/>
                </a:cubicBezTo>
                <a:cubicBezTo>
                  <a:pt x="45694" y="2535"/>
                  <a:pt x="45413" y="3402"/>
                  <a:pt x="46252" y="4091"/>
                </a:cubicBezTo>
                <a:cubicBezTo>
                  <a:pt x="46475" y="4280"/>
                  <a:pt x="46263" y="4458"/>
                  <a:pt x="46060" y="4547"/>
                </a:cubicBezTo>
                <a:cubicBezTo>
                  <a:pt x="45576" y="4756"/>
                  <a:pt x="45089" y="4860"/>
                  <a:pt x="44602" y="4860"/>
                </a:cubicBezTo>
                <a:cubicBezTo>
                  <a:pt x="44116" y="4860"/>
                  <a:pt x="43629" y="4756"/>
                  <a:pt x="43144" y="4547"/>
                </a:cubicBezTo>
                <a:cubicBezTo>
                  <a:pt x="42867" y="4430"/>
                  <a:pt x="42747" y="4225"/>
                  <a:pt x="43014" y="4012"/>
                </a:cubicBezTo>
                <a:cubicBezTo>
                  <a:pt x="43621" y="3533"/>
                  <a:pt x="43583" y="2926"/>
                  <a:pt x="43538" y="2299"/>
                </a:cubicBezTo>
                <a:cubicBezTo>
                  <a:pt x="43497" y="1785"/>
                  <a:pt x="43473" y="1264"/>
                  <a:pt x="43514" y="753"/>
                </a:cubicBezTo>
                <a:cubicBezTo>
                  <a:pt x="43542" y="397"/>
                  <a:pt x="43367" y="260"/>
                  <a:pt x="43024" y="260"/>
                </a:cubicBezTo>
                <a:cubicBezTo>
                  <a:pt x="42713" y="260"/>
                  <a:pt x="42402" y="259"/>
                  <a:pt x="42090" y="259"/>
                </a:cubicBezTo>
                <a:cubicBezTo>
                  <a:pt x="41390" y="259"/>
                  <a:pt x="40689" y="265"/>
                  <a:pt x="39992" y="308"/>
                </a:cubicBezTo>
                <a:cubicBezTo>
                  <a:pt x="39327" y="349"/>
                  <a:pt x="39077" y="627"/>
                  <a:pt x="39029" y="1192"/>
                </a:cubicBezTo>
                <a:cubicBezTo>
                  <a:pt x="38981" y="1809"/>
                  <a:pt x="38974" y="2426"/>
                  <a:pt x="38933" y="3039"/>
                </a:cubicBezTo>
                <a:cubicBezTo>
                  <a:pt x="38916" y="3296"/>
                  <a:pt x="39022" y="3447"/>
                  <a:pt x="39275" y="3591"/>
                </a:cubicBezTo>
                <a:cubicBezTo>
                  <a:pt x="39831" y="3906"/>
                  <a:pt x="39844" y="4050"/>
                  <a:pt x="39478" y="4454"/>
                </a:cubicBezTo>
                <a:cubicBezTo>
                  <a:pt x="39183" y="4777"/>
                  <a:pt x="38801" y="4941"/>
                  <a:pt x="38386" y="4941"/>
                </a:cubicBezTo>
                <a:cubicBezTo>
                  <a:pt x="38154" y="4941"/>
                  <a:pt x="37912" y="4890"/>
                  <a:pt x="37668" y="4787"/>
                </a:cubicBezTo>
                <a:cubicBezTo>
                  <a:pt x="37274" y="4619"/>
                  <a:pt x="37209" y="4396"/>
                  <a:pt x="37463" y="4091"/>
                </a:cubicBezTo>
                <a:cubicBezTo>
                  <a:pt x="37672" y="3834"/>
                  <a:pt x="37983" y="3646"/>
                  <a:pt x="37953" y="3258"/>
                </a:cubicBezTo>
                <a:cubicBezTo>
                  <a:pt x="37891" y="2480"/>
                  <a:pt x="37912" y="1699"/>
                  <a:pt x="37850" y="921"/>
                </a:cubicBezTo>
                <a:cubicBezTo>
                  <a:pt x="37795" y="226"/>
                  <a:pt x="37702" y="178"/>
                  <a:pt x="36921" y="65"/>
                </a:cubicBezTo>
                <a:cubicBezTo>
                  <a:pt x="36582" y="16"/>
                  <a:pt x="36243" y="0"/>
                  <a:pt x="359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38" name="Google Shape;638;p43"/>
          <p:cNvGrpSpPr/>
          <p:nvPr/>
        </p:nvGrpSpPr>
        <p:grpSpPr>
          <a:xfrm>
            <a:off x="-471104" y="3424263"/>
            <a:ext cx="1881357" cy="3296071"/>
            <a:chOff x="-524778" y="2749171"/>
            <a:chExt cx="1411018" cy="2472053"/>
          </a:xfrm>
        </p:grpSpPr>
        <p:sp>
          <p:nvSpPr>
            <p:cNvPr id="639" name="Google Shape;639;p43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43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43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43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43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43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43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43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43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43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43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43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43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43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43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43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43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43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43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43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43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43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43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43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43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43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43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43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43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43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43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43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1" name="Google Shape;671;p43"/>
          <p:cNvGrpSpPr/>
          <p:nvPr/>
        </p:nvGrpSpPr>
        <p:grpSpPr>
          <a:xfrm rot="-633758">
            <a:off x="10592503" y="3491030"/>
            <a:ext cx="2145573" cy="3366607"/>
            <a:chOff x="7849875" y="2867799"/>
            <a:chExt cx="1609271" cy="2525096"/>
          </a:xfrm>
        </p:grpSpPr>
        <p:sp>
          <p:nvSpPr>
            <p:cNvPr id="672" name="Google Shape;672;p43"/>
            <p:cNvSpPr/>
            <p:nvPr/>
          </p:nvSpPr>
          <p:spPr>
            <a:xfrm>
              <a:off x="7849875" y="2868028"/>
              <a:ext cx="1609271" cy="2520398"/>
            </a:xfrm>
            <a:custGeom>
              <a:avLst/>
              <a:gdLst/>
              <a:ahLst/>
              <a:cxnLst/>
              <a:rect l="l" t="t" r="r" b="b"/>
              <a:pathLst>
                <a:path w="28085" h="43986" extrusionOk="0">
                  <a:moveTo>
                    <a:pt x="22952" y="1"/>
                  </a:moveTo>
                  <a:cubicBezTo>
                    <a:pt x="22902" y="1"/>
                    <a:pt x="22852" y="2"/>
                    <a:pt x="22801" y="4"/>
                  </a:cubicBezTo>
                  <a:lnTo>
                    <a:pt x="3515" y="798"/>
                  </a:lnTo>
                  <a:cubicBezTo>
                    <a:pt x="1538" y="879"/>
                    <a:pt x="1" y="2549"/>
                    <a:pt x="82" y="4526"/>
                  </a:cubicBezTo>
                  <a:lnTo>
                    <a:pt x="1564" y="40549"/>
                  </a:lnTo>
                  <a:cubicBezTo>
                    <a:pt x="1645" y="42476"/>
                    <a:pt x="3232" y="43985"/>
                    <a:pt x="5143" y="43985"/>
                  </a:cubicBezTo>
                  <a:cubicBezTo>
                    <a:pt x="5193" y="43985"/>
                    <a:pt x="5243" y="43984"/>
                    <a:pt x="5293" y="43982"/>
                  </a:cubicBezTo>
                  <a:lnTo>
                    <a:pt x="24579" y="43188"/>
                  </a:lnTo>
                  <a:cubicBezTo>
                    <a:pt x="24745" y="43181"/>
                    <a:pt x="24906" y="43164"/>
                    <a:pt x="25062" y="43134"/>
                  </a:cubicBezTo>
                  <a:cubicBezTo>
                    <a:pt x="26799" y="42826"/>
                    <a:pt x="28085" y="41273"/>
                    <a:pt x="28011" y="39459"/>
                  </a:cubicBezTo>
                  <a:lnTo>
                    <a:pt x="26527" y="3437"/>
                  </a:lnTo>
                  <a:cubicBezTo>
                    <a:pt x="26453" y="1625"/>
                    <a:pt x="25043" y="182"/>
                    <a:pt x="23286" y="18"/>
                  </a:cubicBezTo>
                  <a:cubicBezTo>
                    <a:pt x="23177" y="6"/>
                    <a:pt x="23066" y="1"/>
                    <a:pt x="22952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43"/>
            <p:cNvSpPr/>
            <p:nvPr/>
          </p:nvSpPr>
          <p:spPr>
            <a:xfrm>
              <a:off x="7849875" y="2867799"/>
              <a:ext cx="1609271" cy="2525096"/>
            </a:xfrm>
            <a:custGeom>
              <a:avLst/>
              <a:gdLst/>
              <a:ahLst/>
              <a:cxnLst/>
              <a:rect l="l" t="t" r="r" b="b"/>
              <a:pathLst>
                <a:path w="28085" h="44068" fill="none" extrusionOk="0">
                  <a:moveTo>
                    <a:pt x="26527" y="3441"/>
                  </a:moveTo>
                  <a:lnTo>
                    <a:pt x="28011" y="39463"/>
                  </a:lnTo>
                  <a:cubicBezTo>
                    <a:pt x="28085" y="41277"/>
                    <a:pt x="26799" y="42830"/>
                    <a:pt x="25062" y="43138"/>
                  </a:cubicBezTo>
                  <a:cubicBezTo>
                    <a:pt x="24906" y="43168"/>
                    <a:pt x="24745" y="43185"/>
                    <a:pt x="24579" y="43192"/>
                  </a:cubicBezTo>
                  <a:lnTo>
                    <a:pt x="5293" y="43986"/>
                  </a:lnTo>
                  <a:cubicBezTo>
                    <a:pt x="3316" y="44067"/>
                    <a:pt x="1647" y="42530"/>
                    <a:pt x="1564" y="40553"/>
                  </a:cubicBezTo>
                  <a:lnTo>
                    <a:pt x="82" y="4530"/>
                  </a:lnTo>
                  <a:cubicBezTo>
                    <a:pt x="1" y="2553"/>
                    <a:pt x="1538" y="883"/>
                    <a:pt x="3515" y="802"/>
                  </a:cubicBezTo>
                  <a:lnTo>
                    <a:pt x="22801" y="8"/>
                  </a:lnTo>
                  <a:cubicBezTo>
                    <a:pt x="22966" y="1"/>
                    <a:pt x="23129" y="5"/>
                    <a:pt x="23286" y="22"/>
                  </a:cubicBezTo>
                  <a:cubicBezTo>
                    <a:pt x="25043" y="186"/>
                    <a:pt x="26453" y="1629"/>
                    <a:pt x="26527" y="344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43"/>
            <p:cNvSpPr/>
            <p:nvPr/>
          </p:nvSpPr>
          <p:spPr>
            <a:xfrm>
              <a:off x="7905800" y="2868028"/>
              <a:ext cx="1380128" cy="2518908"/>
            </a:xfrm>
            <a:custGeom>
              <a:avLst/>
              <a:gdLst/>
              <a:ahLst/>
              <a:cxnLst/>
              <a:rect l="l" t="t" r="r" b="b"/>
              <a:pathLst>
                <a:path w="24086" h="43960" extrusionOk="0">
                  <a:moveTo>
                    <a:pt x="21976" y="1"/>
                  </a:moveTo>
                  <a:cubicBezTo>
                    <a:pt x="21926" y="1"/>
                    <a:pt x="21876" y="2"/>
                    <a:pt x="21825" y="4"/>
                  </a:cubicBezTo>
                  <a:lnTo>
                    <a:pt x="3072" y="776"/>
                  </a:lnTo>
                  <a:cubicBezTo>
                    <a:pt x="1309" y="1079"/>
                    <a:pt x="1" y="2653"/>
                    <a:pt x="77" y="4486"/>
                  </a:cubicBezTo>
                  <a:lnTo>
                    <a:pt x="1559" y="40508"/>
                  </a:lnTo>
                  <a:cubicBezTo>
                    <a:pt x="1634" y="42343"/>
                    <a:pt x="3068" y="43802"/>
                    <a:pt x="4850" y="43959"/>
                  </a:cubicBezTo>
                  <a:lnTo>
                    <a:pt x="23603" y="43188"/>
                  </a:lnTo>
                  <a:cubicBezTo>
                    <a:pt x="23769" y="43181"/>
                    <a:pt x="23930" y="43164"/>
                    <a:pt x="24086" y="43134"/>
                  </a:cubicBezTo>
                  <a:lnTo>
                    <a:pt x="24086" y="43134"/>
                  </a:lnTo>
                  <a:lnTo>
                    <a:pt x="5317" y="43906"/>
                  </a:lnTo>
                  <a:cubicBezTo>
                    <a:pt x="5267" y="43908"/>
                    <a:pt x="5217" y="43909"/>
                    <a:pt x="5168" y="43909"/>
                  </a:cubicBezTo>
                  <a:cubicBezTo>
                    <a:pt x="3277" y="43909"/>
                    <a:pt x="1703" y="42413"/>
                    <a:pt x="1625" y="40507"/>
                  </a:cubicBezTo>
                  <a:lnTo>
                    <a:pt x="141" y="4483"/>
                  </a:lnTo>
                  <a:cubicBezTo>
                    <a:pt x="61" y="2527"/>
                    <a:pt x="1585" y="872"/>
                    <a:pt x="3542" y="790"/>
                  </a:cubicBezTo>
                  <a:lnTo>
                    <a:pt x="22310" y="18"/>
                  </a:lnTo>
                  <a:cubicBezTo>
                    <a:pt x="22201" y="6"/>
                    <a:pt x="22090" y="1"/>
                    <a:pt x="21976" y="1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43"/>
            <p:cNvSpPr/>
            <p:nvPr/>
          </p:nvSpPr>
          <p:spPr>
            <a:xfrm>
              <a:off x="7905800" y="2867799"/>
              <a:ext cx="1380128" cy="2520742"/>
            </a:xfrm>
            <a:custGeom>
              <a:avLst/>
              <a:gdLst/>
              <a:ahLst/>
              <a:cxnLst/>
              <a:rect l="l" t="t" r="r" b="b"/>
              <a:pathLst>
                <a:path w="24086" h="43992" fill="none" extrusionOk="0">
                  <a:moveTo>
                    <a:pt x="1625" y="40511"/>
                  </a:moveTo>
                  <a:lnTo>
                    <a:pt x="141" y="4487"/>
                  </a:lnTo>
                  <a:cubicBezTo>
                    <a:pt x="61" y="2531"/>
                    <a:pt x="1585" y="876"/>
                    <a:pt x="3542" y="794"/>
                  </a:cubicBezTo>
                  <a:lnTo>
                    <a:pt x="22310" y="22"/>
                  </a:lnTo>
                  <a:cubicBezTo>
                    <a:pt x="22153" y="5"/>
                    <a:pt x="21990" y="1"/>
                    <a:pt x="21825" y="8"/>
                  </a:cubicBezTo>
                  <a:lnTo>
                    <a:pt x="3072" y="780"/>
                  </a:lnTo>
                  <a:cubicBezTo>
                    <a:pt x="1309" y="1083"/>
                    <a:pt x="1" y="2657"/>
                    <a:pt x="77" y="4490"/>
                  </a:cubicBezTo>
                  <a:lnTo>
                    <a:pt x="1559" y="40512"/>
                  </a:lnTo>
                  <a:cubicBezTo>
                    <a:pt x="1634" y="42347"/>
                    <a:pt x="3068" y="43806"/>
                    <a:pt x="4850" y="43963"/>
                  </a:cubicBezTo>
                  <a:lnTo>
                    <a:pt x="23603" y="43192"/>
                  </a:lnTo>
                  <a:cubicBezTo>
                    <a:pt x="23769" y="43185"/>
                    <a:pt x="23930" y="43168"/>
                    <a:pt x="24086" y="43138"/>
                  </a:cubicBezTo>
                  <a:lnTo>
                    <a:pt x="5317" y="43910"/>
                  </a:lnTo>
                  <a:cubicBezTo>
                    <a:pt x="3361" y="43992"/>
                    <a:pt x="1705" y="42467"/>
                    <a:pt x="1625" y="4051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43"/>
            <p:cNvSpPr/>
            <p:nvPr/>
          </p:nvSpPr>
          <p:spPr>
            <a:xfrm>
              <a:off x="8585772" y="3019644"/>
              <a:ext cx="240603" cy="2228282"/>
            </a:xfrm>
            <a:custGeom>
              <a:avLst/>
              <a:gdLst/>
              <a:ahLst/>
              <a:cxnLst/>
              <a:rect l="l" t="t" r="r" b="b"/>
              <a:pathLst>
                <a:path w="4199" h="38888" extrusionOk="0">
                  <a:moveTo>
                    <a:pt x="1353" y="66"/>
                  </a:moveTo>
                  <a:cubicBezTo>
                    <a:pt x="2023" y="66"/>
                    <a:pt x="2583" y="598"/>
                    <a:pt x="2611" y="1273"/>
                  </a:cubicBezTo>
                  <a:lnTo>
                    <a:pt x="4103" y="37510"/>
                  </a:lnTo>
                  <a:cubicBezTo>
                    <a:pt x="4131" y="38206"/>
                    <a:pt x="3590" y="38792"/>
                    <a:pt x="2897" y="38820"/>
                  </a:cubicBezTo>
                  <a:cubicBezTo>
                    <a:pt x="2879" y="38821"/>
                    <a:pt x="2861" y="38821"/>
                    <a:pt x="2843" y="38821"/>
                  </a:cubicBezTo>
                  <a:cubicBezTo>
                    <a:pt x="2173" y="38821"/>
                    <a:pt x="1615" y="38292"/>
                    <a:pt x="1588" y="37614"/>
                  </a:cubicBezTo>
                  <a:lnTo>
                    <a:pt x="96" y="1377"/>
                  </a:lnTo>
                  <a:cubicBezTo>
                    <a:pt x="66" y="684"/>
                    <a:pt x="609" y="95"/>
                    <a:pt x="1302" y="67"/>
                  </a:cubicBezTo>
                  <a:cubicBezTo>
                    <a:pt x="1319" y="66"/>
                    <a:pt x="1336" y="66"/>
                    <a:pt x="1353" y="66"/>
                  </a:cubicBezTo>
                  <a:close/>
                  <a:moveTo>
                    <a:pt x="1353" y="0"/>
                  </a:moveTo>
                  <a:cubicBezTo>
                    <a:pt x="1335" y="0"/>
                    <a:pt x="1317" y="0"/>
                    <a:pt x="1299" y="1"/>
                  </a:cubicBezTo>
                  <a:cubicBezTo>
                    <a:pt x="568" y="32"/>
                    <a:pt x="0" y="650"/>
                    <a:pt x="30" y="1380"/>
                  </a:cubicBezTo>
                  <a:lnTo>
                    <a:pt x="1522" y="37617"/>
                  </a:lnTo>
                  <a:cubicBezTo>
                    <a:pt x="1550" y="38328"/>
                    <a:pt x="2139" y="38887"/>
                    <a:pt x="2846" y="38887"/>
                  </a:cubicBezTo>
                  <a:cubicBezTo>
                    <a:pt x="2864" y="38887"/>
                    <a:pt x="2882" y="38887"/>
                    <a:pt x="2900" y="38886"/>
                  </a:cubicBezTo>
                  <a:cubicBezTo>
                    <a:pt x="3629" y="38855"/>
                    <a:pt x="4199" y="38238"/>
                    <a:pt x="4168" y="37508"/>
                  </a:cubicBezTo>
                  <a:lnTo>
                    <a:pt x="2676" y="1270"/>
                  </a:lnTo>
                  <a:cubicBezTo>
                    <a:pt x="2647" y="559"/>
                    <a:pt x="2058" y="0"/>
                    <a:pt x="1353" y="0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43"/>
            <p:cNvSpPr/>
            <p:nvPr/>
          </p:nvSpPr>
          <p:spPr>
            <a:xfrm>
              <a:off x="8585772" y="3017982"/>
              <a:ext cx="240603" cy="2231548"/>
            </a:xfrm>
            <a:custGeom>
              <a:avLst/>
              <a:gdLst/>
              <a:ahLst/>
              <a:cxnLst/>
              <a:rect l="l" t="t" r="r" b="b"/>
              <a:pathLst>
                <a:path w="4199" h="38945" fill="none" extrusionOk="0">
                  <a:moveTo>
                    <a:pt x="4103" y="37539"/>
                  </a:moveTo>
                  <a:cubicBezTo>
                    <a:pt x="4131" y="38235"/>
                    <a:pt x="3590" y="38821"/>
                    <a:pt x="2897" y="38849"/>
                  </a:cubicBezTo>
                  <a:cubicBezTo>
                    <a:pt x="2203" y="38879"/>
                    <a:pt x="1616" y="38339"/>
                    <a:pt x="1588" y="37643"/>
                  </a:cubicBezTo>
                  <a:lnTo>
                    <a:pt x="96" y="1406"/>
                  </a:lnTo>
                  <a:cubicBezTo>
                    <a:pt x="66" y="713"/>
                    <a:pt x="609" y="124"/>
                    <a:pt x="1302" y="96"/>
                  </a:cubicBezTo>
                  <a:cubicBezTo>
                    <a:pt x="1994" y="68"/>
                    <a:pt x="2582" y="609"/>
                    <a:pt x="2611" y="1302"/>
                  </a:cubicBezTo>
                  <a:close/>
                  <a:moveTo>
                    <a:pt x="1299" y="30"/>
                  </a:moveTo>
                  <a:cubicBezTo>
                    <a:pt x="568" y="61"/>
                    <a:pt x="0" y="679"/>
                    <a:pt x="30" y="1409"/>
                  </a:cubicBezTo>
                  <a:lnTo>
                    <a:pt x="1522" y="37646"/>
                  </a:lnTo>
                  <a:cubicBezTo>
                    <a:pt x="1551" y="38375"/>
                    <a:pt x="2170" y="38945"/>
                    <a:pt x="2900" y="38915"/>
                  </a:cubicBezTo>
                  <a:cubicBezTo>
                    <a:pt x="3629" y="38884"/>
                    <a:pt x="4199" y="38267"/>
                    <a:pt x="4168" y="37537"/>
                  </a:cubicBezTo>
                  <a:lnTo>
                    <a:pt x="2676" y="1299"/>
                  </a:lnTo>
                  <a:cubicBezTo>
                    <a:pt x="2646" y="570"/>
                    <a:pt x="2028" y="1"/>
                    <a:pt x="1299" y="3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43"/>
            <p:cNvSpPr/>
            <p:nvPr/>
          </p:nvSpPr>
          <p:spPr>
            <a:xfrm>
              <a:off x="8044751" y="3074709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3"/>
                    <a:pt x="0" y="1914"/>
                    <a:pt x="89" y="4072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20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5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43"/>
            <p:cNvSpPr/>
            <p:nvPr/>
          </p:nvSpPr>
          <p:spPr>
            <a:xfrm>
              <a:off x="8044751" y="3069838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8" y="6313"/>
                    <a:pt x="89" y="4157"/>
                  </a:cubicBezTo>
                  <a:cubicBezTo>
                    <a:pt x="0" y="1999"/>
                    <a:pt x="1678" y="178"/>
                    <a:pt x="3834" y="89"/>
                  </a:cubicBezTo>
                  <a:cubicBezTo>
                    <a:pt x="5992" y="0"/>
                    <a:pt x="7813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43"/>
            <p:cNvSpPr/>
            <p:nvPr/>
          </p:nvSpPr>
          <p:spPr>
            <a:xfrm>
              <a:off x="8833019" y="3042220"/>
              <a:ext cx="457884" cy="448201"/>
            </a:xfrm>
            <a:custGeom>
              <a:avLst/>
              <a:gdLst/>
              <a:ahLst/>
              <a:cxnLst/>
              <a:rect l="l" t="t" r="r" b="b"/>
              <a:pathLst>
                <a:path w="7991" h="7822" extrusionOk="0">
                  <a:moveTo>
                    <a:pt x="3997" y="1"/>
                  </a:moveTo>
                  <a:cubicBezTo>
                    <a:pt x="3943" y="1"/>
                    <a:pt x="3889" y="2"/>
                    <a:pt x="3834" y="4"/>
                  </a:cubicBezTo>
                  <a:cubicBezTo>
                    <a:pt x="1676" y="94"/>
                    <a:pt x="0" y="1914"/>
                    <a:pt x="88" y="4072"/>
                  </a:cubicBezTo>
                  <a:cubicBezTo>
                    <a:pt x="175" y="6174"/>
                    <a:pt x="1908" y="7821"/>
                    <a:pt x="3992" y="7821"/>
                  </a:cubicBezTo>
                  <a:cubicBezTo>
                    <a:pt x="4046" y="7821"/>
                    <a:pt x="4101" y="7820"/>
                    <a:pt x="4155" y="7818"/>
                  </a:cubicBezTo>
                  <a:cubicBezTo>
                    <a:pt x="6313" y="7728"/>
                    <a:pt x="7990" y="5908"/>
                    <a:pt x="7901" y="3750"/>
                  </a:cubicBezTo>
                  <a:cubicBezTo>
                    <a:pt x="7815" y="1647"/>
                    <a:pt x="6083" y="1"/>
                    <a:pt x="3997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43"/>
            <p:cNvSpPr/>
            <p:nvPr/>
          </p:nvSpPr>
          <p:spPr>
            <a:xfrm>
              <a:off x="8833019" y="3037349"/>
              <a:ext cx="457884" cy="457942"/>
            </a:xfrm>
            <a:custGeom>
              <a:avLst/>
              <a:gdLst/>
              <a:ahLst/>
              <a:cxnLst/>
              <a:rect l="l" t="t" r="r" b="b"/>
              <a:pathLst>
                <a:path w="7991" h="7992" fill="none" extrusionOk="0">
                  <a:moveTo>
                    <a:pt x="7901" y="3835"/>
                  </a:moveTo>
                  <a:cubicBezTo>
                    <a:pt x="7990" y="5993"/>
                    <a:pt x="6313" y="7813"/>
                    <a:pt x="4155" y="7903"/>
                  </a:cubicBezTo>
                  <a:cubicBezTo>
                    <a:pt x="1998" y="7991"/>
                    <a:pt x="177" y="6314"/>
                    <a:pt x="88" y="4157"/>
                  </a:cubicBezTo>
                  <a:cubicBezTo>
                    <a:pt x="0" y="1999"/>
                    <a:pt x="1676" y="179"/>
                    <a:pt x="3834" y="89"/>
                  </a:cubicBezTo>
                  <a:cubicBezTo>
                    <a:pt x="5992" y="1"/>
                    <a:pt x="7812" y="1678"/>
                    <a:pt x="7901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43"/>
            <p:cNvSpPr/>
            <p:nvPr/>
          </p:nvSpPr>
          <p:spPr>
            <a:xfrm>
              <a:off x="8854220" y="3558835"/>
              <a:ext cx="457999" cy="448086"/>
            </a:xfrm>
            <a:custGeom>
              <a:avLst/>
              <a:gdLst/>
              <a:ahLst/>
              <a:cxnLst/>
              <a:rect l="l" t="t" r="r" b="b"/>
              <a:pathLst>
                <a:path w="7993" h="7820" extrusionOk="0">
                  <a:moveTo>
                    <a:pt x="3998" y="0"/>
                  </a:moveTo>
                  <a:cubicBezTo>
                    <a:pt x="3944" y="0"/>
                    <a:pt x="3890" y="1"/>
                    <a:pt x="3836" y="4"/>
                  </a:cubicBezTo>
                  <a:cubicBezTo>
                    <a:pt x="1677" y="92"/>
                    <a:pt x="0" y="1913"/>
                    <a:pt x="90" y="4070"/>
                  </a:cubicBezTo>
                  <a:cubicBezTo>
                    <a:pt x="176" y="6173"/>
                    <a:pt x="1908" y="7819"/>
                    <a:pt x="3992" y="7819"/>
                  </a:cubicBezTo>
                  <a:cubicBezTo>
                    <a:pt x="4046" y="7819"/>
                    <a:pt x="4101" y="7818"/>
                    <a:pt x="4157" y="7816"/>
                  </a:cubicBezTo>
                  <a:cubicBezTo>
                    <a:pt x="6315" y="7728"/>
                    <a:pt x="7992" y="5907"/>
                    <a:pt x="7902" y="3749"/>
                  </a:cubicBezTo>
                  <a:cubicBezTo>
                    <a:pt x="7816" y="1646"/>
                    <a:pt x="6083" y="0"/>
                    <a:pt x="3998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43"/>
            <p:cNvSpPr/>
            <p:nvPr/>
          </p:nvSpPr>
          <p:spPr>
            <a:xfrm>
              <a:off x="8854220" y="3553964"/>
              <a:ext cx="457999" cy="457884"/>
            </a:xfrm>
            <a:custGeom>
              <a:avLst/>
              <a:gdLst/>
              <a:ahLst/>
              <a:cxnLst/>
              <a:rect l="l" t="t" r="r" b="b"/>
              <a:pathLst>
                <a:path w="7993" h="7991" fill="none" extrusionOk="0">
                  <a:moveTo>
                    <a:pt x="7902" y="3834"/>
                  </a:moveTo>
                  <a:cubicBezTo>
                    <a:pt x="7992" y="5992"/>
                    <a:pt x="6315" y="7813"/>
                    <a:pt x="4157" y="7901"/>
                  </a:cubicBezTo>
                  <a:cubicBezTo>
                    <a:pt x="2000" y="7991"/>
                    <a:pt x="178" y="6313"/>
                    <a:pt x="90" y="4155"/>
                  </a:cubicBezTo>
                  <a:cubicBezTo>
                    <a:pt x="0" y="1998"/>
                    <a:pt x="1677" y="177"/>
                    <a:pt x="3836" y="89"/>
                  </a:cubicBezTo>
                  <a:cubicBezTo>
                    <a:pt x="5992" y="0"/>
                    <a:pt x="7814" y="1676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43"/>
            <p:cNvSpPr/>
            <p:nvPr/>
          </p:nvSpPr>
          <p:spPr>
            <a:xfrm>
              <a:off x="8875191" y="4067715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3"/>
                  </a:cubicBezTo>
                  <a:cubicBezTo>
                    <a:pt x="1677" y="93"/>
                    <a:pt x="0" y="1913"/>
                    <a:pt x="89" y="4072"/>
                  </a:cubicBezTo>
                  <a:cubicBezTo>
                    <a:pt x="176" y="6174"/>
                    <a:pt x="1908" y="7820"/>
                    <a:pt x="3994" y="7820"/>
                  </a:cubicBezTo>
                  <a:cubicBezTo>
                    <a:pt x="4048" y="7820"/>
                    <a:pt x="4102" y="7819"/>
                    <a:pt x="4157" y="7817"/>
                  </a:cubicBezTo>
                  <a:cubicBezTo>
                    <a:pt x="6314" y="7729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43"/>
            <p:cNvSpPr/>
            <p:nvPr/>
          </p:nvSpPr>
          <p:spPr>
            <a:xfrm>
              <a:off x="8875191" y="4062844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4"/>
                    <a:pt x="4157" y="7902"/>
                  </a:cubicBezTo>
                  <a:cubicBezTo>
                    <a:pt x="1999" y="7990"/>
                    <a:pt x="178" y="6313"/>
                    <a:pt x="89" y="4157"/>
                  </a:cubicBezTo>
                  <a:cubicBezTo>
                    <a:pt x="0" y="1998"/>
                    <a:pt x="1677" y="178"/>
                    <a:pt x="3834" y="88"/>
                  </a:cubicBezTo>
                  <a:cubicBezTo>
                    <a:pt x="5992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43"/>
            <p:cNvSpPr/>
            <p:nvPr/>
          </p:nvSpPr>
          <p:spPr>
            <a:xfrm>
              <a:off x="8897653" y="4614871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9" y="1"/>
                  </a:moveTo>
                  <a:cubicBezTo>
                    <a:pt x="3945" y="1"/>
                    <a:pt x="3891" y="2"/>
                    <a:pt x="3836" y="4"/>
                  </a:cubicBezTo>
                  <a:cubicBezTo>
                    <a:pt x="1678" y="93"/>
                    <a:pt x="1" y="1914"/>
                    <a:pt x="91" y="4072"/>
                  </a:cubicBezTo>
                  <a:cubicBezTo>
                    <a:pt x="177" y="6175"/>
                    <a:pt x="1910" y="7821"/>
                    <a:pt x="3995" y="7821"/>
                  </a:cubicBezTo>
                  <a:cubicBezTo>
                    <a:pt x="4049" y="7821"/>
                    <a:pt x="4103" y="7820"/>
                    <a:pt x="4157" y="7818"/>
                  </a:cubicBezTo>
                  <a:cubicBezTo>
                    <a:pt x="6316" y="7728"/>
                    <a:pt x="7993" y="5908"/>
                    <a:pt x="7903" y="3750"/>
                  </a:cubicBezTo>
                  <a:cubicBezTo>
                    <a:pt x="7817" y="1648"/>
                    <a:pt x="6084" y="1"/>
                    <a:pt x="3999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43"/>
            <p:cNvSpPr/>
            <p:nvPr/>
          </p:nvSpPr>
          <p:spPr>
            <a:xfrm>
              <a:off x="8897653" y="4610000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3" y="3835"/>
                  </a:moveTo>
                  <a:cubicBezTo>
                    <a:pt x="7993" y="5993"/>
                    <a:pt x="6316" y="7813"/>
                    <a:pt x="4157" y="7903"/>
                  </a:cubicBezTo>
                  <a:cubicBezTo>
                    <a:pt x="2001" y="7991"/>
                    <a:pt x="179" y="6314"/>
                    <a:pt x="91" y="4157"/>
                  </a:cubicBezTo>
                  <a:cubicBezTo>
                    <a:pt x="1" y="1999"/>
                    <a:pt x="1678" y="178"/>
                    <a:pt x="3836" y="89"/>
                  </a:cubicBezTo>
                  <a:cubicBezTo>
                    <a:pt x="5993" y="1"/>
                    <a:pt x="7815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43"/>
            <p:cNvSpPr/>
            <p:nvPr/>
          </p:nvSpPr>
          <p:spPr>
            <a:xfrm>
              <a:off x="8066181" y="3595679"/>
              <a:ext cx="457942" cy="448201"/>
            </a:xfrm>
            <a:custGeom>
              <a:avLst/>
              <a:gdLst/>
              <a:ahLst/>
              <a:cxnLst/>
              <a:rect l="l" t="t" r="r" b="b"/>
              <a:pathLst>
                <a:path w="7992" h="7822" extrusionOk="0">
                  <a:moveTo>
                    <a:pt x="3998" y="1"/>
                  </a:moveTo>
                  <a:cubicBezTo>
                    <a:pt x="3944" y="1"/>
                    <a:pt x="3889" y="2"/>
                    <a:pt x="3835" y="4"/>
                  </a:cubicBezTo>
                  <a:cubicBezTo>
                    <a:pt x="1678" y="94"/>
                    <a:pt x="1" y="1914"/>
                    <a:pt x="89" y="4072"/>
                  </a:cubicBezTo>
                  <a:cubicBezTo>
                    <a:pt x="177" y="6175"/>
                    <a:pt x="1908" y="7821"/>
                    <a:pt x="3994" y="7821"/>
                  </a:cubicBezTo>
                  <a:cubicBezTo>
                    <a:pt x="4048" y="7821"/>
                    <a:pt x="4103" y="7820"/>
                    <a:pt x="4157" y="7818"/>
                  </a:cubicBezTo>
                  <a:cubicBezTo>
                    <a:pt x="6314" y="7730"/>
                    <a:pt x="7991" y="5908"/>
                    <a:pt x="7903" y="3750"/>
                  </a:cubicBezTo>
                  <a:cubicBezTo>
                    <a:pt x="7815" y="1647"/>
                    <a:pt x="6084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43"/>
            <p:cNvSpPr/>
            <p:nvPr/>
          </p:nvSpPr>
          <p:spPr>
            <a:xfrm>
              <a:off x="8066181" y="3590808"/>
              <a:ext cx="457942" cy="457942"/>
            </a:xfrm>
            <a:custGeom>
              <a:avLst/>
              <a:gdLst/>
              <a:ahLst/>
              <a:cxnLst/>
              <a:rect l="l" t="t" r="r" b="b"/>
              <a:pathLst>
                <a:path w="7992" h="7992" fill="none" extrusionOk="0">
                  <a:moveTo>
                    <a:pt x="7903" y="3835"/>
                  </a:moveTo>
                  <a:cubicBezTo>
                    <a:pt x="7991" y="5993"/>
                    <a:pt x="6314" y="7815"/>
                    <a:pt x="4157" y="7903"/>
                  </a:cubicBezTo>
                  <a:cubicBezTo>
                    <a:pt x="1999" y="7991"/>
                    <a:pt x="179" y="6314"/>
                    <a:pt x="89" y="4157"/>
                  </a:cubicBezTo>
                  <a:cubicBezTo>
                    <a:pt x="1" y="1999"/>
                    <a:pt x="1678" y="179"/>
                    <a:pt x="3835" y="89"/>
                  </a:cubicBezTo>
                  <a:cubicBezTo>
                    <a:pt x="5993" y="1"/>
                    <a:pt x="7813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43"/>
            <p:cNvSpPr/>
            <p:nvPr/>
          </p:nvSpPr>
          <p:spPr>
            <a:xfrm>
              <a:off x="8087496" y="4113268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2"/>
                    <a:pt x="0" y="1913"/>
                    <a:pt x="89" y="4070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19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43"/>
            <p:cNvSpPr/>
            <p:nvPr/>
          </p:nvSpPr>
          <p:spPr>
            <a:xfrm>
              <a:off x="8087496" y="4108397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9" y="6313"/>
                    <a:pt x="89" y="4155"/>
                  </a:cubicBezTo>
                  <a:cubicBezTo>
                    <a:pt x="0" y="1998"/>
                    <a:pt x="1678" y="177"/>
                    <a:pt x="3834" y="89"/>
                  </a:cubicBezTo>
                  <a:cubicBezTo>
                    <a:pt x="5993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43"/>
            <p:cNvSpPr/>
            <p:nvPr/>
          </p:nvSpPr>
          <p:spPr>
            <a:xfrm>
              <a:off x="8109843" y="4656585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8" y="1"/>
                  </a:moveTo>
                  <a:cubicBezTo>
                    <a:pt x="3944" y="1"/>
                    <a:pt x="3890" y="2"/>
                    <a:pt x="3836" y="4"/>
                  </a:cubicBezTo>
                  <a:cubicBezTo>
                    <a:pt x="1677" y="92"/>
                    <a:pt x="0" y="1914"/>
                    <a:pt x="90" y="4071"/>
                  </a:cubicBezTo>
                  <a:cubicBezTo>
                    <a:pt x="176" y="6174"/>
                    <a:pt x="1909" y="7821"/>
                    <a:pt x="3994" y="7821"/>
                  </a:cubicBezTo>
                  <a:cubicBezTo>
                    <a:pt x="4048" y="7821"/>
                    <a:pt x="4102" y="7820"/>
                    <a:pt x="4157" y="7818"/>
                  </a:cubicBezTo>
                  <a:cubicBezTo>
                    <a:pt x="6315" y="7728"/>
                    <a:pt x="7992" y="5908"/>
                    <a:pt x="7902" y="3750"/>
                  </a:cubicBezTo>
                  <a:cubicBezTo>
                    <a:pt x="7816" y="1647"/>
                    <a:pt x="6083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43"/>
            <p:cNvSpPr/>
            <p:nvPr/>
          </p:nvSpPr>
          <p:spPr>
            <a:xfrm>
              <a:off x="8109843" y="4651714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2" y="3835"/>
                  </a:moveTo>
                  <a:cubicBezTo>
                    <a:pt x="7992" y="5993"/>
                    <a:pt x="6315" y="7813"/>
                    <a:pt x="4157" y="7903"/>
                  </a:cubicBezTo>
                  <a:cubicBezTo>
                    <a:pt x="2000" y="7991"/>
                    <a:pt x="178" y="6314"/>
                    <a:pt x="90" y="4156"/>
                  </a:cubicBezTo>
                  <a:cubicBezTo>
                    <a:pt x="0" y="1999"/>
                    <a:pt x="1677" y="177"/>
                    <a:pt x="3836" y="89"/>
                  </a:cubicBezTo>
                  <a:cubicBezTo>
                    <a:pt x="5992" y="1"/>
                    <a:pt x="7814" y="1678"/>
                    <a:pt x="7902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545829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44"/>
          <p:cNvSpPr/>
          <p:nvPr/>
        </p:nvSpPr>
        <p:spPr>
          <a:xfrm>
            <a:off x="1583949" y="1781533"/>
            <a:ext cx="9024113" cy="3294927"/>
          </a:xfrm>
          <a:custGeom>
            <a:avLst/>
            <a:gdLst/>
            <a:ahLst/>
            <a:cxnLst/>
            <a:rect l="l" t="t" r="r" b="b"/>
            <a:pathLst>
              <a:path w="114655" h="16140" extrusionOk="0">
                <a:moveTo>
                  <a:pt x="68577" y="1"/>
                </a:moveTo>
                <a:cubicBezTo>
                  <a:pt x="68196" y="1"/>
                  <a:pt x="67815" y="1"/>
                  <a:pt x="67433" y="1"/>
                </a:cubicBezTo>
                <a:cubicBezTo>
                  <a:pt x="49144" y="1"/>
                  <a:pt x="30856" y="45"/>
                  <a:pt x="12567" y="80"/>
                </a:cubicBezTo>
                <a:cubicBezTo>
                  <a:pt x="9010" y="83"/>
                  <a:pt x="5449" y="107"/>
                  <a:pt x="1892" y="134"/>
                </a:cubicBezTo>
                <a:cubicBezTo>
                  <a:pt x="1883" y="134"/>
                  <a:pt x="1874" y="134"/>
                  <a:pt x="1865" y="134"/>
                </a:cubicBezTo>
                <a:cubicBezTo>
                  <a:pt x="1745" y="134"/>
                  <a:pt x="1620" y="130"/>
                  <a:pt x="1495" y="130"/>
                </a:cubicBezTo>
                <a:cubicBezTo>
                  <a:pt x="1087" y="130"/>
                  <a:pt x="687" y="182"/>
                  <a:pt x="501" y="631"/>
                </a:cubicBezTo>
                <a:cubicBezTo>
                  <a:pt x="254" y="1221"/>
                  <a:pt x="878" y="1375"/>
                  <a:pt x="1214" y="1670"/>
                </a:cubicBezTo>
                <a:cubicBezTo>
                  <a:pt x="3554" y="3712"/>
                  <a:pt x="5891" y="5758"/>
                  <a:pt x="8307" y="7875"/>
                </a:cubicBezTo>
                <a:cubicBezTo>
                  <a:pt x="7817" y="8307"/>
                  <a:pt x="7368" y="8715"/>
                  <a:pt x="6902" y="9106"/>
                </a:cubicBezTo>
                <a:cubicBezTo>
                  <a:pt x="5048" y="10651"/>
                  <a:pt x="3191" y="12190"/>
                  <a:pt x="1337" y="13735"/>
                </a:cubicBezTo>
                <a:cubicBezTo>
                  <a:pt x="1046" y="13979"/>
                  <a:pt x="707" y="14194"/>
                  <a:pt x="498" y="14489"/>
                </a:cubicBezTo>
                <a:cubicBezTo>
                  <a:pt x="234" y="14859"/>
                  <a:pt x="1" y="15312"/>
                  <a:pt x="203" y="15764"/>
                </a:cubicBezTo>
                <a:cubicBezTo>
                  <a:pt x="352" y="16099"/>
                  <a:pt x="658" y="16131"/>
                  <a:pt x="972" y="16131"/>
                </a:cubicBezTo>
                <a:cubicBezTo>
                  <a:pt x="1046" y="16131"/>
                  <a:pt x="1119" y="16129"/>
                  <a:pt x="1192" y="16129"/>
                </a:cubicBezTo>
                <a:cubicBezTo>
                  <a:pt x="1251" y="16129"/>
                  <a:pt x="1309" y="16130"/>
                  <a:pt x="1365" y="16134"/>
                </a:cubicBezTo>
                <a:cubicBezTo>
                  <a:pt x="1443" y="16138"/>
                  <a:pt x="1521" y="16140"/>
                  <a:pt x="1599" y="16140"/>
                </a:cubicBezTo>
                <a:cubicBezTo>
                  <a:pt x="1764" y="16140"/>
                  <a:pt x="1929" y="16133"/>
                  <a:pt x="2095" y="16131"/>
                </a:cubicBezTo>
                <a:cubicBezTo>
                  <a:pt x="19067" y="16038"/>
                  <a:pt x="36037" y="15874"/>
                  <a:pt x="53006" y="15874"/>
                </a:cubicBezTo>
                <a:cubicBezTo>
                  <a:pt x="53202" y="15874"/>
                  <a:pt x="53399" y="15874"/>
                  <a:pt x="53595" y="15874"/>
                </a:cubicBezTo>
                <a:cubicBezTo>
                  <a:pt x="71297" y="15874"/>
                  <a:pt x="88995" y="16025"/>
                  <a:pt x="106697" y="16110"/>
                </a:cubicBezTo>
                <a:cubicBezTo>
                  <a:pt x="108345" y="16118"/>
                  <a:pt x="109990" y="16133"/>
                  <a:pt x="111637" y="16133"/>
                </a:cubicBezTo>
                <a:cubicBezTo>
                  <a:pt x="112186" y="16133"/>
                  <a:pt x="112735" y="16131"/>
                  <a:pt x="113284" y="16127"/>
                </a:cubicBezTo>
                <a:cubicBezTo>
                  <a:pt x="114404" y="16120"/>
                  <a:pt x="114654" y="15706"/>
                  <a:pt x="114226" y="14750"/>
                </a:cubicBezTo>
                <a:cubicBezTo>
                  <a:pt x="114086" y="14434"/>
                  <a:pt x="113801" y="14263"/>
                  <a:pt x="113551" y="14054"/>
                </a:cubicBezTo>
                <a:cubicBezTo>
                  <a:pt x="112543" y="13197"/>
                  <a:pt x="111529" y="12344"/>
                  <a:pt x="110515" y="11494"/>
                </a:cubicBezTo>
                <a:cubicBezTo>
                  <a:pt x="109110" y="10315"/>
                  <a:pt x="107698" y="9140"/>
                  <a:pt x="106307" y="7975"/>
                </a:cubicBezTo>
                <a:cubicBezTo>
                  <a:pt x="106540" y="7478"/>
                  <a:pt x="106920" y="7262"/>
                  <a:pt x="107232" y="6995"/>
                </a:cubicBezTo>
                <a:cubicBezTo>
                  <a:pt x="109370" y="5134"/>
                  <a:pt x="111509" y="3277"/>
                  <a:pt x="113667" y="1440"/>
                </a:cubicBezTo>
                <a:cubicBezTo>
                  <a:pt x="113952" y="1197"/>
                  <a:pt x="114120" y="981"/>
                  <a:pt x="114020" y="628"/>
                </a:cubicBezTo>
                <a:cubicBezTo>
                  <a:pt x="113911" y="247"/>
                  <a:pt x="113568" y="179"/>
                  <a:pt x="113222" y="152"/>
                </a:cubicBezTo>
                <a:cubicBezTo>
                  <a:pt x="112835" y="121"/>
                  <a:pt x="112444" y="128"/>
                  <a:pt x="112053" y="124"/>
                </a:cubicBezTo>
                <a:cubicBezTo>
                  <a:pt x="110642" y="114"/>
                  <a:pt x="109226" y="93"/>
                  <a:pt x="107815" y="90"/>
                </a:cubicBezTo>
                <a:cubicBezTo>
                  <a:pt x="94735" y="57"/>
                  <a:pt x="81656" y="1"/>
                  <a:pt x="68577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6" name="Google Shape;696;p44"/>
          <p:cNvSpPr/>
          <p:nvPr/>
        </p:nvSpPr>
        <p:spPr>
          <a:xfrm rot="5400000">
            <a:off x="-278116" y="522304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7" name="Google Shape;697;p44"/>
          <p:cNvGrpSpPr/>
          <p:nvPr/>
        </p:nvGrpSpPr>
        <p:grpSpPr>
          <a:xfrm>
            <a:off x="9111184" y="805517"/>
            <a:ext cx="2130000" cy="584200"/>
            <a:chOff x="3292150" y="368850"/>
            <a:chExt cx="1597500" cy="438150"/>
          </a:xfrm>
        </p:grpSpPr>
        <p:sp>
          <p:nvSpPr>
            <p:cNvPr id="698" name="Google Shape;698;p4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4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0" name="Google Shape;700;p44"/>
          <p:cNvGrpSpPr/>
          <p:nvPr/>
        </p:nvGrpSpPr>
        <p:grpSpPr>
          <a:xfrm rot="8528727">
            <a:off x="-3358704" y="722568"/>
            <a:ext cx="6529543" cy="2129176"/>
            <a:chOff x="4477625" y="1474000"/>
            <a:chExt cx="1382775" cy="450900"/>
          </a:xfrm>
        </p:grpSpPr>
        <p:sp>
          <p:nvSpPr>
            <p:cNvPr id="701" name="Google Shape;701;p44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extrusionOk="0">
                  <a:moveTo>
                    <a:pt x="1291" y="1"/>
                  </a:moveTo>
                  <a:lnTo>
                    <a:pt x="1" y="4711"/>
                  </a:lnTo>
                  <a:lnTo>
                    <a:pt x="48626" y="18018"/>
                  </a:lnTo>
                  <a:lnTo>
                    <a:pt x="49915" y="13307"/>
                  </a:lnTo>
                  <a:lnTo>
                    <a:pt x="1291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44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fill="none" extrusionOk="0">
                  <a:moveTo>
                    <a:pt x="49915" y="13307"/>
                  </a:moveTo>
                  <a:lnTo>
                    <a:pt x="48626" y="18018"/>
                  </a:lnTo>
                  <a:lnTo>
                    <a:pt x="1" y="4711"/>
                  </a:lnTo>
                  <a:lnTo>
                    <a:pt x="1291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44"/>
            <p:cNvSpPr/>
            <p:nvPr/>
          </p:nvSpPr>
          <p:spPr>
            <a:xfrm>
              <a:off x="4610925" y="1554250"/>
              <a:ext cx="1227550" cy="370650"/>
            </a:xfrm>
            <a:custGeom>
              <a:avLst/>
              <a:gdLst/>
              <a:ahLst/>
              <a:cxnLst/>
              <a:rect l="l" t="t" r="r" b="b"/>
              <a:pathLst>
                <a:path w="49102" h="14826" fill="none" extrusionOk="0">
                  <a:moveTo>
                    <a:pt x="49101" y="13324"/>
                  </a:moveTo>
                  <a:lnTo>
                    <a:pt x="48690" y="14826"/>
                  </a:lnTo>
                  <a:lnTo>
                    <a:pt x="0" y="1501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44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extrusionOk="0">
                  <a:moveTo>
                    <a:pt x="411" y="0"/>
                  </a:moveTo>
                  <a:lnTo>
                    <a:pt x="0" y="1502"/>
                  </a:lnTo>
                  <a:lnTo>
                    <a:pt x="48690" y="14826"/>
                  </a:lnTo>
                  <a:lnTo>
                    <a:pt x="49101" y="1332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44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fill="none" extrusionOk="0">
                  <a:moveTo>
                    <a:pt x="49101" y="13325"/>
                  </a:moveTo>
                  <a:lnTo>
                    <a:pt x="48690" y="14826"/>
                  </a:lnTo>
                  <a:lnTo>
                    <a:pt x="0" y="1502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44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extrusionOk="0">
                  <a:moveTo>
                    <a:pt x="6618" y="0"/>
                  </a:moveTo>
                  <a:lnTo>
                    <a:pt x="1" y="633"/>
                  </a:lnTo>
                  <a:lnTo>
                    <a:pt x="5329" y="4711"/>
                  </a:lnTo>
                  <a:lnTo>
                    <a:pt x="6618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44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fill="none" extrusionOk="0">
                  <a:moveTo>
                    <a:pt x="5329" y="4711"/>
                  </a:moveTo>
                  <a:lnTo>
                    <a:pt x="1" y="633"/>
                  </a:lnTo>
                  <a:lnTo>
                    <a:pt x="6618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44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extrusionOk="0">
                  <a:moveTo>
                    <a:pt x="6618" y="1"/>
                  </a:moveTo>
                  <a:lnTo>
                    <a:pt x="3530" y="295"/>
                  </a:lnTo>
                  <a:lnTo>
                    <a:pt x="1" y="632"/>
                  </a:lnTo>
                  <a:lnTo>
                    <a:pt x="3052" y="2969"/>
                  </a:lnTo>
                  <a:lnTo>
                    <a:pt x="5330" y="4711"/>
                  </a:lnTo>
                  <a:lnTo>
                    <a:pt x="7324" y="4387"/>
                  </a:lnTo>
                  <a:lnTo>
                    <a:pt x="5741" y="3209"/>
                  </a:lnTo>
                  <a:lnTo>
                    <a:pt x="7967" y="2812"/>
                  </a:lnTo>
                  <a:lnTo>
                    <a:pt x="6233" y="1381"/>
                  </a:lnTo>
                  <a:lnTo>
                    <a:pt x="8319" y="1128"/>
                  </a:lnTo>
                  <a:lnTo>
                    <a:pt x="6618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44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fill="none" extrusionOk="0">
                  <a:moveTo>
                    <a:pt x="6618" y="1"/>
                  </a:moveTo>
                  <a:lnTo>
                    <a:pt x="8319" y="1128"/>
                  </a:lnTo>
                  <a:lnTo>
                    <a:pt x="6233" y="1381"/>
                  </a:lnTo>
                  <a:lnTo>
                    <a:pt x="7967" y="2812"/>
                  </a:lnTo>
                  <a:lnTo>
                    <a:pt x="5741" y="3209"/>
                  </a:lnTo>
                  <a:lnTo>
                    <a:pt x="7324" y="4387"/>
                  </a:lnTo>
                  <a:lnTo>
                    <a:pt x="5330" y="4711"/>
                  </a:lnTo>
                  <a:lnTo>
                    <a:pt x="3052" y="2969"/>
                  </a:lnTo>
                  <a:lnTo>
                    <a:pt x="1" y="632"/>
                  </a:lnTo>
                  <a:lnTo>
                    <a:pt x="3530" y="295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44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extrusionOk="0">
                  <a:moveTo>
                    <a:pt x="3530" y="0"/>
                  </a:moveTo>
                  <a:lnTo>
                    <a:pt x="1" y="337"/>
                  </a:lnTo>
                  <a:lnTo>
                    <a:pt x="3052" y="2674"/>
                  </a:lnTo>
                  <a:cubicBezTo>
                    <a:pt x="3630" y="2188"/>
                    <a:pt x="3800" y="1327"/>
                    <a:pt x="3686" y="571"/>
                  </a:cubicBezTo>
                  <a:cubicBezTo>
                    <a:pt x="3655" y="376"/>
                    <a:pt x="3609" y="184"/>
                    <a:pt x="3530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44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fill="none" extrusionOk="0">
                  <a:moveTo>
                    <a:pt x="3530" y="0"/>
                  </a:moveTo>
                  <a:cubicBezTo>
                    <a:pt x="3609" y="184"/>
                    <a:pt x="3655" y="376"/>
                    <a:pt x="3686" y="571"/>
                  </a:cubicBezTo>
                  <a:cubicBezTo>
                    <a:pt x="3800" y="1327"/>
                    <a:pt x="3630" y="2188"/>
                    <a:pt x="3052" y="2674"/>
                  </a:cubicBezTo>
                  <a:lnTo>
                    <a:pt x="1" y="337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349125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9AE15702-69AB-472E-979B-ACE5C8440E85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7C083395-7C78-4632-AF3B-EC349ABC8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1523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95792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094265" y="1289767"/>
            <a:ext cx="6679200" cy="3994400"/>
          </a:xfrm>
          <a:prstGeom prst="roundRect">
            <a:avLst>
              <a:gd name="adj" fmla="val 411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94265" y="1667188"/>
            <a:ext cx="6679200" cy="2634400"/>
          </a:xfrm>
          <a:prstGeom prst="rect">
            <a:avLst/>
          </a:prstGeom>
        </p:spPr>
        <p:txBody>
          <a:bodyPr spcFirstLastPara="1" wrap="square" lIns="91423" tIns="91423" rIns="91423" bIns="91423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94268" y="4301533"/>
            <a:ext cx="6679200" cy="605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1138101" y="1064168"/>
            <a:ext cx="526867" cy="545333"/>
            <a:chOff x="853575" y="798125"/>
            <a:chExt cx="395150" cy="409000"/>
          </a:xfrm>
        </p:grpSpPr>
        <p:sp>
          <p:nvSpPr>
            <p:cNvPr id="13" name="Google Shape;13;p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0977600" y="4207402"/>
            <a:ext cx="733800" cy="939300"/>
            <a:chOff x="8233200" y="3155550"/>
            <a:chExt cx="550350" cy="704475"/>
          </a:xfrm>
        </p:grpSpPr>
        <p:sp>
          <p:nvSpPr>
            <p:cNvPr id="16" name="Google Shape;16;p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317597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950967" y="482000"/>
            <a:ext cx="10290000" cy="5894000"/>
          </a:xfrm>
          <a:prstGeom prst="roundRect">
            <a:avLst>
              <a:gd name="adj" fmla="val 224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1074433" y="1481867"/>
            <a:ext cx="10043200" cy="4555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marL="609570" lvl="0" indent="-40638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40" lvl="1" indent="-40638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09" lvl="2" indent="-40638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278" lvl="3" indent="-40638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848" lvl="4" indent="-40638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418" lvl="5" indent="-40638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6987" lvl="6" indent="-40638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557" lvl="7" indent="-40638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126" lvl="8" indent="-40638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39" name="Google Shape;39;p4"/>
          <p:cNvGrpSpPr/>
          <p:nvPr/>
        </p:nvGrpSpPr>
        <p:grpSpPr>
          <a:xfrm flipH="1">
            <a:off x="11463933" y="3819335"/>
            <a:ext cx="526867" cy="545333"/>
            <a:chOff x="853575" y="798125"/>
            <a:chExt cx="395150" cy="409000"/>
          </a:xfrm>
        </p:grpSpPr>
        <p:sp>
          <p:nvSpPr>
            <p:cNvPr id="40" name="Google Shape;40;p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" name="Google Shape;42;p4"/>
          <p:cNvGrpSpPr/>
          <p:nvPr/>
        </p:nvGrpSpPr>
        <p:grpSpPr>
          <a:xfrm flipH="1">
            <a:off x="99953" y="351292"/>
            <a:ext cx="681480" cy="872328"/>
            <a:chOff x="8233200" y="3155550"/>
            <a:chExt cx="550350" cy="704475"/>
          </a:xfrm>
        </p:grpSpPr>
        <p:sp>
          <p:nvSpPr>
            <p:cNvPr id="43" name="Google Shape;43;p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" name="Google Shape;45;p4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 flipH="1">
            <a:off x="9527767" y="2447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 flipH="1">
            <a:off x="3235267" y="6341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769455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/>
          <p:nvPr/>
        </p:nvSpPr>
        <p:spPr>
          <a:xfrm>
            <a:off x="64405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5"/>
          <p:cNvSpPr/>
          <p:nvPr/>
        </p:nvSpPr>
        <p:spPr>
          <a:xfrm>
            <a:off x="14003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body" idx="1"/>
          </p:nvPr>
        </p:nvSpPr>
        <p:spPr>
          <a:xfrm>
            <a:off x="1570900" y="3962848"/>
            <a:ext cx="4010000" cy="1104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marL="609570" lvl="0" indent="-42331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2"/>
          </p:nvPr>
        </p:nvSpPr>
        <p:spPr>
          <a:xfrm>
            <a:off x="6611099" y="3962848"/>
            <a:ext cx="4010000" cy="1104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marL="609570" lvl="0" indent="-42331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4" name="Google Shape;54;p5"/>
          <p:cNvSpPr txBox="1">
            <a:spLocks noGrp="1"/>
          </p:cNvSpPr>
          <p:nvPr>
            <p:ph type="title" idx="3"/>
          </p:nvPr>
        </p:nvSpPr>
        <p:spPr>
          <a:xfrm>
            <a:off x="1570900" y="3499567"/>
            <a:ext cx="4010000" cy="69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 idx="4"/>
          </p:nvPr>
        </p:nvSpPr>
        <p:spPr>
          <a:xfrm>
            <a:off x="6611092" y="3499567"/>
            <a:ext cx="4010000" cy="69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6" name="Google Shape;56;p5"/>
          <p:cNvGrpSpPr/>
          <p:nvPr/>
        </p:nvGrpSpPr>
        <p:grpSpPr>
          <a:xfrm flipH="1">
            <a:off x="5690301" y="6138668"/>
            <a:ext cx="526867" cy="545333"/>
            <a:chOff x="853575" y="798125"/>
            <a:chExt cx="395150" cy="409000"/>
          </a:xfrm>
        </p:grpSpPr>
        <p:sp>
          <p:nvSpPr>
            <p:cNvPr id="57" name="Google Shape;57;p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" name="Google Shape;59;p5"/>
          <p:cNvGrpSpPr/>
          <p:nvPr/>
        </p:nvGrpSpPr>
        <p:grpSpPr>
          <a:xfrm flipH="1">
            <a:off x="93397" y="3271675"/>
            <a:ext cx="617713" cy="790703"/>
            <a:chOff x="8233200" y="3155550"/>
            <a:chExt cx="550350" cy="704475"/>
          </a:xfrm>
        </p:grpSpPr>
        <p:sp>
          <p:nvSpPr>
            <p:cNvPr id="60" name="Google Shape;60;p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" name="Google Shape;62;p5"/>
          <p:cNvSpPr/>
          <p:nvPr/>
        </p:nvSpPr>
        <p:spPr>
          <a:xfrm flipH="1">
            <a:off x="11313633" y="5596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5"/>
          <p:cNvSpPr/>
          <p:nvPr/>
        </p:nvSpPr>
        <p:spPr>
          <a:xfrm flipH="1">
            <a:off x="11617167" y="4560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5"/>
          <p:cNvSpPr/>
          <p:nvPr/>
        </p:nvSpPr>
        <p:spPr>
          <a:xfrm flipH="1">
            <a:off x="3561600" y="336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824702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67" name="Google Shape;67;p6"/>
          <p:cNvGrpSpPr/>
          <p:nvPr/>
        </p:nvGrpSpPr>
        <p:grpSpPr>
          <a:xfrm flipH="1">
            <a:off x="11396433" y="2054935"/>
            <a:ext cx="526867" cy="545333"/>
            <a:chOff x="853575" y="798125"/>
            <a:chExt cx="395150" cy="409000"/>
          </a:xfrm>
        </p:grpSpPr>
        <p:sp>
          <p:nvSpPr>
            <p:cNvPr id="68" name="Google Shape;68;p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" name="Google Shape;70;p6"/>
          <p:cNvGrpSpPr/>
          <p:nvPr/>
        </p:nvGrpSpPr>
        <p:grpSpPr>
          <a:xfrm flipH="1">
            <a:off x="139733" y="3283892"/>
            <a:ext cx="596507" cy="763557"/>
            <a:chOff x="8233200" y="3155550"/>
            <a:chExt cx="550350" cy="704475"/>
          </a:xfrm>
        </p:grpSpPr>
        <p:sp>
          <p:nvSpPr>
            <p:cNvPr id="71" name="Google Shape;71;p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" name="Google Shape;73;p6"/>
          <p:cNvSpPr/>
          <p:nvPr/>
        </p:nvSpPr>
        <p:spPr>
          <a:xfrm flipH="1">
            <a:off x="8524633" y="3209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6"/>
          <p:cNvSpPr/>
          <p:nvPr/>
        </p:nvSpPr>
        <p:spPr>
          <a:xfrm flipH="1">
            <a:off x="4570033" y="630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570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0" name="Google Shape;60;p6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6"/>
          <p:cNvSpPr/>
          <p:nvPr/>
        </p:nvSpPr>
        <p:spPr>
          <a:xfrm>
            <a:off x="8495010" y="5261452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6"/>
          <p:cNvSpPr/>
          <p:nvPr/>
        </p:nvSpPr>
        <p:spPr>
          <a:xfrm>
            <a:off x="319467" y="498802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6"/>
          <p:cNvSpPr/>
          <p:nvPr/>
        </p:nvSpPr>
        <p:spPr>
          <a:xfrm>
            <a:off x="561502" y="1922152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6"/>
          <p:cNvSpPr/>
          <p:nvPr/>
        </p:nvSpPr>
        <p:spPr>
          <a:xfrm>
            <a:off x="11124786" y="6029719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6"/>
          <p:cNvSpPr/>
          <p:nvPr/>
        </p:nvSpPr>
        <p:spPr>
          <a:xfrm>
            <a:off x="225500" y="5532452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" name="Google Shape;66;p6"/>
          <p:cNvGrpSpPr/>
          <p:nvPr/>
        </p:nvGrpSpPr>
        <p:grpSpPr>
          <a:xfrm>
            <a:off x="11017300" y="1634135"/>
            <a:ext cx="793600" cy="736533"/>
            <a:chOff x="8321650" y="1504325"/>
            <a:chExt cx="595200" cy="552400"/>
          </a:xfrm>
        </p:grpSpPr>
        <p:sp>
          <p:nvSpPr>
            <p:cNvPr id="67" name="Google Shape;67;p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" name="Google Shape;69;p6"/>
          <p:cNvSpPr/>
          <p:nvPr/>
        </p:nvSpPr>
        <p:spPr>
          <a:xfrm>
            <a:off x="5623820" y="280652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035266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"/>
          <p:cNvSpPr/>
          <p:nvPr/>
        </p:nvSpPr>
        <p:spPr>
          <a:xfrm>
            <a:off x="1928600" y="482000"/>
            <a:ext cx="8334800" cy="5894000"/>
          </a:xfrm>
          <a:prstGeom prst="roundRect">
            <a:avLst>
              <a:gd name="adj" fmla="val 277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7"/>
          <p:cNvSpPr txBox="1">
            <a:spLocks noGrp="1"/>
          </p:cNvSpPr>
          <p:nvPr>
            <p:ph type="title"/>
          </p:nvPr>
        </p:nvSpPr>
        <p:spPr>
          <a:xfrm>
            <a:off x="951000" y="719333"/>
            <a:ext cx="10290000" cy="768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1"/>
          </p:nvPr>
        </p:nvSpPr>
        <p:spPr>
          <a:xfrm>
            <a:off x="2380000" y="2294667"/>
            <a:ext cx="7432000" cy="29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marL="609570" lvl="0" indent="-406381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40" lvl="1" indent="-40638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09" lvl="2" indent="-40638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278" lvl="3" indent="-40638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848" lvl="4" indent="-40638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418" lvl="5" indent="-40638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987" lvl="6" indent="-40638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557" lvl="7" indent="-40638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126" lvl="8" indent="-40638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79" name="Google Shape;79;p7"/>
          <p:cNvGrpSpPr/>
          <p:nvPr/>
        </p:nvGrpSpPr>
        <p:grpSpPr>
          <a:xfrm>
            <a:off x="687533" y="3367800"/>
            <a:ext cx="526867" cy="545333"/>
            <a:chOff x="853575" y="798125"/>
            <a:chExt cx="395150" cy="409000"/>
          </a:xfrm>
        </p:grpSpPr>
        <p:sp>
          <p:nvSpPr>
            <p:cNvPr id="80" name="Google Shape;80;p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2" name="Google Shape;82;p7"/>
          <p:cNvGrpSpPr/>
          <p:nvPr/>
        </p:nvGrpSpPr>
        <p:grpSpPr>
          <a:xfrm>
            <a:off x="10924633" y="1762534"/>
            <a:ext cx="733800" cy="939300"/>
            <a:chOff x="8233200" y="3155550"/>
            <a:chExt cx="550350" cy="704475"/>
          </a:xfrm>
        </p:grpSpPr>
        <p:sp>
          <p:nvSpPr>
            <p:cNvPr id="83" name="Google Shape;83;p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5" name="Google Shape;85;p7"/>
          <p:cNvSpPr/>
          <p:nvPr/>
        </p:nvSpPr>
        <p:spPr>
          <a:xfrm>
            <a:off x="1070433" y="59316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7"/>
          <p:cNvSpPr/>
          <p:nvPr/>
        </p:nvSpPr>
        <p:spPr>
          <a:xfrm>
            <a:off x="10886700" y="56304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7"/>
          <p:cNvSpPr/>
          <p:nvPr/>
        </p:nvSpPr>
        <p:spPr>
          <a:xfrm>
            <a:off x="4686300" y="2114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320424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/>
          <p:nvPr/>
        </p:nvSpPr>
        <p:spPr>
          <a:xfrm>
            <a:off x="2730267" y="1456200"/>
            <a:ext cx="6731600" cy="394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8"/>
          <p:cNvSpPr txBox="1">
            <a:spLocks noGrp="1"/>
          </p:cNvSpPr>
          <p:nvPr>
            <p:ph type="title"/>
          </p:nvPr>
        </p:nvSpPr>
        <p:spPr>
          <a:xfrm>
            <a:off x="3559800" y="2020867"/>
            <a:ext cx="5072400" cy="2816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91" name="Google Shape;91;p8"/>
          <p:cNvGrpSpPr/>
          <p:nvPr/>
        </p:nvGrpSpPr>
        <p:grpSpPr>
          <a:xfrm>
            <a:off x="687533" y="800768"/>
            <a:ext cx="526867" cy="545333"/>
            <a:chOff x="853575" y="798125"/>
            <a:chExt cx="395150" cy="409000"/>
          </a:xfrm>
        </p:grpSpPr>
        <p:sp>
          <p:nvSpPr>
            <p:cNvPr id="92" name="Google Shape;92;p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" name="Google Shape;94;p8"/>
          <p:cNvGrpSpPr/>
          <p:nvPr/>
        </p:nvGrpSpPr>
        <p:grpSpPr>
          <a:xfrm>
            <a:off x="11241033" y="5245702"/>
            <a:ext cx="733800" cy="939300"/>
            <a:chOff x="8233200" y="3155550"/>
            <a:chExt cx="550350" cy="704475"/>
          </a:xfrm>
        </p:grpSpPr>
        <p:sp>
          <p:nvSpPr>
            <p:cNvPr id="95" name="Google Shape;95;p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7" name="Google Shape;97;p8"/>
          <p:cNvSpPr/>
          <p:nvPr/>
        </p:nvSpPr>
        <p:spPr>
          <a:xfrm>
            <a:off x="7381200" y="305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8"/>
          <p:cNvSpPr/>
          <p:nvPr/>
        </p:nvSpPr>
        <p:spPr>
          <a:xfrm>
            <a:off x="3386700" y="6222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8"/>
          <p:cNvSpPr/>
          <p:nvPr/>
        </p:nvSpPr>
        <p:spPr>
          <a:xfrm>
            <a:off x="7870033" y="63919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549120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>
            <a:off x="1928667" y="1704633"/>
            <a:ext cx="8334800" cy="339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2209433" y="1858000"/>
            <a:ext cx="7773200" cy="1149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subTitle" idx="1"/>
          </p:nvPr>
        </p:nvSpPr>
        <p:spPr>
          <a:xfrm>
            <a:off x="2209433" y="3007200"/>
            <a:ext cx="7773200" cy="19928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04" name="Google Shape;104;p9"/>
          <p:cNvGrpSpPr/>
          <p:nvPr/>
        </p:nvGrpSpPr>
        <p:grpSpPr>
          <a:xfrm flipH="1">
            <a:off x="592901" y="2329500"/>
            <a:ext cx="526867" cy="545333"/>
            <a:chOff x="853575" y="798125"/>
            <a:chExt cx="395150" cy="409000"/>
          </a:xfrm>
        </p:grpSpPr>
        <p:sp>
          <p:nvSpPr>
            <p:cNvPr id="105" name="Google Shape;105;p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9"/>
          <p:cNvGrpSpPr/>
          <p:nvPr/>
        </p:nvGrpSpPr>
        <p:grpSpPr>
          <a:xfrm flipH="1">
            <a:off x="10874133" y="1486351"/>
            <a:ext cx="733800" cy="939300"/>
            <a:chOff x="8233200" y="3155550"/>
            <a:chExt cx="550350" cy="704475"/>
          </a:xfrm>
        </p:grpSpPr>
        <p:sp>
          <p:nvSpPr>
            <p:cNvPr id="108" name="Google Shape;108;p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0" name="Google Shape;110;p9"/>
          <p:cNvSpPr/>
          <p:nvPr/>
        </p:nvSpPr>
        <p:spPr>
          <a:xfrm flipH="1">
            <a:off x="7456067" y="6251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9"/>
          <p:cNvSpPr/>
          <p:nvPr/>
        </p:nvSpPr>
        <p:spPr>
          <a:xfrm flipH="1">
            <a:off x="4934267" y="511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9"/>
          <p:cNvSpPr/>
          <p:nvPr/>
        </p:nvSpPr>
        <p:spPr>
          <a:xfrm flipH="1">
            <a:off x="2520333" y="6025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356303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"/>
          <p:cNvSpPr/>
          <p:nvPr/>
        </p:nvSpPr>
        <p:spPr>
          <a:xfrm>
            <a:off x="6761433" y="719333"/>
            <a:ext cx="4479600" cy="165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6912600" y="844767"/>
            <a:ext cx="4177200" cy="140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151665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1"/>
          <p:cNvGrpSpPr/>
          <p:nvPr/>
        </p:nvGrpSpPr>
        <p:grpSpPr>
          <a:xfrm>
            <a:off x="1026033" y="841033"/>
            <a:ext cx="7743600" cy="3719200"/>
            <a:chOff x="769525" y="630775"/>
            <a:chExt cx="5807700" cy="2789400"/>
          </a:xfrm>
        </p:grpSpPr>
        <p:sp>
          <p:nvSpPr>
            <p:cNvPr id="118" name="Google Shape;118;p11"/>
            <p:cNvSpPr/>
            <p:nvPr/>
          </p:nvSpPr>
          <p:spPr>
            <a:xfrm>
              <a:off x="769525" y="630775"/>
              <a:ext cx="5807700" cy="27894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11"/>
            <p:cNvSpPr/>
            <p:nvPr/>
          </p:nvSpPr>
          <p:spPr>
            <a:xfrm rot="10800000">
              <a:off x="802236" y="3256524"/>
              <a:ext cx="5742300" cy="125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5137831" y="3148217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1" name="Google Shape;121;p11"/>
          <p:cNvSpPr txBox="1">
            <a:spLocks noGrp="1"/>
          </p:cNvSpPr>
          <p:nvPr>
            <p:ph type="title" hasCustomPrompt="1"/>
          </p:nvPr>
        </p:nvSpPr>
        <p:spPr>
          <a:xfrm>
            <a:off x="1293833" y="958167"/>
            <a:ext cx="7208000" cy="2408800"/>
          </a:xfrm>
          <a:prstGeom prst="rect">
            <a:avLst/>
          </a:prstGeom>
        </p:spPr>
        <p:txBody>
          <a:bodyPr spcFirstLastPara="1" wrap="square" lIns="91423" tIns="91423" rIns="91423" bIns="91423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2" name="Google Shape;122;p11"/>
          <p:cNvSpPr txBox="1">
            <a:spLocks noGrp="1"/>
          </p:cNvSpPr>
          <p:nvPr>
            <p:ph type="body" idx="1"/>
          </p:nvPr>
        </p:nvSpPr>
        <p:spPr>
          <a:xfrm>
            <a:off x="1293833" y="3366800"/>
            <a:ext cx="7208000" cy="651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marL="609570" lvl="0" indent="-42331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40" lvl="1" indent="-42331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23" name="Google Shape;123;p11"/>
          <p:cNvGrpSpPr/>
          <p:nvPr/>
        </p:nvGrpSpPr>
        <p:grpSpPr>
          <a:xfrm>
            <a:off x="648933" y="5071700"/>
            <a:ext cx="526867" cy="545333"/>
            <a:chOff x="853575" y="798125"/>
            <a:chExt cx="395150" cy="409000"/>
          </a:xfrm>
        </p:grpSpPr>
        <p:sp>
          <p:nvSpPr>
            <p:cNvPr id="124" name="Google Shape;124;p1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11"/>
          <p:cNvGrpSpPr/>
          <p:nvPr/>
        </p:nvGrpSpPr>
        <p:grpSpPr>
          <a:xfrm>
            <a:off x="10977600" y="4207402"/>
            <a:ext cx="733800" cy="939300"/>
            <a:chOff x="8233200" y="3155550"/>
            <a:chExt cx="550350" cy="704475"/>
          </a:xfrm>
        </p:grpSpPr>
        <p:sp>
          <p:nvSpPr>
            <p:cNvPr id="127" name="Google Shape;127;p1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" name="Google Shape;129;p11"/>
          <p:cNvSpPr/>
          <p:nvPr/>
        </p:nvSpPr>
        <p:spPr>
          <a:xfrm>
            <a:off x="9285133" y="208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11"/>
          <p:cNvSpPr/>
          <p:nvPr/>
        </p:nvSpPr>
        <p:spPr>
          <a:xfrm>
            <a:off x="5493867" y="5988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11"/>
          <p:cNvSpPr/>
          <p:nvPr/>
        </p:nvSpPr>
        <p:spPr>
          <a:xfrm>
            <a:off x="476200" y="36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444124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87549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/>
          <p:nvPr/>
        </p:nvSpPr>
        <p:spPr>
          <a:xfrm>
            <a:off x="71074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13"/>
          <p:cNvSpPr/>
          <p:nvPr/>
        </p:nvSpPr>
        <p:spPr>
          <a:xfrm>
            <a:off x="10122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13"/>
          <p:cNvSpPr/>
          <p:nvPr/>
        </p:nvSpPr>
        <p:spPr>
          <a:xfrm>
            <a:off x="10122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13"/>
          <p:cNvSpPr/>
          <p:nvPr/>
        </p:nvSpPr>
        <p:spPr>
          <a:xfrm>
            <a:off x="71074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2"/>
          </p:nvPr>
        </p:nvSpPr>
        <p:spPr>
          <a:xfrm>
            <a:off x="1059033" y="1978800"/>
            <a:ext cx="2905600" cy="5708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1"/>
          </p:nvPr>
        </p:nvSpPr>
        <p:spPr>
          <a:xfrm>
            <a:off x="1059033" y="2438501"/>
            <a:ext cx="29056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idx="3" hasCustomPrompt="1"/>
          </p:nvPr>
        </p:nvSpPr>
        <p:spPr>
          <a:xfrm>
            <a:off x="3964533" y="2048399"/>
            <a:ext cx="1120000" cy="1223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title" idx="4"/>
          </p:nvPr>
        </p:nvSpPr>
        <p:spPr>
          <a:xfrm>
            <a:off x="1059033" y="4202667"/>
            <a:ext cx="2905600" cy="5708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5"/>
          </p:nvPr>
        </p:nvSpPr>
        <p:spPr>
          <a:xfrm>
            <a:off x="1059033" y="4662367"/>
            <a:ext cx="29056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6" hasCustomPrompt="1"/>
          </p:nvPr>
        </p:nvSpPr>
        <p:spPr>
          <a:xfrm>
            <a:off x="3964533" y="4281615"/>
            <a:ext cx="1120000" cy="1223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 idx="7"/>
          </p:nvPr>
        </p:nvSpPr>
        <p:spPr>
          <a:xfrm flipH="1">
            <a:off x="8227467" y="1978800"/>
            <a:ext cx="2905600" cy="5708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subTitle" idx="8"/>
          </p:nvPr>
        </p:nvSpPr>
        <p:spPr>
          <a:xfrm flipH="1">
            <a:off x="8227467" y="2438501"/>
            <a:ext cx="29056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47" name="Google Shape;147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7107467" y="2048399"/>
            <a:ext cx="1120000" cy="1223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13"/>
          </p:nvPr>
        </p:nvSpPr>
        <p:spPr>
          <a:xfrm flipH="1">
            <a:off x="8227467" y="4202667"/>
            <a:ext cx="2905600" cy="5708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14"/>
          </p:nvPr>
        </p:nvSpPr>
        <p:spPr>
          <a:xfrm flipH="1">
            <a:off x="8227467" y="4662367"/>
            <a:ext cx="29056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7107467" y="4281615"/>
            <a:ext cx="1120000" cy="1223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51" name="Google Shape;151;p13"/>
          <p:cNvGrpSpPr/>
          <p:nvPr/>
        </p:nvGrpSpPr>
        <p:grpSpPr>
          <a:xfrm>
            <a:off x="11410968" y="876035"/>
            <a:ext cx="526867" cy="545333"/>
            <a:chOff x="853575" y="798125"/>
            <a:chExt cx="395150" cy="409000"/>
          </a:xfrm>
        </p:grpSpPr>
        <p:sp>
          <p:nvSpPr>
            <p:cNvPr id="152" name="Google Shape;152;p1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4" name="Google Shape;154;p13"/>
          <p:cNvSpPr/>
          <p:nvPr/>
        </p:nvSpPr>
        <p:spPr>
          <a:xfrm>
            <a:off x="177833" y="2843333"/>
            <a:ext cx="414000" cy="414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13"/>
          <p:cNvSpPr/>
          <p:nvPr/>
        </p:nvSpPr>
        <p:spPr>
          <a:xfrm>
            <a:off x="4421467" y="183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13"/>
          <p:cNvSpPr/>
          <p:nvPr/>
        </p:nvSpPr>
        <p:spPr>
          <a:xfrm>
            <a:off x="7257233" y="6237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13"/>
          <p:cNvSpPr/>
          <p:nvPr/>
        </p:nvSpPr>
        <p:spPr>
          <a:xfrm>
            <a:off x="3207967" y="6181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270155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/>
          <p:cNvSpPr/>
          <p:nvPr/>
        </p:nvSpPr>
        <p:spPr>
          <a:xfrm>
            <a:off x="6831367" y="3775377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14"/>
          <p:cNvSpPr/>
          <p:nvPr/>
        </p:nvSpPr>
        <p:spPr>
          <a:xfrm>
            <a:off x="1974833" y="3762633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62" name="Google Shape;162;p14"/>
          <p:cNvSpPr txBox="1">
            <a:spLocks noGrp="1"/>
          </p:cNvSpPr>
          <p:nvPr>
            <p:ph type="title" idx="2"/>
          </p:nvPr>
        </p:nvSpPr>
        <p:spPr>
          <a:xfrm>
            <a:off x="2179033" y="4548133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subTitle" idx="1"/>
          </p:nvPr>
        </p:nvSpPr>
        <p:spPr>
          <a:xfrm>
            <a:off x="2179033" y="5014167"/>
            <a:ext cx="30748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64" name="Google Shape;164;p14"/>
          <p:cNvSpPr txBox="1">
            <a:spLocks noGrp="1"/>
          </p:cNvSpPr>
          <p:nvPr>
            <p:ph type="title" idx="3" hasCustomPrompt="1"/>
          </p:nvPr>
        </p:nvSpPr>
        <p:spPr>
          <a:xfrm>
            <a:off x="2179033" y="3929135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5" name="Google Shape;165;p14"/>
          <p:cNvSpPr txBox="1">
            <a:spLocks noGrp="1"/>
          </p:cNvSpPr>
          <p:nvPr>
            <p:ph type="title" idx="4"/>
          </p:nvPr>
        </p:nvSpPr>
        <p:spPr>
          <a:xfrm>
            <a:off x="7035551" y="4548133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66" name="Google Shape;166;p14"/>
          <p:cNvSpPr txBox="1">
            <a:spLocks noGrp="1"/>
          </p:cNvSpPr>
          <p:nvPr>
            <p:ph type="subTitle" idx="5"/>
          </p:nvPr>
        </p:nvSpPr>
        <p:spPr>
          <a:xfrm>
            <a:off x="7035567" y="5014167"/>
            <a:ext cx="30748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67" name="Google Shape;167;p14"/>
          <p:cNvSpPr txBox="1">
            <a:spLocks noGrp="1"/>
          </p:cNvSpPr>
          <p:nvPr>
            <p:ph type="title" idx="6" hasCustomPrompt="1"/>
          </p:nvPr>
        </p:nvSpPr>
        <p:spPr>
          <a:xfrm>
            <a:off x="7035567" y="3929135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68" name="Google Shape;168;p14"/>
          <p:cNvGrpSpPr/>
          <p:nvPr/>
        </p:nvGrpSpPr>
        <p:grpSpPr>
          <a:xfrm>
            <a:off x="10626333" y="117668"/>
            <a:ext cx="526867" cy="545333"/>
            <a:chOff x="853575" y="798125"/>
            <a:chExt cx="395150" cy="409000"/>
          </a:xfrm>
        </p:grpSpPr>
        <p:sp>
          <p:nvSpPr>
            <p:cNvPr id="169" name="Google Shape;169;p1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4"/>
          <p:cNvSpPr/>
          <p:nvPr/>
        </p:nvSpPr>
        <p:spPr>
          <a:xfrm>
            <a:off x="320167" y="55626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14"/>
          <p:cNvSpPr/>
          <p:nvPr/>
        </p:nvSpPr>
        <p:spPr>
          <a:xfrm>
            <a:off x="508567" y="418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4"/>
          <p:cNvSpPr/>
          <p:nvPr/>
        </p:nvSpPr>
        <p:spPr>
          <a:xfrm>
            <a:off x="11681067" y="34621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4" name="Google Shape;174;p14"/>
          <p:cNvGrpSpPr/>
          <p:nvPr/>
        </p:nvGrpSpPr>
        <p:grpSpPr>
          <a:xfrm>
            <a:off x="5708585" y="6027449"/>
            <a:ext cx="602817" cy="771635"/>
            <a:chOff x="8233200" y="3155550"/>
            <a:chExt cx="550350" cy="704475"/>
          </a:xfrm>
        </p:grpSpPr>
        <p:sp>
          <p:nvSpPr>
            <p:cNvPr id="175" name="Google Shape;175;p1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763062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/>
          <p:nvPr/>
        </p:nvSpPr>
        <p:spPr>
          <a:xfrm>
            <a:off x="1876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15"/>
          <p:cNvSpPr/>
          <p:nvPr/>
        </p:nvSpPr>
        <p:spPr>
          <a:xfrm>
            <a:off x="6679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1" name="Google Shape;181;p15"/>
          <p:cNvSpPr txBox="1">
            <a:spLocks noGrp="1"/>
          </p:cNvSpPr>
          <p:nvPr>
            <p:ph type="title" idx="2"/>
          </p:nvPr>
        </p:nvSpPr>
        <p:spPr>
          <a:xfrm>
            <a:off x="2013284" y="4344933"/>
            <a:ext cx="33624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2" name="Google Shape;182;p15"/>
          <p:cNvSpPr txBox="1">
            <a:spLocks noGrp="1"/>
          </p:cNvSpPr>
          <p:nvPr>
            <p:ph type="subTitle" idx="1"/>
          </p:nvPr>
        </p:nvSpPr>
        <p:spPr>
          <a:xfrm>
            <a:off x="2013300" y="4815301"/>
            <a:ext cx="33624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title" idx="3"/>
          </p:nvPr>
        </p:nvSpPr>
        <p:spPr>
          <a:xfrm>
            <a:off x="6816307" y="4344933"/>
            <a:ext cx="33624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4" name="Google Shape;184;p15"/>
          <p:cNvSpPr txBox="1">
            <a:spLocks noGrp="1"/>
          </p:cNvSpPr>
          <p:nvPr>
            <p:ph type="subTitle" idx="4"/>
          </p:nvPr>
        </p:nvSpPr>
        <p:spPr>
          <a:xfrm>
            <a:off x="6816329" y="4815301"/>
            <a:ext cx="33624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85" name="Google Shape;185;p15"/>
          <p:cNvGrpSpPr/>
          <p:nvPr/>
        </p:nvGrpSpPr>
        <p:grpSpPr>
          <a:xfrm>
            <a:off x="3275001" y="6125068"/>
            <a:ext cx="526867" cy="545333"/>
            <a:chOff x="853575" y="798125"/>
            <a:chExt cx="395150" cy="409000"/>
          </a:xfrm>
        </p:grpSpPr>
        <p:sp>
          <p:nvSpPr>
            <p:cNvPr id="186" name="Google Shape;186;p1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8" name="Google Shape;188;p15"/>
          <p:cNvGrpSpPr/>
          <p:nvPr/>
        </p:nvGrpSpPr>
        <p:grpSpPr>
          <a:xfrm>
            <a:off x="11241033" y="4684186"/>
            <a:ext cx="733800" cy="939300"/>
            <a:chOff x="8233200" y="3155550"/>
            <a:chExt cx="550350" cy="704475"/>
          </a:xfrm>
        </p:grpSpPr>
        <p:sp>
          <p:nvSpPr>
            <p:cNvPr id="189" name="Google Shape;189;p1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1" name="Google Shape;191;p15"/>
          <p:cNvSpPr/>
          <p:nvPr/>
        </p:nvSpPr>
        <p:spPr>
          <a:xfrm>
            <a:off x="9953100" y="301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5"/>
          <p:cNvSpPr/>
          <p:nvPr/>
        </p:nvSpPr>
        <p:spPr>
          <a:xfrm>
            <a:off x="8962533" y="62565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5"/>
          <p:cNvSpPr/>
          <p:nvPr/>
        </p:nvSpPr>
        <p:spPr>
          <a:xfrm>
            <a:off x="230367" y="17252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9770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/>
          <p:nvPr/>
        </p:nvSpPr>
        <p:spPr>
          <a:xfrm>
            <a:off x="5634000" y="18866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6" name="Google Shape;196;p16"/>
          <p:cNvSpPr/>
          <p:nvPr/>
        </p:nvSpPr>
        <p:spPr>
          <a:xfrm>
            <a:off x="5634000" y="41030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7" name="Google Shape;197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8" name="Google Shape;198;p16"/>
          <p:cNvSpPr txBox="1">
            <a:spLocks noGrp="1"/>
          </p:cNvSpPr>
          <p:nvPr>
            <p:ph type="title" idx="2"/>
          </p:nvPr>
        </p:nvSpPr>
        <p:spPr>
          <a:xfrm>
            <a:off x="5862832" y="1974267"/>
            <a:ext cx="44212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subTitle" idx="1"/>
          </p:nvPr>
        </p:nvSpPr>
        <p:spPr>
          <a:xfrm>
            <a:off x="5862833" y="2439965"/>
            <a:ext cx="4421200" cy="107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title" idx="3"/>
          </p:nvPr>
        </p:nvSpPr>
        <p:spPr>
          <a:xfrm>
            <a:off x="5862883" y="4190633"/>
            <a:ext cx="44212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subTitle" idx="4"/>
          </p:nvPr>
        </p:nvSpPr>
        <p:spPr>
          <a:xfrm>
            <a:off x="5862933" y="4656332"/>
            <a:ext cx="4421200" cy="107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02" name="Google Shape;202;p16"/>
          <p:cNvGrpSpPr/>
          <p:nvPr/>
        </p:nvGrpSpPr>
        <p:grpSpPr>
          <a:xfrm flipH="1">
            <a:off x="178068" y="5093200"/>
            <a:ext cx="526867" cy="545333"/>
            <a:chOff x="853575" y="798125"/>
            <a:chExt cx="395150" cy="409000"/>
          </a:xfrm>
        </p:grpSpPr>
        <p:sp>
          <p:nvSpPr>
            <p:cNvPr id="203" name="Google Shape;203;p1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5" name="Google Shape;205;p16"/>
          <p:cNvGrpSpPr/>
          <p:nvPr/>
        </p:nvGrpSpPr>
        <p:grpSpPr>
          <a:xfrm flipH="1">
            <a:off x="11241033" y="1103202"/>
            <a:ext cx="733800" cy="939300"/>
            <a:chOff x="8233200" y="3155550"/>
            <a:chExt cx="550350" cy="704475"/>
          </a:xfrm>
        </p:grpSpPr>
        <p:sp>
          <p:nvSpPr>
            <p:cNvPr id="206" name="Google Shape;206;p1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8" name="Google Shape;208;p16"/>
          <p:cNvSpPr/>
          <p:nvPr/>
        </p:nvSpPr>
        <p:spPr>
          <a:xfrm flipH="1">
            <a:off x="2184933" y="295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16"/>
          <p:cNvSpPr/>
          <p:nvPr/>
        </p:nvSpPr>
        <p:spPr>
          <a:xfrm flipH="1">
            <a:off x="9453300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16"/>
          <p:cNvSpPr/>
          <p:nvPr/>
        </p:nvSpPr>
        <p:spPr>
          <a:xfrm flipH="1">
            <a:off x="5302467" y="63194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54759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 txBox="1">
            <a:spLocks noGrp="1"/>
          </p:cNvSpPr>
          <p:nvPr>
            <p:ph type="body" idx="1"/>
          </p:nvPr>
        </p:nvSpPr>
        <p:spPr>
          <a:xfrm>
            <a:off x="1468000" y="2844800"/>
            <a:ext cx="5664400" cy="3012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609570" lvl="0" indent="-38944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1219140" lvl="1" indent="-42331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09" lvl="2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278" lvl="3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848" lvl="4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418" lvl="5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6987" lvl="6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557" lvl="7" indent="-423312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126" lvl="8" indent="-423312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6569200" cy="148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9798235" y="0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7"/>
          <p:cNvSpPr/>
          <p:nvPr/>
        </p:nvSpPr>
        <p:spPr>
          <a:xfrm>
            <a:off x="553986" y="2031920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7"/>
          <p:cNvSpPr/>
          <p:nvPr/>
        </p:nvSpPr>
        <p:spPr>
          <a:xfrm>
            <a:off x="7223753" y="444553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7"/>
          <p:cNvSpPr/>
          <p:nvPr/>
        </p:nvSpPr>
        <p:spPr>
          <a:xfrm>
            <a:off x="11551602" y="23955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0480573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"/>
          <p:cNvSpPr/>
          <p:nvPr/>
        </p:nvSpPr>
        <p:spPr>
          <a:xfrm>
            <a:off x="7920133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" name="Google Shape;213;p17"/>
          <p:cNvSpPr/>
          <p:nvPr/>
        </p:nvSpPr>
        <p:spPr>
          <a:xfrm>
            <a:off x="4491200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7"/>
          <p:cNvSpPr/>
          <p:nvPr/>
        </p:nvSpPr>
        <p:spPr>
          <a:xfrm>
            <a:off x="1062267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6" name="Google Shape;216;p17"/>
          <p:cNvSpPr txBox="1">
            <a:spLocks noGrp="1"/>
          </p:cNvSpPr>
          <p:nvPr>
            <p:ph type="title" idx="2"/>
          </p:nvPr>
        </p:nvSpPr>
        <p:spPr>
          <a:xfrm>
            <a:off x="1129600" y="3693284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7" name="Google Shape;217;p17"/>
          <p:cNvSpPr txBox="1">
            <a:spLocks noGrp="1"/>
          </p:cNvSpPr>
          <p:nvPr>
            <p:ph type="subTitle" idx="1"/>
          </p:nvPr>
        </p:nvSpPr>
        <p:spPr>
          <a:xfrm>
            <a:off x="1129600" y="4141869"/>
            <a:ext cx="3074800" cy="81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18" name="Google Shape;218;p17"/>
          <p:cNvSpPr txBox="1">
            <a:spLocks noGrp="1"/>
          </p:cNvSpPr>
          <p:nvPr>
            <p:ph type="title" idx="3"/>
          </p:nvPr>
        </p:nvSpPr>
        <p:spPr>
          <a:xfrm>
            <a:off x="4558600" y="3693284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subTitle" idx="4"/>
          </p:nvPr>
        </p:nvSpPr>
        <p:spPr>
          <a:xfrm>
            <a:off x="4558600" y="4141869"/>
            <a:ext cx="3074800" cy="81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title" idx="5"/>
          </p:nvPr>
        </p:nvSpPr>
        <p:spPr>
          <a:xfrm>
            <a:off x="7987600" y="3693284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21" name="Google Shape;221;p17"/>
          <p:cNvSpPr txBox="1">
            <a:spLocks noGrp="1"/>
          </p:cNvSpPr>
          <p:nvPr>
            <p:ph type="subTitle" idx="6"/>
          </p:nvPr>
        </p:nvSpPr>
        <p:spPr>
          <a:xfrm>
            <a:off x="7987600" y="4141869"/>
            <a:ext cx="3074800" cy="81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22" name="Google Shape;222;p17"/>
          <p:cNvGrpSpPr/>
          <p:nvPr/>
        </p:nvGrpSpPr>
        <p:grpSpPr>
          <a:xfrm>
            <a:off x="5832585" y="6138668"/>
            <a:ext cx="526867" cy="545333"/>
            <a:chOff x="853575" y="798125"/>
            <a:chExt cx="395150" cy="409000"/>
          </a:xfrm>
        </p:grpSpPr>
        <p:sp>
          <p:nvSpPr>
            <p:cNvPr id="223" name="Google Shape;223;p1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5" name="Google Shape;225;p17"/>
          <p:cNvGrpSpPr/>
          <p:nvPr/>
        </p:nvGrpSpPr>
        <p:grpSpPr>
          <a:xfrm>
            <a:off x="94800" y="1065235"/>
            <a:ext cx="733800" cy="939300"/>
            <a:chOff x="8233200" y="3155550"/>
            <a:chExt cx="550350" cy="704475"/>
          </a:xfrm>
        </p:grpSpPr>
        <p:sp>
          <p:nvSpPr>
            <p:cNvPr id="226" name="Google Shape;226;p1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8" name="Google Shape;228;p17"/>
          <p:cNvSpPr/>
          <p:nvPr/>
        </p:nvSpPr>
        <p:spPr>
          <a:xfrm>
            <a:off x="1062267" y="6204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17"/>
          <p:cNvSpPr/>
          <p:nvPr/>
        </p:nvSpPr>
        <p:spPr>
          <a:xfrm>
            <a:off x="11711400" y="1727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17"/>
          <p:cNvSpPr/>
          <p:nvPr/>
        </p:nvSpPr>
        <p:spPr>
          <a:xfrm>
            <a:off x="9845200" y="1764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19814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/>
          <p:nvPr/>
        </p:nvSpPr>
        <p:spPr>
          <a:xfrm>
            <a:off x="2908617" y="4701200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18"/>
          <p:cNvSpPr/>
          <p:nvPr/>
        </p:nvSpPr>
        <p:spPr>
          <a:xfrm>
            <a:off x="2908617" y="31915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4" name="Google Shape;234;p18"/>
          <p:cNvSpPr/>
          <p:nvPr/>
        </p:nvSpPr>
        <p:spPr>
          <a:xfrm>
            <a:off x="2908617" y="16876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 idx="2"/>
          </p:nvPr>
        </p:nvSpPr>
        <p:spPr>
          <a:xfrm>
            <a:off x="3002917" y="1687667"/>
            <a:ext cx="38540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7" name="Google Shape;237;p18"/>
          <p:cNvSpPr txBox="1">
            <a:spLocks noGrp="1"/>
          </p:cNvSpPr>
          <p:nvPr>
            <p:ph type="subTitle" idx="1"/>
          </p:nvPr>
        </p:nvSpPr>
        <p:spPr>
          <a:xfrm>
            <a:off x="3002911" y="2209800"/>
            <a:ext cx="3854000" cy="817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title" idx="3"/>
          </p:nvPr>
        </p:nvSpPr>
        <p:spPr>
          <a:xfrm>
            <a:off x="3002917" y="3190257"/>
            <a:ext cx="38540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9" name="Google Shape;239;p18"/>
          <p:cNvSpPr txBox="1">
            <a:spLocks noGrp="1"/>
          </p:cNvSpPr>
          <p:nvPr>
            <p:ph type="subTitle" idx="4"/>
          </p:nvPr>
        </p:nvSpPr>
        <p:spPr>
          <a:xfrm>
            <a:off x="3002911" y="3712403"/>
            <a:ext cx="3854000" cy="817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title" idx="5"/>
          </p:nvPr>
        </p:nvSpPr>
        <p:spPr>
          <a:xfrm>
            <a:off x="3002917" y="4695464"/>
            <a:ext cx="38540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41" name="Google Shape;241;p18"/>
          <p:cNvSpPr txBox="1">
            <a:spLocks noGrp="1"/>
          </p:cNvSpPr>
          <p:nvPr>
            <p:ph type="subTitle" idx="6"/>
          </p:nvPr>
        </p:nvSpPr>
        <p:spPr>
          <a:xfrm>
            <a:off x="3002911" y="5217600"/>
            <a:ext cx="3854000" cy="817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42" name="Google Shape;242;p18"/>
          <p:cNvGrpSpPr/>
          <p:nvPr/>
        </p:nvGrpSpPr>
        <p:grpSpPr>
          <a:xfrm flipH="1">
            <a:off x="11316801" y="2109200"/>
            <a:ext cx="526867" cy="545333"/>
            <a:chOff x="853575" y="798125"/>
            <a:chExt cx="395150" cy="409000"/>
          </a:xfrm>
        </p:grpSpPr>
        <p:sp>
          <p:nvSpPr>
            <p:cNvPr id="243" name="Google Shape;243;p1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5" name="Google Shape;245;p18"/>
          <p:cNvGrpSpPr/>
          <p:nvPr/>
        </p:nvGrpSpPr>
        <p:grpSpPr>
          <a:xfrm flipH="1">
            <a:off x="311500" y="2959335"/>
            <a:ext cx="733800" cy="939300"/>
            <a:chOff x="8233200" y="3155550"/>
            <a:chExt cx="550350" cy="704475"/>
          </a:xfrm>
        </p:grpSpPr>
        <p:sp>
          <p:nvSpPr>
            <p:cNvPr id="246" name="Google Shape;246;p1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8" name="Google Shape;248;p18"/>
          <p:cNvSpPr/>
          <p:nvPr/>
        </p:nvSpPr>
        <p:spPr>
          <a:xfrm flipH="1">
            <a:off x="1568933" y="62001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18"/>
          <p:cNvSpPr/>
          <p:nvPr/>
        </p:nvSpPr>
        <p:spPr>
          <a:xfrm flipH="1">
            <a:off x="9175333" y="6294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18"/>
          <p:cNvSpPr/>
          <p:nvPr/>
        </p:nvSpPr>
        <p:spPr>
          <a:xfrm flipH="1">
            <a:off x="5146100" y="317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482589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"/>
          <p:cNvSpPr/>
          <p:nvPr/>
        </p:nvSpPr>
        <p:spPr>
          <a:xfrm>
            <a:off x="61572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9"/>
          <p:cNvSpPr/>
          <p:nvPr/>
        </p:nvSpPr>
        <p:spPr>
          <a:xfrm>
            <a:off x="24487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" name="Google Shape;254;p19"/>
          <p:cNvSpPr/>
          <p:nvPr/>
        </p:nvSpPr>
        <p:spPr>
          <a:xfrm>
            <a:off x="24488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9"/>
          <p:cNvSpPr/>
          <p:nvPr/>
        </p:nvSpPr>
        <p:spPr>
          <a:xfrm>
            <a:off x="61573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7" name="Google Shape;257;p19"/>
          <p:cNvSpPr txBox="1">
            <a:spLocks noGrp="1"/>
          </p:cNvSpPr>
          <p:nvPr>
            <p:ph type="title" idx="2"/>
          </p:nvPr>
        </p:nvSpPr>
        <p:spPr>
          <a:xfrm>
            <a:off x="2525484" y="2388367"/>
            <a:ext cx="3432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8" name="Google Shape;258;p19"/>
          <p:cNvSpPr txBox="1">
            <a:spLocks noGrp="1"/>
          </p:cNvSpPr>
          <p:nvPr>
            <p:ph type="subTitle" idx="1"/>
          </p:nvPr>
        </p:nvSpPr>
        <p:spPr>
          <a:xfrm>
            <a:off x="2525484" y="2855648"/>
            <a:ext cx="3432800" cy="832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9" name="Google Shape;259;p19"/>
          <p:cNvSpPr txBox="1">
            <a:spLocks noGrp="1"/>
          </p:cNvSpPr>
          <p:nvPr>
            <p:ph type="title" idx="3"/>
          </p:nvPr>
        </p:nvSpPr>
        <p:spPr>
          <a:xfrm>
            <a:off x="6233843" y="2388367"/>
            <a:ext cx="3432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0" name="Google Shape;260;p19"/>
          <p:cNvSpPr txBox="1">
            <a:spLocks noGrp="1"/>
          </p:cNvSpPr>
          <p:nvPr>
            <p:ph type="subTitle" idx="4"/>
          </p:nvPr>
        </p:nvSpPr>
        <p:spPr>
          <a:xfrm>
            <a:off x="6233848" y="2855648"/>
            <a:ext cx="3432800" cy="832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61" name="Google Shape;261;p19"/>
          <p:cNvSpPr txBox="1">
            <a:spLocks noGrp="1"/>
          </p:cNvSpPr>
          <p:nvPr>
            <p:ph type="title" idx="5"/>
          </p:nvPr>
        </p:nvSpPr>
        <p:spPr>
          <a:xfrm>
            <a:off x="2525484" y="4681125"/>
            <a:ext cx="3432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2" name="Google Shape;262;p19"/>
          <p:cNvSpPr txBox="1">
            <a:spLocks noGrp="1"/>
          </p:cNvSpPr>
          <p:nvPr>
            <p:ph type="subTitle" idx="6"/>
          </p:nvPr>
        </p:nvSpPr>
        <p:spPr>
          <a:xfrm>
            <a:off x="2525484" y="5148415"/>
            <a:ext cx="3432800" cy="832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63" name="Google Shape;263;p19"/>
          <p:cNvSpPr txBox="1">
            <a:spLocks noGrp="1"/>
          </p:cNvSpPr>
          <p:nvPr>
            <p:ph type="title" idx="7"/>
          </p:nvPr>
        </p:nvSpPr>
        <p:spPr>
          <a:xfrm>
            <a:off x="6233843" y="4681125"/>
            <a:ext cx="3432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4" name="Google Shape;264;p19"/>
          <p:cNvSpPr txBox="1">
            <a:spLocks noGrp="1"/>
          </p:cNvSpPr>
          <p:nvPr>
            <p:ph type="subTitle" idx="8"/>
          </p:nvPr>
        </p:nvSpPr>
        <p:spPr>
          <a:xfrm>
            <a:off x="6233845" y="5148415"/>
            <a:ext cx="3432800" cy="832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65" name="Google Shape;265;p19"/>
          <p:cNvGrpSpPr/>
          <p:nvPr/>
        </p:nvGrpSpPr>
        <p:grpSpPr>
          <a:xfrm>
            <a:off x="158368" y="2890100"/>
            <a:ext cx="526867" cy="545333"/>
            <a:chOff x="853575" y="798125"/>
            <a:chExt cx="395150" cy="409000"/>
          </a:xfrm>
        </p:grpSpPr>
        <p:sp>
          <p:nvSpPr>
            <p:cNvPr id="266" name="Google Shape;266;p1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8" name="Google Shape;268;p19"/>
          <p:cNvGrpSpPr/>
          <p:nvPr/>
        </p:nvGrpSpPr>
        <p:grpSpPr>
          <a:xfrm>
            <a:off x="11355467" y="1564802"/>
            <a:ext cx="733800" cy="939300"/>
            <a:chOff x="8233200" y="3155550"/>
            <a:chExt cx="550350" cy="704475"/>
          </a:xfrm>
        </p:grpSpPr>
        <p:sp>
          <p:nvSpPr>
            <p:cNvPr id="269" name="Google Shape;269;p1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1" name="Google Shape;271;p19"/>
          <p:cNvSpPr/>
          <p:nvPr/>
        </p:nvSpPr>
        <p:spPr>
          <a:xfrm>
            <a:off x="4730667" y="229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19"/>
          <p:cNvSpPr/>
          <p:nvPr/>
        </p:nvSpPr>
        <p:spPr>
          <a:xfrm>
            <a:off x="2359067" y="6212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9"/>
          <p:cNvSpPr/>
          <p:nvPr/>
        </p:nvSpPr>
        <p:spPr>
          <a:xfrm>
            <a:off x="8772867" y="6352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792267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"/>
          <p:cNvSpPr/>
          <p:nvPr/>
        </p:nvSpPr>
        <p:spPr>
          <a:xfrm>
            <a:off x="13888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20"/>
          <p:cNvSpPr/>
          <p:nvPr/>
        </p:nvSpPr>
        <p:spPr>
          <a:xfrm>
            <a:off x="7728301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0"/>
          <p:cNvSpPr/>
          <p:nvPr/>
        </p:nvSpPr>
        <p:spPr>
          <a:xfrm>
            <a:off x="7728301" y="38764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20"/>
          <p:cNvSpPr/>
          <p:nvPr/>
        </p:nvSpPr>
        <p:spPr>
          <a:xfrm>
            <a:off x="45585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20"/>
          <p:cNvSpPr/>
          <p:nvPr/>
        </p:nvSpPr>
        <p:spPr>
          <a:xfrm>
            <a:off x="45585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20"/>
          <p:cNvSpPr/>
          <p:nvPr/>
        </p:nvSpPr>
        <p:spPr>
          <a:xfrm>
            <a:off x="13888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2" name="Google Shape;282;p20"/>
          <p:cNvSpPr txBox="1">
            <a:spLocks noGrp="1"/>
          </p:cNvSpPr>
          <p:nvPr>
            <p:ph type="title" idx="2"/>
          </p:nvPr>
        </p:nvSpPr>
        <p:spPr>
          <a:xfrm>
            <a:off x="1388899" y="2341676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3" name="Google Shape;283;p20"/>
          <p:cNvSpPr txBox="1">
            <a:spLocks noGrp="1"/>
          </p:cNvSpPr>
          <p:nvPr>
            <p:ph type="subTitle" idx="1"/>
          </p:nvPr>
        </p:nvSpPr>
        <p:spPr>
          <a:xfrm>
            <a:off x="1388899" y="2882511"/>
            <a:ext cx="3074800" cy="896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4" name="Google Shape;284;p20"/>
          <p:cNvSpPr txBox="1">
            <a:spLocks noGrp="1"/>
          </p:cNvSpPr>
          <p:nvPr>
            <p:ph type="title" idx="3"/>
          </p:nvPr>
        </p:nvSpPr>
        <p:spPr>
          <a:xfrm>
            <a:off x="4558599" y="2341676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5" name="Google Shape;285;p20"/>
          <p:cNvSpPr txBox="1">
            <a:spLocks noGrp="1"/>
          </p:cNvSpPr>
          <p:nvPr>
            <p:ph type="subTitle" idx="4"/>
          </p:nvPr>
        </p:nvSpPr>
        <p:spPr>
          <a:xfrm>
            <a:off x="4558599" y="2882511"/>
            <a:ext cx="3074800" cy="896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6" name="Google Shape;286;p20"/>
          <p:cNvSpPr txBox="1">
            <a:spLocks noGrp="1"/>
          </p:cNvSpPr>
          <p:nvPr>
            <p:ph type="title" idx="5"/>
          </p:nvPr>
        </p:nvSpPr>
        <p:spPr>
          <a:xfrm>
            <a:off x="1388899" y="4708448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7" name="Google Shape;287;p20"/>
          <p:cNvSpPr txBox="1">
            <a:spLocks noGrp="1"/>
          </p:cNvSpPr>
          <p:nvPr>
            <p:ph type="subTitle" idx="6"/>
          </p:nvPr>
        </p:nvSpPr>
        <p:spPr>
          <a:xfrm>
            <a:off x="1388899" y="5249283"/>
            <a:ext cx="3074800" cy="896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8" name="Google Shape;288;p20"/>
          <p:cNvSpPr txBox="1">
            <a:spLocks noGrp="1"/>
          </p:cNvSpPr>
          <p:nvPr>
            <p:ph type="title" idx="7"/>
          </p:nvPr>
        </p:nvSpPr>
        <p:spPr>
          <a:xfrm>
            <a:off x="4558599" y="4708448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9" name="Google Shape;289;p20"/>
          <p:cNvSpPr txBox="1">
            <a:spLocks noGrp="1"/>
          </p:cNvSpPr>
          <p:nvPr>
            <p:ph type="subTitle" idx="8"/>
          </p:nvPr>
        </p:nvSpPr>
        <p:spPr>
          <a:xfrm>
            <a:off x="4558599" y="5249283"/>
            <a:ext cx="3074800" cy="896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0" name="Google Shape;290;p20"/>
          <p:cNvSpPr txBox="1">
            <a:spLocks noGrp="1"/>
          </p:cNvSpPr>
          <p:nvPr>
            <p:ph type="title" idx="9"/>
          </p:nvPr>
        </p:nvSpPr>
        <p:spPr>
          <a:xfrm>
            <a:off x="7728301" y="2341676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1" name="Google Shape;291;p20"/>
          <p:cNvSpPr txBox="1">
            <a:spLocks noGrp="1"/>
          </p:cNvSpPr>
          <p:nvPr>
            <p:ph type="subTitle" idx="13"/>
          </p:nvPr>
        </p:nvSpPr>
        <p:spPr>
          <a:xfrm>
            <a:off x="7728301" y="2882511"/>
            <a:ext cx="3074800" cy="896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2" name="Google Shape;292;p20"/>
          <p:cNvSpPr txBox="1">
            <a:spLocks noGrp="1"/>
          </p:cNvSpPr>
          <p:nvPr>
            <p:ph type="title" idx="14"/>
          </p:nvPr>
        </p:nvSpPr>
        <p:spPr>
          <a:xfrm>
            <a:off x="7728301" y="4708448"/>
            <a:ext cx="3074800" cy="663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3" name="Google Shape;293;p20"/>
          <p:cNvSpPr txBox="1">
            <a:spLocks noGrp="1"/>
          </p:cNvSpPr>
          <p:nvPr>
            <p:ph type="subTitle" idx="15"/>
          </p:nvPr>
        </p:nvSpPr>
        <p:spPr>
          <a:xfrm>
            <a:off x="7728301" y="5249283"/>
            <a:ext cx="3074800" cy="896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94" name="Google Shape;294;p20"/>
          <p:cNvGrpSpPr/>
          <p:nvPr/>
        </p:nvGrpSpPr>
        <p:grpSpPr>
          <a:xfrm>
            <a:off x="131933" y="1962668"/>
            <a:ext cx="526867" cy="545333"/>
            <a:chOff x="853575" y="798125"/>
            <a:chExt cx="395150" cy="409000"/>
          </a:xfrm>
        </p:grpSpPr>
        <p:sp>
          <p:nvSpPr>
            <p:cNvPr id="295" name="Google Shape;295;p2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7" name="Google Shape;297;p20"/>
          <p:cNvGrpSpPr/>
          <p:nvPr/>
        </p:nvGrpSpPr>
        <p:grpSpPr>
          <a:xfrm>
            <a:off x="11372133" y="3950735"/>
            <a:ext cx="733800" cy="939300"/>
            <a:chOff x="8233200" y="3155550"/>
            <a:chExt cx="550350" cy="704475"/>
          </a:xfrm>
        </p:grpSpPr>
        <p:sp>
          <p:nvSpPr>
            <p:cNvPr id="298" name="Google Shape;298;p2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0" name="Google Shape;300;p20"/>
          <p:cNvSpPr/>
          <p:nvPr/>
        </p:nvSpPr>
        <p:spPr>
          <a:xfrm>
            <a:off x="2910900" y="209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0"/>
          <p:cNvSpPr/>
          <p:nvPr/>
        </p:nvSpPr>
        <p:spPr>
          <a:xfrm>
            <a:off x="5209933" y="627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20"/>
          <p:cNvSpPr/>
          <p:nvPr/>
        </p:nvSpPr>
        <p:spPr>
          <a:xfrm>
            <a:off x="11372133" y="494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023872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"/>
          <p:cNvSpPr/>
          <p:nvPr/>
        </p:nvSpPr>
        <p:spPr>
          <a:xfrm>
            <a:off x="1112567" y="2163700"/>
            <a:ext cx="8482800" cy="24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21"/>
          <p:cNvSpPr txBox="1">
            <a:spLocks noGrp="1"/>
          </p:cNvSpPr>
          <p:nvPr>
            <p:ph type="title"/>
          </p:nvPr>
        </p:nvSpPr>
        <p:spPr>
          <a:xfrm>
            <a:off x="1768701" y="3752833"/>
            <a:ext cx="68708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06" name="Google Shape;306;p21"/>
          <p:cNvSpPr txBox="1">
            <a:spLocks noGrp="1"/>
          </p:cNvSpPr>
          <p:nvPr>
            <p:ph type="subTitle" idx="1"/>
          </p:nvPr>
        </p:nvSpPr>
        <p:spPr>
          <a:xfrm>
            <a:off x="1768601" y="2341567"/>
            <a:ext cx="6870800" cy="1411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07" name="Google Shape;307;p21"/>
          <p:cNvGrpSpPr/>
          <p:nvPr/>
        </p:nvGrpSpPr>
        <p:grpSpPr>
          <a:xfrm>
            <a:off x="585701" y="5702035"/>
            <a:ext cx="526867" cy="545333"/>
            <a:chOff x="853575" y="798125"/>
            <a:chExt cx="395150" cy="409000"/>
          </a:xfrm>
        </p:grpSpPr>
        <p:sp>
          <p:nvSpPr>
            <p:cNvPr id="308" name="Google Shape;308;p2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0" name="Google Shape;310;p21"/>
          <p:cNvGrpSpPr/>
          <p:nvPr/>
        </p:nvGrpSpPr>
        <p:grpSpPr>
          <a:xfrm>
            <a:off x="2717900" y="510267"/>
            <a:ext cx="733800" cy="939300"/>
            <a:chOff x="8233200" y="3155550"/>
            <a:chExt cx="550350" cy="704475"/>
          </a:xfrm>
        </p:grpSpPr>
        <p:sp>
          <p:nvSpPr>
            <p:cNvPr id="311" name="Google Shape;311;p2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3" name="Google Shape;313;p21"/>
          <p:cNvSpPr/>
          <p:nvPr/>
        </p:nvSpPr>
        <p:spPr>
          <a:xfrm>
            <a:off x="11464033" y="34532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" name="Google Shape;314;p21"/>
          <p:cNvSpPr/>
          <p:nvPr/>
        </p:nvSpPr>
        <p:spPr>
          <a:xfrm>
            <a:off x="6208900" y="54104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21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054871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"/>
          <p:cNvSpPr/>
          <p:nvPr/>
        </p:nvSpPr>
        <p:spPr>
          <a:xfrm>
            <a:off x="1426267" y="1790000"/>
            <a:ext cx="5390400" cy="3278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22"/>
          <p:cNvSpPr txBox="1">
            <a:spLocks noGrp="1"/>
          </p:cNvSpPr>
          <p:nvPr>
            <p:ph type="title"/>
          </p:nvPr>
        </p:nvSpPr>
        <p:spPr>
          <a:xfrm>
            <a:off x="1542756" y="1931433"/>
            <a:ext cx="5157200" cy="1550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9" name="Google Shape;319;p22"/>
          <p:cNvSpPr txBox="1">
            <a:spLocks noGrp="1"/>
          </p:cNvSpPr>
          <p:nvPr>
            <p:ph type="subTitle" idx="1"/>
          </p:nvPr>
        </p:nvSpPr>
        <p:spPr>
          <a:xfrm>
            <a:off x="1781667" y="3481833"/>
            <a:ext cx="4679200" cy="1416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20" name="Google Shape;320;p22"/>
          <p:cNvGrpSpPr/>
          <p:nvPr/>
        </p:nvGrpSpPr>
        <p:grpSpPr>
          <a:xfrm>
            <a:off x="171768" y="4968267"/>
            <a:ext cx="526867" cy="545333"/>
            <a:chOff x="853575" y="798125"/>
            <a:chExt cx="395150" cy="409000"/>
          </a:xfrm>
        </p:grpSpPr>
        <p:sp>
          <p:nvSpPr>
            <p:cNvPr id="321" name="Google Shape;321;p2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3" name="Google Shape;323;p22"/>
          <p:cNvSpPr/>
          <p:nvPr/>
        </p:nvSpPr>
        <p:spPr>
          <a:xfrm>
            <a:off x="28787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22"/>
          <p:cNvSpPr/>
          <p:nvPr/>
        </p:nvSpPr>
        <p:spPr>
          <a:xfrm>
            <a:off x="8617333" y="6209900"/>
            <a:ext cx="376000" cy="37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5" name="Google Shape;325;p22"/>
          <p:cNvGrpSpPr/>
          <p:nvPr/>
        </p:nvGrpSpPr>
        <p:grpSpPr>
          <a:xfrm>
            <a:off x="11071700" y="719335"/>
            <a:ext cx="733800" cy="939300"/>
            <a:chOff x="8233200" y="3155550"/>
            <a:chExt cx="550350" cy="704475"/>
          </a:xfrm>
        </p:grpSpPr>
        <p:sp>
          <p:nvSpPr>
            <p:cNvPr id="326" name="Google Shape;326;p2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882189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3"/>
          <p:cNvSpPr/>
          <p:nvPr/>
        </p:nvSpPr>
        <p:spPr>
          <a:xfrm>
            <a:off x="1333131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31" name="Google Shape;331;p23"/>
          <p:cNvSpPr txBox="1">
            <a:spLocks noGrp="1"/>
          </p:cNvSpPr>
          <p:nvPr>
            <p:ph type="subTitle" idx="1"/>
          </p:nvPr>
        </p:nvSpPr>
        <p:spPr>
          <a:xfrm>
            <a:off x="1539564" y="3125833"/>
            <a:ext cx="4538400" cy="1476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32" name="Google Shape;332;p23"/>
          <p:cNvGrpSpPr/>
          <p:nvPr/>
        </p:nvGrpSpPr>
        <p:grpSpPr>
          <a:xfrm>
            <a:off x="266633" y="3200100"/>
            <a:ext cx="526867" cy="545333"/>
            <a:chOff x="853575" y="798125"/>
            <a:chExt cx="395150" cy="409000"/>
          </a:xfrm>
        </p:grpSpPr>
        <p:sp>
          <p:nvSpPr>
            <p:cNvPr id="333" name="Google Shape;333;p2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" name="Google Shape;335;p23"/>
          <p:cNvGrpSpPr/>
          <p:nvPr/>
        </p:nvGrpSpPr>
        <p:grpSpPr>
          <a:xfrm>
            <a:off x="11357133" y="5582767"/>
            <a:ext cx="733800" cy="939300"/>
            <a:chOff x="8233200" y="3155550"/>
            <a:chExt cx="550350" cy="704475"/>
          </a:xfrm>
        </p:grpSpPr>
        <p:sp>
          <p:nvSpPr>
            <p:cNvPr id="336" name="Google Shape;336;p2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8" name="Google Shape;338;p23"/>
          <p:cNvSpPr/>
          <p:nvPr/>
        </p:nvSpPr>
        <p:spPr>
          <a:xfrm>
            <a:off x="8872833" y="2490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23"/>
          <p:cNvSpPr/>
          <p:nvPr/>
        </p:nvSpPr>
        <p:spPr>
          <a:xfrm>
            <a:off x="1711867" y="249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23"/>
          <p:cNvSpPr/>
          <p:nvPr/>
        </p:nvSpPr>
        <p:spPr>
          <a:xfrm>
            <a:off x="2616500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642716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"/>
          <p:cNvSpPr/>
          <p:nvPr/>
        </p:nvSpPr>
        <p:spPr>
          <a:xfrm>
            <a:off x="57024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2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44" name="Google Shape;344;p24"/>
          <p:cNvSpPr txBox="1">
            <a:spLocks noGrp="1"/>
          </p:cNvSpPr>
          <p:nvPr>
            <p:ph type="subTitle" idx="1"/>
          </p:nvPr>
        </p:nvSpPr>
        <p:spPr>
          <a:xfrm>
            <a:off x="5910203" y="3123108"/>
            <a:ext cx="4535600" cy="1476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45" name="Google Shape;345;p24"/>
          <p:cNvGrpSpPr/>
          <p:nvPr/>
        </p:nvGrpSpPr>
        <p:grpSpPr>
          <a:xfrm>
            <a:off x="154363" y="3113711"/>
            <a:ext cx="659980" cy="844807"/>
            <a:chOff x="8233200" y="3155550"/>
            <a:chExt cx="550350" cy="704475"/>
          </a:xfrm>
        </p:grpSpPr>
        <p:sp>
          <p:nvSpPr>
            <p:cNvPr id="346" name="Google Shape;346;p2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8" name="Google Shape;348;p24"/>
          <p:cNvSpPr/>
          <p:nvPr/>
        </p:nvSpPr>
        <p:spPr>
          <a:xfrm>
            <a:off x="4227367" y="6352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24"/>
          <p:cNvSpPr/>
          <p:nvPr/>
        </p:nvSpPr>
        <p:spPr>
          <a:xfrm>
            <a:off x="8344333" y="1533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0" name="Google Shape;350;p24"/>
          <p:cNvGrpSpPr/>
          <p:nvPr/>
        </p:nvGrpSpPr>
        <p:grpSpPr>
          <a:xfrm>
            <a:off x="11392933" y="1151835"/>
            <a:ext cx="526867" cy="545333"/>
            <a:chOff x="853575" y="798125"/>
            <a:chExt cx="395150" cy="409000"/>
          </a:xfrm>
        </p:grpSpPr>
        <p:sp>
          <p:nvSpPr>
            <p:cNvPr id="351" name="Google Shape;351;p2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3" name="Google Shape;353;p24"/>
          <p:cNvSpPr/>
          <p:nvPr/>
        </p:nvSpPr>
        <p:spPr>
          <a:xfrm>
            <a:off x="11505800" y="5137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115265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"/>
          <p:cNvSpPr/>
          <p:nvPr/>
        </p:nvSpPr>
        <p:spPr>
          <a:xfrm>
            <a:off x="25376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57" name="Google Shape;357;p25"/>
          <p:cNvSpPr txBox="1">
            <a:spLocks noGrp="1"/>
          </p:cNvSpPr>
          <p:nvPr>
            <p:ph type="subTitle" idx="1"/>
          </p:nvPr>
        </p:nvSpPr>
        <p:spPr>
          <a:xfrm>
            <a:off x="2745065" y="3123108"/>
            <a:ext cx="4608400" cy="1476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58" name="Google Shape;358;p25"/>
          <p:cNvGrpSpPr/>
          <p:nvPr/>
        </p:nvGrpSpPr>
        <p:grpSpPr>
          <a:xfrm>
            <a:off x="352533" y="3976835"/>
            <a:ext cx="526867" cy="545333"/>
            <a:chOff x="853575" y="798125"/>
            <a:chExt cx="395150" cy="409000"/>
          </a:xfrm>
        </p:grpSpPr>
        <p:sp>
          <p:nvSpPr>
            <p:cNvPr id="359" name="Google Shape;359;p2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1" name="Google Shape;361;p25"/>
          <p:cNvGrpSpPr/>
          <p:nvPr/>
        </p:nvGrpSpPr>
        <p:grpSpPr>
          <a:xfrm>
            <a:off x="11240967" y="2274435"/>
            <a:ext cx="733800" cy="939300"/>
            <a:chOff x="8233200" y="3155550"/>
            <a:chExt cx="550350" cy="704475"/>
          </a:xfrm>
        </p:grpSpPr>
        <p:sp>
          <p:nvSpPr>
            <p:cNvPr id="362" name="Google Shape;362;p2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4" name="Google Shape;364;p25"/>
          <p:cNvSpPr/>
          <p:nvPr/>
        </p:nvSpPr>
        <p:spPr>
          <a:xfrm>
            <a:off x="2394333" y="134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25"/>
          <p:cNvSpPr/>
          <p:nvPr/>
        </p:nvSpPr>
        <p:spPr>
          <a:xfrm>
            <a:off x="2861033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25"/>
          <p:cNvSpPr/>
          <p:nvPr/>
        </p:nvSpPr>
        <p:spPr>
          <a:xfrm>
            <a:off x="9392600" y="6220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856381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6"/>
          <p:cNvSpPr/>
          <p:nvPr/>
        </p:nvSpPr>
        <p:spPr>
          <a:xfrm>
            <a:off x="4355033" y="2089000"/>
            <a:ext cx="6886000" cy="268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26"/>
          <p:cNvSpPr txBox="1">
            <a:spLocks noGrp="1"/>
          </p:cNvSpPr>
          <p:nvPr>
            <p:ph type="title"/>
          </p:nvPr>
        </p:nvSpPr>
        <p:spPr>
          <a:xfrm>
            <a:off x="5827623" y="2211300"/>
            <a:ext cx="3940400" cy="1476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70" name="Google Shape;370;p26"/>
          <p:cNvSpPr txBox="1">
            <a:spLocks noGrp="1"/>
          </p:cNvSpPr>
          <p:nvPr>
            <p:ph type="subTitle" idx="1"/>
          </p:nvPr>
        </p:nvSpPr>
        <p:spPr>
          <a:xfrm>
            <a:off x="4433300" y="3687700"/>
            <a:ext cx="6729200" cy="1012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71" name="Google Shape;371;p26"/>
          <p:cNvGrpSpPr/>
          <p:nvPr/>
        </p:nvGrpSpPr>
        <p:grpSpPr>
          <a:xfrm>
            <a:off x="10529233" y="5953935"/>
            <a:ext cx="526867" cy="545333"/>
            <a:chOff x="853575" y="798125"/>
            <a:chExt cx="395150" cy="409000"/>
          </a:xfrm>
        </p:grpSpPr>
        <p:sp>
          <p:nvSpPr>
            <p:cNvPr id="372" name="Google Shape;372;p2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4" name="Google Shape;374;p26"/>
          <p:cNvSpPr/>
          <p:nvPr/>
        </p:nvSpPr>
        <p:spPr>
          <a:xfrm>
            <a:off x="9218300" y="130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26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26"/>
          <p:cNvSpPr/>
          <p:nvPr/>
        </p:nvSpPr>
        <p:spPr>
          <a:xfrm>
            <a:off x="4849533" y="7193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7" name="Google Shape;377;p26"/>
          <p:cNvGrpSpPr/>
          <p:nvPr/>
        </p:nvGrpSpPr>
        <p:grpSpPr>
          <a:xfrm>
            <a:off x="509667" y="5082402"/>
            <a:ext cx="733800" cy="939300"/>
            <a:chOff x="8233200" y="3155550"/>
            <a:chExt cx="550350" cy="704475"/>
          </a:xfrm>
        </p:grpSpPr>
        <p:sp>
          <p:nvSpPr>
            <p:cNvPr id="378" name="Google Shape;378;p2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9791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995451" y="1269400"/>
            <a:ext cx="8201200" cy="4319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>
            <a:off x="5031067" y="485717"/>
            <a:ext cx="2130000" cy="584200"/>
            <a:chOff x="3292150" y="368850"/>
            <a:chExt cx="1597500" cy="438150"/>
          </a:xfrm>
        </p:grpSpPr>
        <p:sp>
          <p:nvSpPr>
            <p:cNvPr id="80" name="Google Shape;80;p8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8"/>
          <p:cNvSpPr/>
          <p:nvPr/>
        </p:nvSpPr>
        <p:spPr>
          <a:xfrm>
            <a:off x="4781177" y="5995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8"/>
          <p:cNvSpPr/>
          <p:nvPr/>
        </p:nvSpPr>
        <p:spPr>
          <a:xfrm>
            <a:off x="11110302" y="58188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8"/>
          <p:cNvSpPr/>
          <p:nvPr/>
        </p:nvSpPr>
        <p:spPr>
          <a:xfrm>
            <a:off x="689053" y="315360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8"/>
          <p:cNvSpPr/>
          <p:nvPr/>
        </p:nvSpPr>
        <p:spPr>
          <a:xfrm>
            <a:off x="1279169" y="610119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8"/>
          <p:cNvSpPr/>
          <p:nvPr/>
        </p:nvSpPr>
        <p:spPr>
          <a:xfrm>
            <a:off x="7905035" y="330486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8"/>
          <p:cNvSpPr/>
          <p:nvPr/>
        </p:nvSpPr>
        <p:spPr>
          <a:xfrm>
            <a:off x="3279202" y="361235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8"/>
          <p:cNvSpPr/>
          <p:nvPr/>
        </p:nvSpPr>
        <p:spPr>
          <a:xfrm>
            <a:off x="10354153" y="6001486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8"/>
          <p:cNvSpPr/>
          <p:nvPr/>
        </p:nvSpPr>
        <p:spPr>
          <a:xfrm>
            <a:off x="1139535" y="5980453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963805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7"/>
          <p:cNvSpPr/>
          <p:nvPr/>
        </p:nvSpPr>
        <p:spPr>
          <a:xfrm>
            <a:off x="2915833" y="44603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2" name="Google Shape;382;p27"/>
          <p:cNvSpPr/>
          <p:nvPr/>
        </p:nvSpPr>
        <p:spPr>
          <a:xfrm>
            <a:off x="2915833" y="26508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3" name="Google Shape;383;p27"/>
          <p:cNvSpPr/>
          <p:nvPr/>
        </p:nvSpPr>
        <p:spPr>
          <a:xfrm>
            <a:off x="2915833" y="838433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4" name="Google Shape;384;p27"/>
          <p:cNvSpPr txBox="1">
            <a:spLocks noGrp="1"/>
          </p:cNvSpPr>
          <p:nvPr>
            <p:ph type="subTitle" idx="1"/>
          </p:nvPr>
        </p:nvSpPr>
        <p:spPr>
          <a:xfrm>
            <a:off x="3058377" y="1759732"/>
            <a:ext cx="6075200" cy="484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85" name="Google Shape;385;p27"/>
          <p:cNvSpPr txBox="1">
            <a:spLocks noGrp="1"/>
          </p:cNvSpPr>
          <p:nvPr>
            <p:ph type="title" hasCustomPrompt="1"/>
          </p:nvPr>
        </p:nvSpPr>
        <p:spPr>
          <a:xfrm>
            <a:off x="3058507" y="1024067"/>
            <a:ext cx="6075200" cy="73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6" name="Google Shape;386;p27"/>
          <p:cNvSpPr txBox="1">
            <a:spLocks noGrp="1"/>
          </p:cNvSpPr>
          <p:nvPr>
            <p:ph type="subTitle" idx="2"/>
          </p:nvPr>
        </p:nvSpPr>
        <p:spPr>
          <a:xfrm>
            <a:off x="3058377" y="3573761"/>
            <a:ext cx="6075200" cy="484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87" name="Google Shape;387;p27"/>
          <p:cNvSpPr txBox="1">
            <a:spLocks noGrp="1"/>
          </p:cNvSpPr>
          <p:nvPr>
            <p:ph type="title" idx="3" hasCustomPrompt="1"/>
          </p:nvPr>
        </p:nvSpPr>
        <p:spPr>
          <a:xfrm>
            <a:off x="3058507" y="2838096"/>
            <a:ext cx="6075200" cy="73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8" name="Google Shape;388;p27"/>
          <p:cNvSpPr txBox="1">
            <a:spLocks noGrp="1"/>
          </p:cNvSpPr>
          <p:nvPr>
            <p:ph type="subTitle" idx="4"/>
          </p:nvPr>
        </p:nvSpPr>
        <p:spPr>
          <a:xfrm>
            <a:off x="3058211" y="5387792"/>
            <a:ext cx="6075200" cy="484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89" name="Google Shape;389;p27"/>
          <p:cNvSpPr txBox="1">
            <a:spLocks noGrp="1"/>
          </p:cNvSpPr>
          <p:nvPr>
            <p:ph type="title" idx="5" hasCustomPrompt="1"/>
          </p:nvPr>
        </p:nvSpPr>
        <p:spPr>
          <a:xfrm>
            <a:off x="3058340" y="4652127"/>
            <a:ext cx="6075200" cy="73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90" name="Google Shape;390;p27"/>
          <p:cNvGrpSpPr/>
          <p:nvPr/>
        </p:nvGrpSpPr>
        <p:grpSpPr>
          <a:xfrm>
            <a:off x="10808901" y="5702035"/>
            <a:ext cx="526867" cy="545333"/>
            <a:chOff x="853575" y="798125"/>
            <a:chExt cx="395150" cy="409000"/>
          </a:xfrm>
        </p:grpSpPr>
        <p:sp>
          <p:nvSpPr>
            <p:cNvPr id="391" name="Google Shape;391;p2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2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3" name="Google Shape;393;p27"/>
          <p:cNvGrpSpPr/>
          <p:nvPr/>
        </p:nvGrpSpPr>
        <p:grpSpPr>
          <a:xfrm>
            <a:off x="2094267" y="162202"/>
            <a:ext cx="733800" cy="939300"/>
            <a:chOff x="8233200" y="3155550"/>
            <a:chExt cx="550350" cy="704475"/>
          </a:xfrm>
        </p:grpSpPr>
        <p:sp>
          <p:nvSpPr>
            <p:cNvPr id="394" name="Google Shape;394;p2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2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6" name="Google Shape;396;p27"/>
          <p:cNvSpPr/>
          <p:nvPr/>
        </p:nvSpPr>
        <p:spPr>
          <a:xfrm>
            <a:off x="7102733" y="6332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7" name="Google Shape;397;p27"/>
          <p:cNvSpPr/>
          <p:nvPr/>
        </p:nvSpPr>
        <p:spPr>
          <a:xfrm>
            <a:off x="9133700" y="2112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8" name="Google Shape;398;p27"/>
          <p:cNvSpPr/>
          <p:nvPr/>
        </p:nvSpPr>
        <p:spPr>
          <a:xfrm>
            <a:off x="158367" y="56421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2403073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8"/>
          <p:cNvSpPr/>
          <p:nvPr/>
        </p:nvSpPr>
        <p:spPr>
          <a:xfrm>
            <a:off x="2323767" y="2085600"/>
            <a:ext cx="7544800" cy="2686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1" name="Google Shape;401;p28"/>
          <p:cNvSpPr txBox="1">
            <a:spLocks noGrp="1"/>
          </p:cNvSpPr>
          <p:nvPr>
            <p:ph type="title"/>
          </p:nvPr>
        </p:nvSpPr>
        <p:spPr>
          <a:xfrm flipH="1">
            <a:off x="2497600" y="2221951"/>
            <a:ext cx="4957600" cy="15428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2" name="Google Shape;402;p28"/>
          <p:cNvSpPr txBox="1">
            <a:spLocks noGrp="1"/>
          </p:cNvSpPr>
          <p:nvPr>
            <p:ph type="subTitle" idx="1"/>
          </p:nvPr>
        </p:nvSpPr>
        <p:spPr>
          <a:xfrm flipH="1">
            <a:off x="3060000" y="3764667"/>
            <a:ext cx="4395200" cy="865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03" name="Google Shape;403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455200" y="2221700"/>
            <a:ext cx="2239200" cy="2408800"/>
          </a:xfrm>
          <a:prstGeom prst="rect">
            <a:avLst/>
          </a:prstGeom>
        </p:spPr>
        <p:txBody>
          <a:bodyPr spcFirstLastPara="1" wrap="square" lIns="91423" tIns="91423" rIns="91423" bIns="91423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04" name="Google Shape;404;p28"/>
          <p:cNvGrpSpPr/>
          <p:nvPr/>
        </p:nvGrpSpPr>
        <p:grpSpPr>
          <a:xfrm flipH="1">
            <a:off x="11131468" y="3432800"/>
            <a:ext cx="526867" cy="545333"/>
            <a:chOff x="853575" y="798125"/>
            <a:chExt cx="395150" cy="409000"/>
          </a:xfrm>
        </p:grpSpPr>
        <p:sp>
          <p:nvSpPr>
            <p:cNvPr id="405" name="Google Shape;405;p2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7" name="Google Shape;407;p28"/>
          <p:cNvGrpSpPr/>
          <p:nvPr/>
        </p:nvGrpSpPr>
        <p:grpSpPr>
          <a:xfrm flipH="1">
            <a:off x="950800" y="719335"/>
            <a:ext cx="733800" cy="939300"/>
            <a:chOff x="8233200" y="3155550"/>
            <a:chExt cx="550350" cy="704475"/>
          </a:xfrm>
        </p:grpSpPr>
        <p:sp>
          <p:nvSpPr>
            <p:cNvPr id="408" name="Google Shape;408;p2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0" name="Google Shape;410;p28"/>
          <p:cNvSpPr/>
          <p:nvPr/>
        </p:nvSpPr>
        <p:spPr>
          <a:xfrm flipH="1">
            <a:off x="7332500" y="53940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" name="Google Shape;411;p28"/>
          <p:cNvSpPr/>
          <p:nvPr/>
        </p:nvSpPr>
        <p:spPr>
          <a:xfrm flipH="1">
            <a:off x="2184933" y="57062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2" name="Google Shape;412;p28"/>
          <p:cNvSpPr/>
          <p:nvPr/>
        </p:nvSpPr>
        <p:spPr>
          <a:xfrm flipH="1">
            <a:off x="8941367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371052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9"/>
          <p:cNvSpPr/>
          <p:nvPr/>
        </p:nvSpPr>
        <p:spPr>
          <a:xfrm>
            <a:off x="1797200" y="1391800"/>
            <a:ext cx="8598000" cy="407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5" name="Google Shape;415;p29"/>
          <p:cNvSpPr txBox="1">
            <a:spLocks noGrp="1"/>
          </p:cNvSpPr>
          <p:nvPr>
            <p:ph type="title"/>
          </p:nvPr>
        </p:nvSpPr>
        <p:spPr>
          <a:xfrm flipH="1">
            <a:off x="1979967" y="3386133"/>
            <a:ext cx="8232000" cy="15428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16" name="Google Shape;416;p29"/>
          <p:cNvSpPr txBox="1">
            <a:spLocks noGrp="1"/>
          </p:cNvSpPr>
          <p:nvPr>
            <p:ph type="subTitle" idx="1"/>
          </p:nvPr>
        </p:nvSpPr>
        <p:spPr>
          <a:xfrm flipH="1">
            <a:off x="1979967" y="4735036"/>
            <a:ext cx="8232000" cy="565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17" name="Google Shape;417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1652163"/>
            <a:ext cx="2239200" cy="1947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18" name="Google Shape;418;p29"/>
          <p:cNvGrpSpPr/>
          <p:nvPr/>
        </p:nvGrpSpPr>
        <p:grpSpPr>
          <a:xfrm flipH="1">
            <a:off x="455500" y="4033534"/>
            <a:ext cx="733800" cy="939300"/>
            <a:chOff x="8233200" y="3155550"/>
            <a:chExt cx="550350" cy="704475"/>
          </a:xfrm>
        </p:grpSpPr>
        <p:sp>
          <p:nvSpPr>
            <p:cNvPr id="419" name="Google Shape;419;p2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1" name="Google Shape;421;p29"/>
          <p:cNvSpPr/>
          <p:nvPr/>
        </p:nvSpPr>
        <p:spPr>
          <a:xfrm flipH="1">
            <a:off x="5576067" y="60207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2" name="Google Shape;422;p29"/>
          <p:cNvGrpSpPr/>
          <p:nvPr/>
        </p:nvGrpSpPr>
        <p:grpSpPr>
          <a:xfrm flipH="1">
            <a:off x="11299133" y="608368"/>
            <a:ext cx="526867" cy="545333"/>
            <a:chOff x="853575" y="798125"/>
            <a:chExt cx="395150" cy="409000"/>
          </a:xfrm>
        </p:grpSpPr>
        <p:sp>
          <p:nvSpPr>
            <p:cNvPr id="423" name="Google Shape;423;p2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5" name="Google Shape;425;p29"/>
          <p:cNvSpPr/>
          <p:nvPr/>
        </p:nvSpPr>
        <p:spPr>
          <a:xfrm flipH="1">
            <a:off x="41885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6" name="Google Shape;426;p29"/>
          <p:cNvSpPr/>
          <p:nvPr/>
        </p:nvSpPr>
        <p:spPr>
          <a:xfrm flipH="1">
            <a:off x="8853133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047309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0"/>
          <p:cNvSpPr/>
          <p:nvPr/>
        </p:nvSpPr>
        <p:spPr>
          <a:xfrm>
            <a:off x="1797200" y="1378800"/>
            <a:ext cx="8598000" cy="4100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9" name="Google Shape;429;p30"/>
          <p:cNvSpPr txBox="1">
            <a:spLocks noGrp="1"/>
          </p:cNvSpPr>
          <p:nvPr>
            <p:ph type="title"/>
          </p:nvPr>
        </p:nvSpPr>
        <p:spPr>
          <a:xfrm flipH="1">
            <a:off x="1979967" y="1542996"/>
            <a:ext cx="8232000" cy="15428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1979967" y="2891899"/>
            <a:ext cx="8232000" cy="565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3518637"/>
            <a:ext cx="2239200" cy="1947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32" name="Google Shape;432;p30"/>
          <p:cNvGrpSpPr/>
          <p:nvPr/>
        </p:nvGrpSpPr>
        <p:grpSpPr>
          <a:xfrm flipH="1">
            <a:off x="637033" y="4871467"/>
            <a:ext cx="526867" cy="545333"/>
            <a:chOff x="853575" y="798125"/>
            <a:chExt cx="395150" cy="409000"/>
          </a:xfrm>
        </p:grpSpPr>
        <p:sp>
          <p:nvSpPr>
            <p:cNvPr id="433" name="Google Shape;433;p3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5" name="Google Shape;435;p30"/>
          <p:cNvGrpSpPr/>
          <p:nvPr/>
        </p:nvGrpSpPr>
        <p:grpSpPr>
          <a:xfrm flipH="1">
            <a:off x="10963767" y="2241767"/>
            <a:ext cx="733800" cy="939300"/>
            <a:chOff x="8233200" y="3155550"/>
            <a:chExt cx="550350" cy="704475"/>
          </a:xfrm>
        </p:grpSpPr>
        <p:sp>
          <p:nvSpPr>
            <p:cNvPr id="436" name="Google Shape;436;p3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8" name="Google Shape;438;p30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9" name="Google Shape;439;p30"/>
          <p:cNvSpPr/>
          <p:nvPr/>
        </p:nvSpPr>
        <p:spPr>
          <a:xfrm flipH="1">
            <a:off x="8023467" y="634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30"/>
          <p:cNvSpPr/>
          <p:nvPr/>
        </p:nvSpPr>
        <p:spPr>
          <a:xfrm flipH="1">
            <a:off x="3817800" y="5517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167659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31"/>
          <p:cNvGrpSpPr/>
          <p:nvPr/>
        </p:nvGrpSpPr>
        <p:grpSpPr>
          <a:xfrm>
            <a:off x="3748267" y="719333"/>
            <a:ext cx="6679200" cy="3062800"/>
            <a:chOff x="2811200" y="539500"/>
            <a:chExt cx="5009400" cy="2297100"/>
          </a:xfrm>
        </p:grpSpPr>
        <p:sp>
          <p:nvSpPr>
            <p:cNvPr id="443" name="Google Shape;443;p31"/>
            <p:cNvSpPr/>
            <p:nvPr/>
          </p:nvSpPr>
          <p:spPr>
            <a:xfrm>
              <a:off x="2811200" y="539500"/>
              <a:ext cx="5009400" cy="22971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31"/>
            <p:cNvSpPr/>
            <p:nvPr/>
          </p:nvSpPr>
          <p:spPr>
            <a:xfrm rot="10800000">
              <a:off x="2847481" y="2692084"/>
              <a:ext cx="4937700" cy="108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80381" y="2588012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6" name="Google Shape;446;p31"/>
          <p:cNvSpPr txBox="1">
            <a:spLocks noGrp="1"/>
          </p:cNvSpPr>
          <p:nvPr>
            <p:ph type="ctrTitle"/>
          </p:nvPr>
        </p:nvSpPr>
        <p:spPr>
          <a:xfrm>
            <a:off x="4608400" y="805881"/>
            <a:ext cx="4958800" cy="1209200"/>
          </a:xfrm>
          <a:prstGeom prst="rect">
            <a:avLst/>
          </a:prstGeom>
        </p:spPr>
        <p:txBody>
          <a:bodyPr spcFirstLastPara="1" wrap="square" lIns="91423" tIns="91423" rIns="91423" bIns="91423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47" name="Google Shape;447;p31"/>
          <p:cNvSpPr txBox="1">
            <a:spLocks noGrp="1"/>
          </p:cNvSpPr>
          <p:nvPr>
            <p:ph type="subTitle" idx="1"/>
          </p:nvPr>
        </p:nvSpPr>
        <p:spPr>
          <a:xfrm>
            <a:off x="4608400" y="2015081"/>
            <a:ext cx="4958800" cy="15128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48" name="Google Shape;448;p31"/>
          <p:cNvGrpSpPr/>
          <p:nvPr/>
        </p:nvGrpSpPr>
        <p:grpSpPr>
          <a:xfrm flipH="1">
            <a:off x="11184533" y="1064168"/>
            <a:ext cx="526867" cy="545333"/>
            <a:chOff x="853575" y="798125"/>
            <a:chExt cx="395150" cy="409000"/>
          </a:xfrm>
        </p:grpSpPr>
        <p:sp>
          <p:nvSpPr>
            <p:cNvPr id="449" name="Google Shape;449;p3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1" name="Google Shape;451;p31"/>
          <p:cNvGrpSpPr/>
          <p:nvPr/>
        </p:nvGrpSpPr>
        <p:grpSpPr>
          <a:xfrm flipH="1">
            <a:off x="950967" y="4154435"/>
            <a:ext cx="733800" cy="939300"/>
            <a:chOff x="8233200" y="3155550"/>
            <a:chExt cx="550350" cy="704475"/>
          </a:xfrm>
        </p:grpSpPr>
        <p:sp>
          <p:nvSpPr>
            <p:cNvPr id="452" name="Google Shape;452;p3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4" name="Google Shape;454;p31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5" name="Google Shape;455;p31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31"/>
          <p:cNvSpPr/>
          <p:nvPr/>
        </p:nvSpPr>
        <p:spPr>
          <a:xfrm flipH="1">
            <a:off x="4229933" y="63887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7" name="Google Shape;457;p31"/>
          <p:cNvSpPr txBox="1"/>
          <p:nvPr/>
        </p:nvSpPr>
        <p:spPr>
          <a:xfrm>
            <a:off x="4693867" y="4597004"/>
            <a:ext cx="47880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CRÉDITOS</a:t>
            </a:r>
            <a:r>
              <a:rPr lang="pt-BR" sz="1600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: este modelo de apresentação foi criado pelo </a:t>
            </a:r>
            <a:r>
              <a:rPr lang="pt-BR" sz="1600" b="1">
                <a:solidFill>
                  <a:schemeClr val="accent5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pt-BR" sz="1600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, que inclui ícones da </a:t>
            </a:r>
            <a:r>
              <a:rPr lang="pt-BR" sz="1600" b="1">
                <a:solidFill>
                  <a:schemeClr val="accent5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pt-BR" sz="1600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 e infográficos e imagens da </a:t>
            </a:r>
            <a:r>
              <a:rPr lang="pt-BR" sz="1600" b="1">
                <a:solidFill>
                  <a:schemeClr val="accent5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accent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399080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0440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3"/>
          <p:cNvSpPr/>
          <p:nvPr/>
        </p:nvSpPr>
        <p:spPr>
          <a:xfrm flipH="1">
            <a:off x="7443400" y="6296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1" name="Google Shape;461;p33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33"/>
          <p:cNvSpPr/>
          <p:nvPr/>
        </p:nvSpPr>
        <p:spPr>
          <a:xfrm flipH="1">
            <a:off x="11718200" y="2999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33"/>
          <p:cNvSpPr/>
          <p:nvPr/>
        </p:nvSpPr>
        <p:spPr>
          <a:xfrm flipH="1">
            <a:off x="436800" y="4753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8756390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oogle Shape;465;p34"/>
          <p:cNvGrpSpPr/>
          <p:nvPr/>
        </p:nvGrpSpPr>
        <p:grpSpPr>
          <a:xfrm flipH="1">
            <a:off x="11310233" y="1047300"/>
            <a:ext cx="526867" cy="545333"/>
            <a:chOff x="853575" y="798125"/>
            <a:chExt cx="395150" cy="409000"/>
          </a:xfrm>
        </p:grpSpPr>
        <p:sp>
          <p:nvSpPr>
            <p:cNvPr id="466" name="Google Shape;466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8" name="Google Shape;468;p34"/>
          <p:cNvGrpSpPr/>
          <p:nvPr/>
        </p:nvGrpSpPr>
        <p:grpSpPr>
          <a:xfrm flipH="1">
            <a:off x="216930" y="4044934"/>
            <a:ext cx="621015" cy="794929"/>
            <a:chOff x="8233200" y="3155550"/>
            <a:chExt cx="550350" cy="704475"/>
          </a:xfrm>
        </p:grpSpPr>
        <p:sp>
          <p:nvSpPr>
            <p:cNvPr id="469" name="Google Shape;469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1" name="Google Shape;471;p34"/>
          <p:cNvGrpSpPr/>
          <p:nvPr/>
        </p:nvGrpSpPr>
        <p:grpSpPr>
          <a:xfrm>
            <a:off x="3055768" y="174000"/>
            <a:ext cx="526867" cy="545333"/>
            <a:chOff x="853575" y="798125"/>
            <a:chExt cx="395150" cy="409000"/>
          </a:xfrm>
        </p:grpSpPr>
        <p:sp>
          <p:nvSpPr>
            <p:cNvPr id="472" name="Google Shape;472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4" name="Google Shape;474;p34"/>
          <p:cNvGrpSpPr/>
          <p:nvPr/>
        </p:nvGrpSpPr>
        <p:grpSpPr>
          <a:xfrm>
            <a:off x="11241030" y="5528901"/>
            <a:ext cx="621015" cy="794929"/>
            <a:chOff x="8233200" y="3155550"/>
            <a:chExt cx="550350" cy="704475"/>
          </a:xfrm>
        </p:grpSpPr>
        <p:sp>
          <p:nvSpPr>
            <p:cNvPr id="475" name="Google Shape;475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841475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9" name="Google Shape;479;p35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0" name="Google Shape;480;p35"/>
          <p:cNvSpPr/>
          <p:nvPr/>
        </p:nvSpPr>
        <p:spPr>
          <a:xfrm flipH="1">
            <a:off x="273633" y="3022300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1" name="Google Shape;481;p35"/>
          <p:cNvSpPr/>
          <p:nvPr/>
        </p:nvSpPr>
        <p:spPr>
          <a:xfrm flipH="1">
            <a:off x="1992900" y="64026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2" name="Google Shape;482;p35"/>
          <p:cNvSpPr/>
          <p:nvPr/>
        </p:nvSpPr>
        <p:spPr>
          <a:xfrm flipH="1">
            <a:off x="11423100" y="2187567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3" name="Google Shape;483;p35"/>
          <p:cNvSpPr/>
          <p:nvPr/>
        </p:nvSpPr>
        <p:spPr>
          <a:xfrm flipH="1">
            <a:off x="1355833" y="1548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8886190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59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 txBox="1">
            <a:spLocks noGrp="1"/>
          </p:cNvSpPr>
          <p:nvPr>
            <p:ph type="title"/>
          </p:nvPr>
        </p:nvSpPr>
        <p:spPr>
          <a:xfrm>
            <a:off x="960133" y="719200"/>
            <a:ext cx="102812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subTitle" idx="1"/>
          </p:nvPr>
        </p:nvSpPr>
        <p:spPr>
          <a:xfrm>
            <a:off x="2024967" y="2472867"/>
            <a:ext cx="4630400" cy="3258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93" name="Google Shape;93;p9"/>
          <p:cNvSpPr/>
          <p:nvPr/>
        </p:nvSpPr>
        <p:spPr>
          <a:xfrm rot="5400000">
            <a:off x="10898787" y="5073702"/>
            <a:ext cx="1764116" cy="1954511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9"/>
          <p:cNvSpPr/>
          <p:nvPr/>
        </p:nvSpPr>
        <p:spPr>
          <a:xfrm>
            <a:off x="10737569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9"/>
          <p:cNvSpPr/>
          <p:nvPr/>
        </p:nvSpPr>
        <p:spPr>
          <a:xfrm>
            <a:off x="10891200" y="1709268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6" name="Google Shape;96;p9"/>
          <p:cNvGrpSpPr/>
          <p:nvPr/>
        </p:nvGrpSpPr>
        <p:grpSpPr>
          <a:xfrm>
            <a:off x="4234684" y="6010917"/>
            <a:ext cx="2130000" cy="584200"/>
            <a:chOff x="3292150" y="368850"/>
            <a:chExt cx="1597500" cy="438150"/>
          </a:xfrm>
        </p:grpSpPr>
        <p:sp>
          <p:nvSpPr>
            <p:cNvPr id="97" name="Google Shape;97;p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" name="Google Shape;99;p9"/>
          <p:cNvGrpSpPr/>
          <p:nvPr/>
        </p:nvGrpSpPr>
        <p:grpSpPr>
          <a:xfrm rot="8653673">
            <a:off x="6536731" y="903244"/>
            <a:ext cx="1220775" cy="1056064"/>
            <a:chOff x="3228400" y="3443600"/>
            <a:chExt cx="437875" cy="378825"/>
          </a:xfrm>
        </p:grpSpPr>
        <p:sp>
          <p:nvSpPr>
            <p:cNvPr id="100" name="Google Shape;100;p9"/>
            <p:cNvSpPr/>
            <p:nvPr/>
          </p:nvSpPr>
          <p:spPr>
            <a:xfrm>
              <a:off x="3551800" y="3447575"/>
              <a:ext cx="21325" cy="53950"/>
            </a:xfrm>
            <a:custGeom>
              <a:avLst/>
              <a:gdLst/>
              <a:ahLst/>
              <a:cxnLst/>
              <a:rect l="l" t="t" r="r" b="b"/>
              <a:pathLst>
                <a:path w="853" h="2158" extrusionOk="0">
                  <a:moveTo>
                    <a:pt x="237" y="1"/>
                  </a:moveTo>
                  <a:cubicBezTo>
                    <a:pt x="121" y="1"/>
                    <a:pt x="0" y="95"/>
                    <a:pt x="38" y="245"/>
                  </a:cubicBezTo>
                  <a:cubicBezTo>
                    <a:pt x="210" y="810"/>
                    <a:pt x="383" y="1390"/>
                    <a:pt x="445" y="1970"/>
                  </a:cubicBezTo>
                  <a:cubicBezTo>
                    <a:pt x="461" y="2095"/>
                    <a:pt x="567" y="2158"/>
                    <a:pt x="665" y="2158"/>
                  </a:cubicBezTo>
                  <a:cubicBezTo>
                    <a:pt x="763" y="2158"/>
                    <a:pt x="853" y="2095"/>
                    <a:pt x="837" y="1970"/>
                  </a:cubicBezTo>
                  <a:cubicBezTo>
                    <a:pt x="775" y="1343"/>
                    <a:pt x="586" y="731"/>
                    <a:pt x="414" y="136"/>
                  </a:cubicBezTo>
                  <a:cubicBezTo>
                    <a:pt x="389" y="42"/>
                    <a:pt x="31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3228400" y="3491225"/>
              <a:ext cx="347100" cy="211700"/>
            </a:xfrm>
            <a:custGeom>
              <a:avLst/>
              <a:gdLst/>
              <a:ahLst/>
              <a:cxnLst/>
              <a:rect l="l" t="t" r="r" b="b"/>
              <a:pathLst>
                <a:path w="13884" h="8468" extrusionOk="0">
                  <a:moveTo>
                    <a:pt x="13581" y="0"/>
                  </a:moveTo>
                  <a:cubicBezTo>
                    <a:pt x="13567" y="0"/>
                    <a:pt x="13553" y="1"/>
                    <a:pt x="13538" y="4"/>
                  </a:cubicBezTo>
                  <a:cubicBezTo>
                    <a:pt x="8256" y="1023"/>
                    <a:pt x="3475" y="3907"/>
                    <a:pt x="121" y="8124"/>
                  </a:cubicBezTo>
                  <a:cubicBezTo>
                    <a:pt x="1" y="8268"/>
                    <a:pt x="130" y="8468"/>
                    <a:pt x="267" y="8468"/>
                  </a:cubicBezTo>
                  <a:cubicBezTo>
                    <a:pt x="309" y="8468"/>
                    <a:pt x="351" y="8449"/>
                    <a:pt x="387" y="8406"/>
                  </a:cubicBezTo>
                  <a:cubicBezTo>
                    <a:pt x="3710" y="4236"/>
                    <a:pt x="8428" y="1399"/>
                    <a:pt x="13648" y="380"/>
                  </a:cubicBezTo>
                  <a:cubicBezTo>
                    <a:pt x="13884" y="336"/>
                    <a:pt x="13801" y="0"/>
                    <a:pt x="13581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3550050" y="3443600"/>
              <a:ext cx="116225" cy="73650"/>
            </a:xfrm>
            <a:custGeom>
              <a:avLst/>
              <a:gdLst/>
              <a:ahLst/>
              <a:cxnLst/>
              <a:rect l="l" t="t" r="r" b="b"/>
              <a:pathLst>
                <a:path w="4649" h="2946" extrusionOk="0">
                  <a:moveTo>
                    <a:pt x="290" y="0"/>
                  </a:moveTo>
                  <a:cubicBezTo>
                    <a:pt x="117" y="0"/>
                    <a:pt x="1" y="252"/>
                    <a:pt x="186" y="357"/>
                  </a:cubicBezTo>
                  <a:cubicBezTo>
                    <a:pt x="1581" y="1157"/>
                    <a:pt x="2929" y="2035"/>
                    <a:pt x="4277" y="2912"/>
                  </a:cubicBezTo>
                  <a:cubicBezTo>
                    <a:pt x="4311" y="2936"/>
                    <a:pt x="4344" y="2946"/>
                    <a:pt x="4376" y="2946"/>
                  </a:cubicBezTo>
                  <a:cubicBezTo>
                    <a:pt x="4537" y="2946"/>
                    <a:pt x="4649" y="2688"/>
                    <a:pt x="4465" y="2583"/>
                  </a:cubicBezTo>
                  <a:cubicBezTo>
                    <a:pt x="3133" y="1690"/>
                    <a:pt x="1785" y="812"/>
                    <a:pt x="390" y="28"/>
                  </a:cubicBezTo>
                  <a:cubicBezTo>
                    <a:pt x="356" y="9"/>
                    <a:pt x="322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3583475" y="3509650"/>
              <a:ext cx="81275" cy="118650"/>
            </a:xfrm>
            <a:custGeom>
              <a:avLst/>
              <a:gdLst/>
              <a:ahLst/>
              <a:cxnLst/>
              <a:rect l="l" t="t" r="r" b="b"/>
              <a:pathLst>
                <a:path w="3251" h="4746" extrusionOk="0">
                  <a:moveTo>
                    <a:pt x="2993" y="1"/>
                  </a:moveTo>
                  <a:cubicBezTo>
                    <a:pt x="2936" y="1"/>
                    <a:pt x="2880" y="29"/>
                    <a:pt x="2846" y="98"/>
                  </a:cubicBezTo>
                  <a:cubicBezTo>
                    <a:pt x="2078" y="1618"/>
                    <a:pt x="1185" y="3076"/>
                    <a:pt x="119" y="4408"/>
                  </a:cubicBezTo>
                  <a:cubicBezTo>
                    <a:pt x="1" y="4550"/>
                    <a:pt x="132" y="4746"/>
                    <a:pt x="271" y="4746"/>
                  </a:cubicBezTo>
                  <a:cubicBezTo>
                    <a:pt x="316" y="4746"/>
                    <a:pt x="362" y="4725"/>
                    <a:pt x="401" y="4675"/>
                  </a:cubicBezTo>
                  <a:cubicBezTo>
                    <a:pt x="1482" y="3327"/>
                    <a:pt x="2407" y="1853"/>
                    <a:pt x="3175" y="302"/>
                  </a:cubicBezTo>
                  <a:cubicBezTo>
                    <a:pt x="3251" y="140"/>
                    <a:pt x="3119" y="1"/>
                    <a:pt x="2993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3577725" y="3567100"/>
              <a:ext cx="16875" cy="55550"/>
            </a:xfrm>
            <a:custGeom>
              <a:avLst/>
              <a:gdLst/>
              <a:ahLst/>
              <a:cxnLst/>
              <a:rect l="l" t="t" r="r" b="b"/>
              <a:pathLst>
                <a:path w="675" h="2222" extrusionOk="0">
                  <a:moveTo>
                    <a:pt x="242" y="0"/>
                  </a:moveTo>
                  <a:cubicBezTo>
                    <a:pt x="129" y="0"/>
                    <a:pt x="1" y="94"/>
                    <a:pt x="20" y="245"/>
                  </a:cubicBezTo>
                  <a:cubicBezTo>
                    <a:pt x="114" y="856"/>
                    <a:pt x="161" y="1468"/>
                    <a:pt x="270" y="2079"/>
                  </a:cubicBezTo>
                  <a:cubicBezTo>
                    <a:pt x="289" y="2179"/>
                    <a:pt x="361" y="2222"/>
                    <a:pt x="437" y="2222"/>
                  </a:cubicBezTo>
                  <a:cubicBezTo>
                    <a:pt x="551" y="2222"/>
                    <a:pt x="675" y="2126"/>
                    <a:pt x="647" y="1985"/>
                  </a:cubicBezTo>
                  <a:cubicBezTo>
                    <a:pt x="537" y="1374"/>
                    <a:pt x="490" y="762"/>
                    <a:pt x="396" y="135"/>
                  </a:cubicBezTo>
                  <a:cubicBezTo>
                    <a:pt x="383" y="42"/>
                    <a:pt x="316" y="0"/>
                    <a:pt x="24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3327950" y="3567350"/>
              <a:ext cx="259825" cy="255075"/>
            </a:xfrm>
            <a:custGeom>
              <a:avLst/>
              <a:gdLst/>
              <a:ahLst/>
              <a:cxnLst/>
              <a:rect l="l" t="t" r="r" b="b"/>
              <a:pathLst>
                <a:path w="10393" h="10203" extrusionOk="0">
                  <a:moveTo>
                    <a:pt x="10146" y="1"/>
                  </a:moveTo>
                  <a:cubicBezTo>
                    <a:pt x="10123" y="1"/>
                    <a:pt x="10099" y="5"/>
                    <a:pt x="10073" y="16"/>
                  </a:cubicBezTo>
                  <a:cubicBezTo>
                    <a:pt x="5590" y="1771"/>
                    <a:pt x="1860" y="5502"/>
                    <a:pt x="57" y="9969"/>
                  </a:cubicBezTo>
                  <a:cubicBezTo>
                    <a:pt x="0" y="10112"/>
                    <a:pt x="123" y="10203"/>
                    <a:pt x="245" y="10203"/>
                  </a:cubicBezTo>
                  <a:cubicBezTo>
                    <a:pt x="324" y="10203"/>
                    <a:pt x="403" y="10165"/>
                    <a:pt x="434" y="10079"/>
                  </a:cubicBezTo>
                  <a:cubicBezTo>
                    <a:pt x="2189" y="5753"/>
                    <a:pt x="5841" y="2085"/>
                    <a:pt x="10183" y="392"/>
                  </a:cubicBezTo>
                  <a:cubicBezTo>
                    <a:pt x="10392" y="308"/>
                    <a:pt x="10328" y="1"/>
                    <a:pt x="1014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3228425" y="3692700"/>
              <a:ext cx="110225" cy="129000"/>
            </a:xfrm>
            <a:custGeom>
              <a:avLst/>
              <a:gdLst/>
              <a:ahLst/>
              <a:cxnLst/>
              <a:rect l="l" t="t" r="r" b="b"/>
              <a:pathLst>
                <a:path w="4409" h="5160" extrusionOk="0">
                  <a:moveTo>
                    <a:pt x="262" y="0"/>
                  </a:moveTo>
                  <a:cubicBezTo>
                    <a:pt x="126" y="0"/>
                    <a:pt x="1" y="192"/>
                    <a:pt x="120" y="347"/>
                  </a:cubicBezTo>
                  <a:cubicBezTo>
                    <a:pt x="1405" y="1930"/>
                    <a:pt x="2722" y="3497"/>
                    <a:pt x="4023" y="5096"/>
                  </a:cubicBezTo>
                  <a:cubicBezTo>
                    <a:pt x="4060" y="5141"/>
                    <a:pt x="4104" y="5160"/>
                    <a:pt x="4147" y="5160"/>
                  </a:cubicBezTo>
                  <a:cubicBezTo>
                    <a:pt x="4283" y="5160"/>
                    <a:pt x="4408" y="4969"/>
                    <a:pt x="4289" y="4814"/>
                  </a:cubicBezTo>
                  <a:cubicBezTo>
                    <a:pt x="3004" y="3231"/>
                    <a:pt x="1687" y="1663"/>
                    <a:pt x="386" y="65"/>
                  </a:cubicBezTo>
                  <a:cubicBezTo>
                    <a:pt x="349" y="19"/>
                    <a:pt x="305" y="0"/>
                    <a:pt x="26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127283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89400" y="1865432"/>
            <a:ext cx="7013200" cy="21756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745600" y="4558768"/>
            <a:ext cx="6700800" cy="270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sis"/>
              <a:buNone/>
              <a:defRPr sz="24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056647" y="5173786"/>
            <a:ext cx="5135269" cy="1684175"/>
            <a:chOff x="238125" y="548775"/>
            <a:chExt cx="2842400" cy="932200"/>
          </a:xfrm>
        </p:grpSpPr>
        <p:sp>
          <p:nvSpPr>
            <p:cNvPr id="13" name="Google Shape;13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10800000" flipH="1">
            <a:off x="7056738" y="14998"/>
            <a:ext cx="5135269" cy="1684175"/>
            <a:chOff x="238125" y="548775"/>
            <a:chExt cx="2842400" cy="932200"/>
          </a:xfrm>
        </p:grpSpPr>
        <p:sp>
          <p:nvSpPr>
            <p:cNvPr id="16" name="Google Shape;16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471117" y="5173801"/>
            <a:ext cx="959667" cy="1052300"/>
            <a:chOff x="641925" y="383000"/>
            <a:chExt cx="719750" cy="789225"/>
          </a:xfrm>
        </p:grpSpPr>
        <p:sp>
          <p:nvSpPr>
            <p:cNvPr id="19" name="Google Shape;19;p2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 rot="-949166">
            <a:off x="466877" y="2286180"/>
            <a:ext cx="589092" cy="1086891"/>
            <a:chOff x="1400150" y="238125"/>
            <a:chExt cx="388525" cy="716900"/>
          </a:xfrm>
        </p:grpSpPr>
        <p:sp>
          <p:nvSpPr>
            <p:cNvPr id="36" name="Google Shape;36;p2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2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" name="Google Shape;43;p2"/>
          <p:cNvGrpSpPr/>
          <p:nvPr/>
        </p:nvGrpSpPr>
        <p:grpSpPr>
          <a:xfrm>
            <a:off x="5730185" y="258467"/>
            <a:ext cx="731633" cy="798133"/>
            <a:chOff x="5261300" y="4859875"/>
            <a:chExt cx="548725" cy="598600"/>
          </a:xfrm>
        </p:grpSpPr>
        <p:sp>
          <p:nvSpPr>
            <p:cNvPr id="44" name="Google Shape;44;p2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2"/>
          <p:cNvGrpSpPr/>
          <p:nvPr/>
        </p:nvGrpSpPr>
        <p:grpSpPr>
          <a:xfrm rot="699672">
            <a:off x="10857715" y="2896039"/>
            <a:ext cx="766671" cy="1065943"/>
            <a:chOff x="2270250" y="238125"/>
            <a:chExt cx="513575" cy="714050"/>
          </a:xfrm>
        </p:grpSpPr>
        <p:sp>
          <p:nvSpPr>
            <p:cNvPr id="53" name="Google Shape;53;p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10872785" y="4548751"/>
            <a:ext cx="1064167" cy="1459267"/>
            <a:chOff x="532675" y="3247050"/>
            <a:chExt cx="798125" cy="1094450"/>
          </a:xfrm>
        </p:grpSpPr>
        <p:sp>
          <p:nvSpPr>
            <p:cNvPr id="68" name="Google Shape;68;p2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2"/>
          <p:cNvGrpSpPr/>
          <p:nvPr/>
        </p:nvGrpSpPr>
        <p:grpSpPr>
          <a:xfrm>
            <a:off x="4948034" y="5770667"/>
            <a:ext cx="2295933" cy="2175767"/>
            <a:chOff x="3711025" y="4328000"/>
            <a:chExt cx="1721950" cy="1631825"/>
          </a:xfrm>
        </p:grpSpPr>
        <p:sp>
          <p:nvSpPr>
            <p:cNvPr id="72" name="Google Shape;72;p2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Google Shape;97;p2"/>
          <p:cNvSpPr/>
          <p:nvPr/>
        </p:nvSpPr>
        <p:spPr>
          <a:xfrm rot="3022529">
            <a:off x="10919550" y="2078558"/>
            <a:ext cx="642983" cy="66767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4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2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59" name="Google Shape;159;p4"/>
          <p:cNvSpPr txBox="1">
            <a:spLocks noGrp="1"/>
          </p:cNvSpPr>
          <p:nvPr>
            <p:ph type="body" idx="1"/>
          </p:nvPr>
        </p:nvSpPr>
        <p:spPr>
          <a:xfrm>
            <a:off x="950967" y="1362200"/>
            <a:ext cx="10290000" cy="47704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700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60" name="Google Shape;160;p4"/>
          <p:cNvGrpSpPr/>
          <p:nvPr/>
        </p:nvGrpSpPr>
        <p:grpSpPr>
          <a:xfrm rot="-420730">
            <a:off x="181743" y="2446919"/>
            <a:ext cx="805468" cy="1058675"/>
            <a:chOff x="1391550" y="1144975"/>
            <a:chExt cx="545075" cy="716425"/>
          </a:xfrm>
        </p:grpSpPr>
        <p:sp>
          <p:nvSpPr>
            <p:cNvPr id="161" name="Google Shape;161;p4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" name="Google Shape;175;p4"/>
          <p:cNvGrpSpPr/>
          <p:nvPr/>
        </p:nvGrpSpPr>
        <p:grpSpPr>
          <a:xfrm rot="-669090">
            <a:off x="245264" y="5391286"/>
            <a:ext cx="725285" cy="880449"/>
            <a:chOff x="3703100" y="2534450"/>
            <a:chExt cx="543975" cy="660350"/>
          </a:xfrm>
        </p:grpSpPr>
        <p:sp>
          <p:nvSpPr>
            <p:cNvPr id="176" name="Google Shape;176;p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" name="Google Shape;204;p4"/>
          <p:cNvSpPr/>
          <p:nvPr/>
        </p:nvSpPr>
        <p:spPr>
          <a:xfrm rot="7888966" flipH="1">
            <a:off x="11281724" y="-1238559"/>
            <a:ext cx="2021083" cy="4122069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" name="Google Shape;205;p4"/>
          <p:cNvGrpSpPr/>
          <p:nvPr/>
        </p:nvGrpSpPr>
        <p:grpSpPr>
          <a:xfrm rot="693926">
            <a:off x="11229181" y="2623522"/>
            <a:ext cx="730001" cy="1049525"/>
            <a:chOff x="1400150" y="2031300"/>
            <a:chExt cx="494000" cy="710225"/>
          </a:xfrm>
        </p:grpSpPr>
        <p:sp>
          <p:nvSpPr>
            <p:cNvPr id="206" name="Google Shape;206;p4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10875201" y="5733500"/>
            <a:ext cx="731633" cy="798133"/>
            <a:chOff x="5261300" y="4859875"/>
            <a:chExt cx="548725" cy="598600"/>
          </a:xfrm>
        </p:grpSpPr>
        <p:sp>
          <p:nvSpPr>
            <p:cNvPr id="215" name="Google Shape;215;p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4"/>
          <p:cNvGrpSpPr/>
          <p:nvPr/>
        </p:nvGrpSpPr>
        <p:grpSpPr>
          <a:xfrm flipH="1">
            <a:off x="3528366" y="6118486"/>
            <a:ext cx="5135269" cy="1684175"/>
            <a:chOff x="238125" y="548775"/>
            <a:chExt cx="2842400" cy="932200"/>
          </a:xfrm>
        </p:grpSpPr>
        <p:sp>
          <p:nvSpPr>
            <p:cNvPr id="224" name="Google Shape;224;p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226;p4"/>
          <p:cNvGrpSpPr/>
          <p:nvPr/>
        </p:nvGrpSpPr>
        <p:grpSpPr>
          <a:xfrm>
            <a:off x="358633" y="252551"/>
            <a:ext cx="1327067" cy="933533"/>
            <a:chOff x="2038000" y="2627075"/>
            <a:chExt cx="995300" cy="700150"/>
          </a:xfrm>
        </p:grpSpPr>
        <p:sp>
          <p:nvSpPr>
            <p:cNvPr id="227" name="Google Shape;227;p4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6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383" name="Google Shape;383;p6"/>
          <p:cNvGrpSpPr/>
          <p:nvPr/>
        </p:nvGrpSpPr>
        <p:grpSpPr>
          <a:xfrm rot="-533913">
            <a:off x="262287" y="353194"/>
            <a:ext cx="595813" cy="861813"/>
            <a:chOff x="1088850" y="238125"/>
            <a:chExt cx="1221250" cy="1766475"/>
          </a:xfrm>
        </p:grpSpPr>
        <p:sp>
          <p:nvSpPr>
            <p:cNvPr id="384" name="Google Shape;384;p6"/>
            <p:cNvSpPr/>
            <p:nvPr/>
          </p:nvSpPr>
          <p:spPr>
            <a:xfrm>
              <a:off x="1088850" y="238125"/>
              <a:ext cx="1221250" cy="1766475"/>
            </a:xfrm>
            <a:custGeom>
              <a:avLst/>
              <a:gdLst/>
              <a:ahLst/>
              <a:cxnLst/>
              <a:rect l="l" t="t" r="r" b="b"/>
              <a:pathLst>
                <a:path w="48850" h="70659" extrusionOk="0">
                  <a:moveTo>
                    <a:pt x="25260" y="0"/>
                  </a:moveTo>
                  <a:lnTo>
                    <a:pt x="24371" y="27"/>
                  </a:lnTo>
                  <a:lnTo>
                    <a:pt x="23481" y="108"/>
                  </a:lnTo>
                  <a:lnTo>
                    <a:pt x="22618" y="216"/>
                  </a:lnTo>
                  <a:lnTo>
                    <a:pt x="21756" y="377"/>
                  </a:lnTo>
                  <a:lnTo>
                    <a:pt x="20920" y="566"/>
                  </a:lnTo>
                  <a:lnTo>
                    <a:pt x="20084" y="782"/>
                  </a:lnTo>
                  <a:lnTo>
                    <a:pt x="19276" y="1051"/>
                  </a:lnTo>
                  <a:lnTo>
                    <a:pt x="18467" y="1348"/>
                  </a:lnTo>
                  <a:lnTo>
                    <a:pt x="17685" y="1671"/>
                  </a:lnTo>
                  <a:lnTo>
                    <a:pt x="16930" y="2022"/>
                  </a:lnTo>
                  <a:lnTo>
                    <a:pt x="16175" y="2399"/>
                  </a:lnTo>
                  <a:lnTo>
                    <a:pt x="15474" y="2831"/>
                  </a:lnTo>
                  <a:lnTo>
                    <a:pt x="14773" y="3289"/>
                  </a:lnTo>
                  <a:lnTo>
                    <a:pt x="14073" y="3747"/>
                  </a:lnTo>
                  <a:lnTo>
                    <a:pt x="13426" y="4259"/>
                  </a:lnTo>
                  <a:lnTo>
                    <a:pt x="12779" y="4799"/>
                  </a:lnTo>
                  <a:lnTo>
                    <a:pt x="12158" y="5365"/>
                  </a:lnTo>
                  <a:lnTo>
                    <a:pt x="11565" y="5958"/>
                  </a:lnTo>
                  <a:lnTo>
                    <a:pt x="11026" y="6551"/>
                  </a:lnTo>
                  <a:lnTo>
                    <a:pt x="10487" y="7198"/>
                  </a:lnTo>
                  <a:lnTo>
                    <a:pt x="9975" y="7845"/>
                  </a:lnTo>
                  <a:lnTo>
                    <a:pt x="9490" y="8546"/>
                  </a:lnTo>
                  <a:lnTo>
                    <a:pt x="9031" y="9247"/>
                  </a:lnTo>
                  <a:lnTo>
                    <a:pt x="8627" y="9975"/>
                  </a:lnTo>
                  <a:lnTo>
                    <a:pt x="8223" y="10703"/>
                  </a:lnTo>
                  <a:lnTo>
                    <a:pt x="7872" y="11484"/>
                  </a:lnTo>
                  <a:lnTo>
                    <a:pt x="7549" y="12266"/>
                  </a:lnTo>
                  <a:lnTo>
                    <a:pt x="7252" y="13048"/>
                  </a:lnTo>
                  <a:lnTo>
                    <a:pt x="6982" y="13857"/>
                  </a:lnTo>
                  <a:lnTo>
                    <a:pt x="6767" y="14692"/>
                  </a:lnTo>
                  <a:lnTo>
                    <a:pt x="6578" y="15555"/>
                  </a:lnTo>
                  <a:lnTo>
                    <a:pt x="6416" y="16418"/>
                  </a:lnTo>
                  <a:lnTo>
                    <a:pt x="6308" y="17281"/>
                  </a:lnTo>
                  <a:lnTo>
                    <a:pt x="6228" y="18089"/>
                  </a:lnTo>
                  <a:lnTo>
                    <a:pt x="6201" y="18898"/>
                  </a:lnTo>
                  <a:lnTo>
                    <a:pt x="6201" y="19707"/>
                  </a:lnTo>
                  <a:lnTo>
                    <a:pt x="6228" y="20489"/>
                  </a:lnTo>
                  <a:lnTo>
                    <a:pt x="6308" y="21297"/>
                  </a:lnTo>
                  <a:lnTo>
                    <a:pt x="6416" y="22079"/>
                  </a:lnTo>
                  <a:lnTo>
                    <a:pt x="6551" y="22861"/>
                  </a:lnTo>
                  <a:lnTo>
                    <a:pt x="6713" y="23643"/>
                  </a:lnTo>
                  <a:lnTo>
                    <a:pt x="6902" y="24398"/>
                  </a:lnTo>
                  <a:lnTo>
                    <a:pt x="7144" y="25179"/>
                  </a:lnTo>
                  <a:lnTo>
                    <a:pt x="7414" y="25907"/>
                  </a:lnTo>
                  <a:lnTo>
                    <a:pt x="7710" y="26662"/>
                  </a:lnTo>
                  <a:lnTo>
                    <a:pt x="8034" y="27363"/>
                  </a:lnTo>
                  <a:lnTo>
                    <a:pt x="8384" y="28091"/>
                  </a:lnTo>
                  <a:lnTo>
                    <a:pt x="8789" y="28792"/>
                  </a:lnTo>
                  <a:lnTo>
                    <a:pt x="9193" y="29466"/>
                  </a:lnTo>
                  <a:lnTo>
                    <a:pt x="8600" y="29978"/>
                  </a:lnTo>
                  <a:lnTo>
                    <a:pt x="8007" y="30517"/>
                  </a:lnTo>
                  <a:lnTo>
                    <a:pt x="7441" y="31056"/>
                  </a:lnTo>
                  <a:lnTo>
                    <a:pt x="6902" y="31623"/>
                  </a:lnTo>
                  <a:lnTo>
                    <a:pt x="6362" y="32189"/>
                  </a:lnTo>
                  <a:lnTo>
                    <a:pt x="5850" y="32809"/>
                  </a:lnTo>
                  <a:lnTo>
                    <a:pt x="5365" y="33429"/>
                  </a:lnTo>
                  <a:lnTo>
                    <a:pt x="4907" y="34049"/>
                  </a:lnTo>
                  <a:lnTo>
                    <a:pt x="4448" y="34696"/>
                  </a:lnTo>
                  <a:lnTo>
                    <a:pt x="4017" y="35370"/>
                  </a:lnTo>
                  <a:lnTo>
                    <a:pt x="3640" y="36044"/>
                  </a:lnTo>
                  <a:lnTo>
                    <a:pt x="3262" y="36745"/>
                  </a:lnTo>
                  <a:lnTo>
                    <a:pt x="2912" y="37446"/>
                  </a:lnTo>
                  <a:lnTo>
                    <a:pt x="2561" y="38174"/>
                  </a:lnTo>
                  <a:lnTo>
                    <a:pt x="2265" y="38901"/>
                  </a:lnTo>
                  <a:lnTo>
                    <a:pt x="1995" y="39656"/>
                  </a:lnTo>
                  <a:lnTo>
                    <a:pt x="1726" y="40384"/>
                  </a:lnTo>
                  <a:lnTo>
                    <a:pt x="1483" y="41220"/>
                  </a:lnTo>
                  <a:lnTo>
                    <a:pt x="1240" y="41867"/>
                  </a:lnTo>
                  <a:lnTo>
                    <a:pt x="1025" y="42541"/>
                  </a:lnTo>
                  <a:lnTo>
                    <a:pt x="809" y="43215"/>
                  </a:lnTo>
                  <a:lnTo>
                    <a:pt x="647" y="43889"/>
                  </a:lnTo>
                  <a:lnTo>
                    <a:pt x="485" y="44563"/>
                  </a:lnTo>
                  <a:lnTo>
                    <a:pt x="351" y="45237"/>
                  </a:lnTo>
                  <a:lnTo>
                    <a:pt x="243" y="45911"/>
                  </a:lnTo>
                  <a:lnTo>
                    <a:pt x="135" y="46585"/>
                  </a:lnTo>
                  <a:lnTo>
                    <a:pt x="81" y="47286"/>
                  </a:lnTo>
                  <a:lnTo>
                    <a:pt x="27" y="47960"/>
                  </a:lnTo>
                  <a:lnTo>
                    <a:pt x="0" y="48634"/>
                  </a:lnTo>
                  <a:lnTo>
                    <a:pt x="0" y="49307"/>
                  </a:lnTo>
                  <a:lnTo>
                    <a:pt x="27" y="50008"/>
                  </a:lnTo>
                  <a:lnTo>
                    <a:pt x="81" y="50682"/>
                  </a:lnTo>
                  <a:lnTo>
                    <a:pt x="162" y="51356"/>
                  </a:lnTo>
                  <a:lnTo>
                    <a:pt x="243" y="52030"/>
                  </a:lnTo>
                  <a:lnTo>
                    <a:pt x="378" y="52731"/>
                  </a:lnTo>
                  <a:lnTo>
                    <a:pt x="539" y="53459"/>
                  </a:lnTo>
                  <a:lnTo>
                    <a:pt x="728" y="54187"/>
                  </a:lnTo>
                  <a:lnTo>
                    <a:pt x="944" y="54915"/>
                  </a:lnTo>
                  <a:lnTo>
                    <a:pt x="1186" y="55885"/>
                  </a:lnTo>
                  <a:lnTo>
                    <a:pt x="1483" y="56856"/>
                  </a:lnTo>
                  <a:lnTo>
                    <a:pt x="1833" y="57773"/>
                  </a:lnTo>
                  <a:lnTo>
                    <a:pt x="2211" y="58662"/>
                  </a:lnTo>
                  <a:lnTo>
                    <a:pt x="2642" y="59498"/>
                  </a:lnTo>
                  <a:lnTo>
                    <a:pt x="3100" y="60334"/>
                  </a:lnTo>
                  <a:lnTo>
                    <a:pt x="3586" y="61115"/>
                  </a:lnTo>
                  <a:lnTo>
                    <a:pt x="4125" y="61870"/>
                  </a:lnTo>
                  <a:lnTo>
                    <a:pt x="4772" y="62679"/>
                  </a:lnTo>
                  <a:lnTo>
                    <a:pt x="5446" y="63407"/>
                  </a:lnTo>
                  <a:lnTo>
                    <a:pt x="6147" y="64135"/>
                  </a:lnTo>
                  <a:lnTo>
                    <a:pt x="6902" y="64836"/>
                  </a:lnTo>
                  <a:lnTo>
                    <a:pt x="7683" y="65483"/>
                  </a:lnTo>
                  <a:lnTo>
                    <a:pt x="8519" y="66076"/>
                  </a:lnTo>
                  <a:lnTo>
                    <a:pt x="9382" y="66669"/>
                  </a:lnTo>
                  <a:lnTo>
                    <a:pt x="10271" y="67181"/>
                  </a:lnTo>
                  <a:lnTo>
                    <a:pt x="11188" y="67693"/>
                  </a:lnTo>
                  <a:lnTo>
                    <a:pt x="12132" y="68152"/>
                  </a:lnTo>
                  <a:lnTo>
                    <a:pt x="13129" y="68556"/>
                  </a:lnTo>
                  <a:lnTo>
                    <a:pt x="14126" y="68906"/>
                  </a:lnTo>
                  <a:lnTo>
                    <a:pt x="15151" y="69230"/>
                  </a:lnTo>
                  <a:lnTo>
                    <a:pt x="16175" y="69526"/>
                  </a:lnTo>
                  <a:lnTo>
                    <a:pt x="17254" y="69742"/>
                  </a:lnTo>
                  <a:lnTo>
                    <a:pt x="18332" y="69931"/>
                  </a:lnTo>
                  <a:lnTo>
                    <a:pt x="19141" y="70093"/>
                  </a:lnTo>
                  <a:lnTo>
                    <a:pt x="19950" y="70254"/>
                  </a:lnTo>
                  <a:lnTo>
                    <a:pt x="20758" y="70389"/>
                  </a:lnTo>
                  <a:lnTo>
                    <a:pt x="21594" y="70497"/>
                  </a:lnTo>
                  <a:lnTo>
                    <a:pt x="22403" y="70578"/>
                  </a:lnTo>
                  <a:lnTo>
                    <a:pt x="23212" y="70632"/>
                  </a:lnTo>
                  <a:lnTo>
                    <a:pt x="24020" y="70659"/>
                  </a:lnTo>
                  <a:lnTo>
                    <a:pt x="25773" y="70659"/>
                  </a:lnTo>
                  <a:lnTo>
                    <a:pt x="26716" y="70605"/>
                  </a:lnTo>
                  <a:lnTo>
                    <a:pt x="27660" y="70524"/>
                  </a:lnTo>
                  <a:lnTo>
                    <a:pt x="28576" y="70416"/>
                  </a:lnTo>
                  <a:lnTo>
                    <a:pt x="29493" y="70281"/>
                  </a:lnTo>
                  <a:lnTo>
                    <a:pt x="30409" y="70093"/>
                  </a:lnTo>
                  <a:lnTo>
                    <a:pt x="31299" y="69904"/>
                  </a:lnTo>
                  <a:lnTo>
                    <a:pt x="32162" y="69661"/>
                  </a:lnTo>
                  <a:lnTo>
                    <a:pt x="33024" y="69392"/>
                  </a:lnTo>
                  <a:lnTo>
                    <a:pt x="33860" y="69095"/>
                  </a:lnTo>
                  <a:lnTo>
                    <a:pt x="34696" y="68772"/>
                  </a:lnTo>
                  <a:lnTo>
                    <a:pt x="35505" y="68421"/>
                  </a:lnTo>
                  <a:lnTo>
                    <a:pt x="36286" y="68044"/>
                  </a:lnTo>
                  <a:lnTo>
                    <a:pt x="37041" y="67639"/>
                  </a:lnTo>
                  <a:lnTo>
                    <a:pt x="37796" y="67181"/>
                  </a:lnTo>
                  <a:lnTo>
                    <a:pt x="38497" y="66723"/>
                  </a:lnTo>
                  <a:lnTo>
                    <a:pt x="39414" y="66049"/>
                  </a:lnTo>
                  <a:lnTo>
                    <a:pt x="40276" y="65348"/>
                  </a:lnTo>
                  <a:lnTo>
                    <a:pt x="41112" y="64566"/>
                  </a:lnTo>
                  <a:lnTo>
                    <a:pt x="41894" y="63784"/>
                  </a:lnTo>
                  <a:lnTo>
                    <a:pt x="42649" y="62922"/>
                  </a:lnTo>
                  <a:lnTo>
                    <a:pt x="43350" y="62005"/>
                  </a:lnTo>
                  <a:lnTo>
                    <a:pt x="43997" y="61061"/>
                  </a:lnTo>
                  <a:lnTo>
                    <a:pt x="44617" y="60091"/>
                  </a:lnTo>
                  <a:lnTo>
                    <a:pt x="45237" y="59282"/>
                  </a:lnTo>
                  <a:lnTo>
                    <a:pt x="45830" y="58473"/>
                  </a:lnTo>
                  <a:lnTo>
                    <a:pt x="46342" y="57638"/>
                  </a:lnTo>
                  <a:lnTo>
                    <a:pt x="46827" y="56775"/>
                  </a:lnTo>
                  <a:lnTo>
                    <a:pt x="47232" y="55885"/>
                  </a:lnTo>
                  <a:lnTo>
                    <a:pt x="47609" y="54969"/>
                  </a:lnTo>
                  <a:lnTo>
                    <a:pt x="47960" y="54025"/>
                  </a:lnTo>
                  <a:lnTo>
                    <a:pt x="48229" y="53082"/>
                  </a:lnTo>
                  <a:lnTo>
                    <a:pt x="48445" y="52111"/>
                  </a:lnTo>
                  <a:lnTo>
                    <a:pt x="48633" y="51141"/>
                  </a:lnTo>
                  <a:lnTo>
                    <a:pt x="48741" y="50143"/>
                  </a:lnTo>
                  <a:lnTo>
                    <a:pt x="48822" y="49119"/>
                  </a:lnTo>
                  <a:lnTo>
                    <a:pt x="48849" y="48094"/>
                  </a:lnTo>
                  <a:lnTo>
                    <a:pt x="48822" y="47043"/>
                  </a:lnTo>
                  <a:lnTo>
                    <a:pt x="48741" y="46019"/>
                  </a:lnTo>
                  <a:lnTo>
                    <a:pt x="48580" y="44940"/>
                  </a:lnTo>
                  <a:lnTo>
                    <a:pt x="48391" y="43889"/>
                  </a:lnTo>
                  <a:lnTo>
                    <a:pt x="48148" y="42837"/>
                  </a:lnTo>
                  <a:lnTo>
                    <a:pt x="47879" y="41813"/>
                  </a:lnTo>
                  <a:lnTo>
                    <a:pt x="47528" y="40762"/>
                  </a:lnTo>
                  <a:lnTo>
                    <a:pt x="47151" y="39764"/>
                  </a:lnTo>
                  <a:lnTo>
                    <a:pt x="46719" y="38740"/>
                  </a:lnTo>
                  <a:lnTo>
                    <a:pt x="46234" y="37769"/>
                  </a:lnTo>
                  <a:lnTo>
                    <a:pt x="45722" y="36799"/>
                  </a:lnTo>
                  <a:lnTo>
                    <a:pt x="45156" y="35855"/>
                  </a:lnTo>
                  <a:lnTo>
                    <a:pt x="44536" y="34938"/>
                  </a:lnTo>
                  <a:lnTo>
                    <a:pt x="43916" y="34022"/>
                  </a:lnTo>
                  <a:lnTo>
                    <a:pt x="43215" y="33159"/>
                  </a:lnTo>
                  <a:lnTo>
                    <a:pt x="42514" y="32323"/>
                  </a:lnTo>
                  <a:lnTo>
                    <a:pt x="41759" y="31515"/>
                  </a:lnTo>
                  <a:lnTo>
                    <a:pt x="40977" y="30760"/>
                  </a:lnTo>
                  <a:lnTo>
                    <a:pt x="40168" y="30005"/>
                  </a:lnTo>
                  <a:lnTo>
                    <a:pt x="40681" y="29223"/>
                  </a:lnTo>
                  <a:lnTo>
                    <a:pt x="41166" y="28441"/>
                  </a:lnTo>
                  <a:lnTo>
                    <a:pt x="41624" y="27633"/>
                  </a:lnTo>
                  <a:lnTo>
                    <a:pt x="42029" y="26824"/>
                  </a:lnTo>
                  <a:lnTo>
                    <a:pt x="42379" y="25988"/>
                  </a:lnTo>
                  <a:lnTo>
                    <a:pt x="42730" y="25126"/>
                  </a:lnTo>
                  <a:lnTo>
                    <a:pt x="42999" y="24290"/>
                  </a:lnTo>
                  <a:lnTo>
                    <a:pt x="43269" y="23400"/>
                  </a:lnTo>
                  <a:lnTo>
                    <a:pt x="43457" y="22537"/>
                  </a:lnTo>
                  <a:lnTo>
                    <a:pt x="43646" y="21648"/>
                  </a:lnTo>
                  <a:lnTo>
                    <a:pt x="43754" y="20758"/>
                  </a:lnTo>
                  <a:lnTo>
                    <a:pt x="43862" y="19869"/>
                  </a:lnTo>
                  <a:lnTo>
                    <a:pt x="43889" y="18979"/>
                  </a:lnTo>
                  <a:lnTo>
                    <a:pt x="43889" y="18062"/>
                  </a:lnTo>
                  <a:lnTo>
                    <a:pt x="43862" y="17146"/>
                  </a:lnTo>
                  <a:lnTo>
                    <a:pt x="43781" y="16256"/>
                  </a:lnTo>
                  <a:lnTo>
                    <a:pt x="43646" y="15340"/>
                  </a:lnTo>
                  <a:lnTo>
                    <a:pt x="43484" y="14450"/>
                  </a:lnTo>
                  <a:lnTo>
                    <a:pt x="43269" y="13587"/>
                  </a:lnTo>
                  <a:lnTo>
                    <a:pt x="43026" y="12751"/>
                  </a:lnTo>
                  <a:lnTo>
                    <a:pt x="42730" y="11916"/>
                  </a:lnTo>
                  <a:lnTo>
                    <a:pt x="42406" y="11107"/>
                  </a:lnTo>
                  <a:lnTo>
                    <a:pt x="42029" y="10298"/>
                  </a:lnTo>
                  <a:lnTo>
                    <a:pt x="41624" y="9543"/>
                  </a:lnTo>
                  <a:lnTo>
                    <a:pt x="41193" y="8789"/>
                  </a:lnTo>
                  <a:lnTo>
                    <a:pt x="40735" y="8061"/>
                  </a:lnTo>
                  <a:lnTo>
                    <a:pt x="40222" y="7360"/>
                  </a:lnTo>
                  <a:lnTo>
                    <a:pt x="39710" y="6686"/>
                  </a:lnTo>
                  <a:lnTo>
                    <a:pt x="39144" y="6039"/>
                  </a:lnTo>
                  <a:lnTo>
                    <a:pt x="38551" y="5419"/>
                  </a:lnTo>
                  <a:lnTo>
                    <a:pt x="37931" y="4826"/>
                  </a:lnTo>
                  <a:lnTo>
                    <a:pt x="37284" y="4259"/>
                  </a:lnTo>
                  <a:lnTo>
                    <a:pt x="36637" y="3747"/>
                  </a:lnTo>
                  <a:lnTo>
                    <a:pt x="35936" y="3235"/>
                  </a:lnTo>
                  <a:lnTo>
                    <a:pt x="35235" y="2777"/>
                  </a:lnTo>
                  <a:lnTo>
                    <a:pt x="34480" y="2345"/>
                  </a:lnTo>
                  <a:lnTo>
                    <a:pt x="33725" y="1941"/>
                  </a:lnTo>
                  <a:lnTo>
                    <a:pt x="32944" y="1564"/>
                  </a:lnTo>
                  <a:lnTo>
                    <a:pt x="32162" y="1240"/>
                  </a:lnTo>
                  <a:lnTo>
                    <a:pt x="31353" y="944"/>
                  </a:lnTo>
                  <a:lnTo>
                    <a:pt x="30517" y="701"/>
                  </a:lnTo>
                  <a:lnTo>
                    <a:pt x="29682" y="458"/>
                  </a:lnTo>
                  <a:lnTo>
                    <a:pt x="28819" y="297"/>
                  </a:lnTo>
                  <a:lnTo>
                    <a:pt x="27956" y="162"/>
                  </a:lnTo>
                  <a:lnTo>
                    <a:pt x="27067" y="54"/>
                  </a:lnTo>
                  <a:lnTo>
                    <a:pt x="26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6"/>
            <p:cNvSpPr/>
            <p:nvPr/>
          </p:nvSpPr>
          <p:spPr>
            <a:xfrm>
              <a:off x="1184550" y="333825"/>
              <a:ext cx="1029850" cy="1575075"/>
            </a:xfrm>
            <a:custGeom>
              <a:avLst/>
              <a:gdLst/>
              <a:ahLst/>
              <a:cxnLst/>
              <a:rect l="l" t="t" r="r" b="b"/>
              <a:pathLst>
                <a:path w="41194" h="63003" extrusionOk="0">
                  <a:moveTo>
                    <a:pt x="21729" y="6713"/>
                  </a:moveTo>
                  <a:lnTo>
                    <a:pt x="22187" y="6740"/>
                  </a:lnTo>
                  <a:lnTo>
                    <a:pt x="22672" y="6794"/>
                  </a:lnTo>
                  <a:lnTo>
                    <a:pt x="23023" y="6848"/>
                  </a:lnTo>
                  <a:lnTo>
                    <a:pt x="23400" y="6929"/>
                  </a:lnTo>
                  <a:lnTo>
                    <a:pt x="23751" y="7036"/>
                  </a:lnTo>
                  <a:lnTo>
                    <a:pt x="24128" y="7144"/>
                  </a:lnTo>
                  <a:lnTo>
                    <a:pt x="24640" y="7333"/>
                  </a:lnTo>
                  <a:lnTo>
                    <a:pt x="25126" y="7576"/>
                  </a:lnTo>
                  <a:lnTo>
                    <a:pt x="25611" y="7845"/>
                  </a:lnTo>
                  <a:lnTo>
                    <a:pt x="26096" y="8169"/>
                  </a:lnTo>
                  <a:lnTo>
                    <a:pt x="26581" y="8519"/>
                  </a:lnTo>
                  <a:lnTo>
                    <a:pt x="27013" y="8897"/>
                  </a:lnTo>
                  <a:lnTo>
                    <a:pt x="27444" y="9328"/>
                  </a:lnTo>
                  <a:lnTo>
                    <a:pt x="27822" y="9759"/>
                  </a:lnTo>
                  <a:lnTo>
                    <a:pt x="28172" y="10217"/>
                  </a:lnTo>
                  <a:lnTo>
                    <a:pt x="28496" y="10730"/>
                  </a:lnTo>
                  <a:lnTo>
                    <a:pt x="28765" y="11215"/>
                  </a:lnTo>
                  <a:lnTo>
                    <a:pt x="28954" y="11754"/>
                  </a:lnTo>
                  <a:lnTo>
                    <a:pt x="29116" y="12293"/>
                  </a:lnTo>
                  <a:lnTo>
                    <a:pt x="29223" y="12832"/>
                  </a:lnTo>
                  <a:lnTo>
                    <a:pt x="29250" y="13102"/>
                  </a:lnTo>
                  <a:lnTo>
                    <a:pt x="29250" y="13372"/>
                  </a:lnTo>
                  <a:lnTo>
                    <a:pt x="29250" y="13668"/>
                  </a:lnTo>
                  <a:lnTo>
                    <a:pt x="29223" y="13938"/>
                  </a:lnTo>
                  <a:lnTo>
                    <a:pt x="29196" y="14207"/>
                  </a:lnTo>
                  <a:lnTo>
                    <a:pt x="29143" y="14504"/>
                  </a:lnTo>
                  <a:lnTo>
                    <a:pt x="29062" y="14774"/>
                  </a:lnTo>
                  <a:lnTo>
                    <a:pt x="28954" y="15070"/>
                  </a:lnTo>
                  <a:lnTo>
                    <a:pt x="28846" y="15340"/>
                  </a:lnTo>
                  <a:lnTo>
                    <a:pt x="28711" y="15609"/>
                  </a:lnTo>
                  <a:lnTo>
                    <a:pt x="28549" y="15879"/>
                  </a:lnTo>
                  <a:lnTo>
                    <a:pt x="28361" y="16175"/>
                  </a:lnTo>
                  <a:lnTo>
                    <a:pt x="28145" y="16472"/>
                  </a:lnTo>
                  <a:lnTo>
                    <a:pt x="27875" y="16795"/>
                  </a:lnTo>
                  <a:lnTo>
                    <a:pt x="27633" y="17092"/>
                  </a:lnTo>
                  <a:lnTo>
                    <a:pt x="27336" y="17389"/>
                  </a:lnTo>
                  <a:lnTo>
                    <a:pt x="27067" y="17658"/>
                  </a:lnTo>
                  <a:lnTo>
                    <a:pt x="26743" y="17928"/>
                  </a:lnTo>
                  <a:lnTo>
                    <a:pt x="26447" y="18197"/>
                  </a:lnTo>
                  <a:lnTo>
                    <a:pt x="26123" y="18440"/>
                  </a:lnTo>
                  <a:lnTo>
                    <a:pt x="25665" y="18763"/>
                  </a:lnTo>
                  <a:lnTo>
                    <a:pt x="25180" y="19060"/>
                  </a:lnTo>
                  <a:lnTo>
                    <a:pt x="24694" y="19330"/>
                  </a:lnTo>
                  <a:lnTo>
                    <a:pt x="24209" y="19572"/>
                  </a:lnTo>
                  <a:lnTo>
                    <a:pt x="23697" y="19788"/>
                  </a:lnTo>
                  <a:lnTo>
                    <a:pt x="23185" y="19950"/>
                  </a:lnTo>
                  <a:lnTo>
                    <a:pt x="22646" y="20111"/>
                  </a:lnTo>
                  <a:lnTo>
                    <a:pt x="22133" y="20219"/>
                  </a:lnTo>
                  <a:lnTo>
                    <a:pt x="21567" y="20300"/>
                  </a:lnTo>
                  <a:lnTo>
                    <a:pt x="21001" y="20327"/>
                  </a:lnTo>
                  <a:lnTo>
                    <a:pt x="20435" y="20327"/>
                  </a:lnTo>
                  <a:lnTo>
                    <a:pt x="19869" y="20273"/>
                  </a:lnTo>
                  <a:lnTo>
                    <a:pt x="19330" y="20192"/>
                  </a:lnTo>
                  <a:lnTo>
                    <a:pt x="18763" y="20030"/>
                  </a:lnTo>
                  <a:lnTo>
                    <a:pt x="18224" y="19815"/>
                  </a:lnTo>
                  <a:lnTo>
                    <a:pt x="17712" y="19572"/>
                  </a:lnTo>
                  <a:lnTo>
                    <a:pt x="17200" y="19249"/>
                  </a:lnTo>
                  <a:lnTo>
                    <a:pt x="16715" y="18898"/>
                  </a:lnTo>
                  <a:lnTo>
                    <a:pt x="16283" y="18521"/>
                  </a:lnTo>
                  <a:lnTo>
                    <a:pt x="15906" y="18116"/>
                  </a:lnTo>
                  <a:lnTo>
                    <a:pt x="15555" y="17685"/>
                  </a:lnTo>
                  <a:lnTo>
                    <a:pt x="15259" y="17254"/>
                  </a:lnTo>
                  <a:lnTo>
                    <a:pt x="15016" y="16822"/>
                  </a:lnTo>
                  <a:lnTo>
                    <a:pt x="14774" y="16337"/>
                  </a:lnTo>
                  <a:lnTo>
                    <a:pt x="14585" y="15852"/>
                  </a:lnTo>
                  <a:lnTo>
                    <a:pt x="14423" y="15367"/>
                  </a:lnTo>
                  <a:lnTo>
                    <a:pt x="14315" y="14854"/>
                  </a:lnTo>
                  <a:lnTo>
                    <a:pt x="14234" y="14342"/>
                  </a:lnTo>
                  <a:lnTo>
                    <a:pt x="14181" y="13803"/>
                  </a:lnTo>
                  <a:lnTo>
                    <a:pt x="14181" y="13291"/>
                  </a:lnTo>
                  <a:lnTo>
                    <a:pt x="14207" y="12752"/>
                  </a:lnTo>
                  <a:lnTo>
                    <a:pt x="14288" y="12239"/>
                  </a:lnTo>
                  <a:lnTo>
                    <a:pt x="14396" y="11700"/>
                  </a:lnTo>
                  <a:lnTo>
                    <a:pt x="14531" y="11188"/>
                  </a:lnTo>
                  <a:lnTo>
                    <a:pt x="14720" y="10676"/>
                  </a:lnTo>
                  <a:lnTo>
                    <a:pt x="14935" y="10164"/>
                  </a:lnTo>
                  <a:lnTo>
                    <a:pt x="15394" y="9678"/>
                  </a:lnTo>
                  <a:lnTo>
                    <a:pt x="15852" y="9247"/>
                  </a:lnTo>
                  <a:lnTo>
                    <a:pt x="16229" y="8923"/>
                  </a:lnTo>
                  <a:lnTo>
                    <a:pt x="16607" y="8600"/>
                  </a:lnTo>
                  <a:lnTo>
                    <a:pt x="16984" y="8330"/>
                  </a:lnTo>
                  <a:lnTo>
                    <a:pt x="17362" y="8061"/>
                  </a:lnTo>
                  <a:lnTo>
                    <a:pt x="17766" y="7818"/>
                  </a:lnTo>
                  <a:lnTo>
                    <a:pt x="18170" y="7602"/>
                  </a:lnTo>
                  <a:lnTo>
                    <a:pt x="18602" y="7387"/>
                  </a:lnTo>
                  <a:lnTo>
                    <a:pt x="19006" y="7225"/>
                  </a:lnTo>
                  <a:lnTo>
                    <a:pt x="19464" y="7063"/>
                  </a:lnTo>
                  <a:lnTo>
                    <a:pt x="19896" y="6929"/>
                  </a:lnTo>
                  <a:lnTo>
                    <a:pt x="20327" y="6848"/>
                  </a:lnTo>
                  <a:lnTo>
                    <a:pt x="20785" y="6767"/>
                  </a:lnTo>
                  <a:lnTo>
                    <a:pt x="21244" y="6740"/>
                  </a:lnTo>
                  <a:lnTo>
                    <a:pt x="21729" y="6713"/>
                  </a:lnTo>
                  <a:close/>
                  <a:moveTo>
                    <a:pt x="18871" y="34319"/>
                  </a:moveTo>
                  <a:lnTo>
                    <a:pt x="19357" y="34372"/>
                  </a:lnTo>
                  <a:lnTo>
                    <a:pt x="19869" y="34426"/>
                  </a:lnTo>
                  <a:lnTo>
                    <a:pt x="20381" y="34507"/>
                  </a:lnTo>
                  <a:lnTo>
                    <a:pt x="20812" y="34588"/>
                  </a:lnTo>
                  <a:lnTo>
                    <a:pt x="21217" y="34696"/>
                  </a:lnTo>
                  <a:lnTo>
                    <a:pt x="21648" y="34804"/>
                  </a:lnTo>
                  <a:lnTo>
                    <a:pt x="22052" y="34939"/>
                  </a:lnTo>
                  <a:lnTo>
                    <a:pt x="22726" y="35208"/>
                  </a:lnTo>
                  <a:lnTo>
                    <a:pt x="23400" y="35505"/>
                  </a:lnTo>
                  <a:lnTo>
                    <a:pt x="24020" y="35855"/>
                  </a:lnTo>
                  <a:lnTo>
                    <a:pt x="24640" y="36260"/>
                  </a:lnTo>
                  <a:lnTo>
                    <a:pt x="25234" y="36664"/>
                  </a:lnTo>
                  <a:lnTo>
                    <a:pt x="25773" y="37122"/>
                  </a:lnTo>
                  <a:lnTo>
                    <a:pt x="26312" y="37608"/>
                  </a:lnTo>
                  <a:lnTo>
                    <a:pt x="26797" y="38120"/>
                  </a:lnTo>
                  <a:lnTo>
                    <a:pt x="27094" y="38470"/>
                  </a:lnTo>
                  <a:lnTo>
                    <a:pt x="27390" y="38821"/>
                  </a:lnTo>
                  <a:lnTo>
                    <a:pt x="27660" y="39171"/>
                  </a:lnTo>
                  <a:lnTo>
                    <a:pt x="27902" y="39549"/>
                  </a:lnTo>
                  <a:lnTo>
                    <a:pt x="28145" y="39926"/>
                  </a:lnTo>
                  <a:lnTo>
                    <a:pt x="28388" y="40303"/>
                  </a:lnTo>
                  <a:lnTo>
                    <a:pt x="28603" y="40681"/>
                  </a:lnTo>
                  <a:lnTo>
                    <a:pt x="28792" y="41085"/>
                  </a:lnTo>
                  <a:lnTo>
                    <a:pt x="28981" y="41490"/>
                  </a:lnTo>
                  <a:lnTo>
                    <a:pt x="29143" y="41894"/>
                  </a:lnTo>
                  <a:lnTo>
                    <a:pt x="29277" y="42298"/>
                  </a:lnTo>
                  <a:lnTo>
                    <a:pt x="29412" y="42703"/>
                  </a:lnTo>
                  <a:lnTo>
                    <a:pt x="29520" y="43134"/>
                  </a:lnTo>
                  <a:lnTo>
                    <a:pt x="29601" y="43565"/>
                  </a:lnTo>
                  <a:lnTo>
                    <a:pt x="29682" y="43997"/>
                  </a:lnTo>
                  <a:lnTo>
                    <a:pt x="29736" y="44401"/>
                  </a:lnTo>
                  <a:lnTo>
                    <a:pt x="29763" y="44832"/>
                  </a:lnTo>
                  <a:lnTo>
                    <a:pt x="29763" y="45264"/>
                  </a:lnTo>
                  <a:lnTo>
                    <a:pt x="29763" y="45695"/>
                  </a:lnTo>
                  <a:lnTo>
                    <a:pt x="29736" y="46126"/>
                  </a:lnTo>
                  <a:lnTo>
                    <a:pt x="29682" y="46558"/>
                  </a:lnTo>
                  <a:lnTo>
                    <a:pt x="29601" y="46989"/>
                  </a:lnTo>
                  <a:lnTo>
                    <a:pt x="29520" y="47420"/>
                  </a:lnTo>
                  <a:lnTo>
                    <a:pt x="29385" y="47852"/>
                  </a:lnTo>
                  <a:lnTo>
                    <a:pt x="29250" y="48256"/>
                  </a:lnTo>
                  <a:lnTo>
                    <a:pt x="29089" y="48688"/>
                  </a:lnTo>
                  <a:lnTo>
                    <a:pt x="28900" y="49092"/>
                  </a:lnTo>
                  <a:lnTo>
                    <a:pt x="28684" y="49496"/>
                  </a:lnTo>
                  <a:lnTo>
                    <a:pt x="28442" y="49901"/>
                  </a:lnTo>
                  <a:lnTo>
                    <a:pt x="28172" y="50305"/>
                  </a:lnTo>
                  <a:lnTo>
                    <a:pt x="27875" y="50682"/>
                  </a:lnTo>
                  <a:lnTo>
                    <a:pt x="27579" y="51087"/>
                  </a:lnTo>
                  <a:lnTo>
                    <a:pt x="27202" y="51464"/>
                  </a:lnTo>
                  <a:lnTo>
                    <a:pt x="26770" y="51896"/>
                  </a:lnTo>
                  <a:lnTo>
                    <a:pt x="26312" y="52273"/>
                  </a:lnTo>
                  <a:lnTo>
                    <a:pt x="25827" y="52624"/>
                  </a:lnTo>
                  <a:lnTo>
                    <a:pt x="25314" y="52920"/>
                  </a:lnTo>
                  <a:lnTo>
                    <a:pt x="24775" y="53190"/>
                  </a:lnTo>
                  <a:lnTo>
                    <a:pt x="24236" y="53432"/>
                  </a:lnTo>
                  <a:lnTo>
                    <a:pt x="23670" y="53648"/>
                  </a:lnTo>
                  <a:lnTo>
                    <a:pt x="23104" y="53810"/>
                  </a:lnTo>
                  <a:lnTo>
                    <a:pt x="22430" y="53971"/>
                  </a:lnTo>
                  <a:lnTo>
                    <a:pt x="21756" y="54106"/>
                  </a:lnTo>
                  <a:lnTo>
                    <a:pt x="21055" y="54187"/>
                  </a:lnTo>
                  <a:lnTo>
                    <a:pt x="20354" y="54241"/>
                  </a:lnTo>
                  <a:lnTo>
                    <a:pt x="19653" y="54268"/>
                  </a:lnTo>
                  <a:lnTo>
                    <a:pt x="18952" y="54268"/>
                  </a:lnTo>
                  <a:lnTo>
                    <a:pt x="18278" y="54214"/>
                  </a:lnTo>
                  <a:lnTo>
                    <a:pt x="17577" y="54160"/>
                  </a:lnTo>
                  <a:lnTo>
                    <a:pt x="16876" y="54079"/>
                  </a:lnTo>
                  <a:lnTo>
                    <a:pt x="16148" y="53945"/>
                  </a:lnTo>
                  <a:lnTo>
                    <a:pt x="15690" y="53864"/>
                  </a:lnTo>
                  <a:lnTo>
                    <a:pt x="15232" y="53729"/>
                  </a:lnTo>
                  <a:lnTo>
                    <a:pt x="14801" y="53594"/>
                  </a:lnTo>
                  <a:lnTo>
                    <a:pt x="14369" y="53459"/>
                  </a:lnTo>
                  <a:lnTo>
                    <a:pt x="13965" y="53297"/>
                  </a:lnTo>
                  <a:lnTo>
                    <a:pt x="13560" y="53109"/>
                  </a:lnTo>
                  <a:lnTo>
                    <a:pt x="13183" y="52893"/>
                  </a:lnTo>
                  <a:lnTo>
                    <a:pt x="12806" y="52677"/>
                  </a:lnTo>
                  <a:lnTo>
                    <a:pt x="12428" y="52462"/>
                  </a:lnTo>
                  <a:lnTo>
                    <a:pt x="12051" y="52192"/>
                  </a:lnTo>
                  <a:lnTo>
                    <a:pt x="11700" y="51923"/>
                  </a:lnTo>
                  <a:lnTo>
                    <a:pt x="11377" y="51626"/>
                  </a:lnTo>
                  <a:lnTo>
                    <a:pt x="11053" y="51330"/>
                  </a:lnTo>
                  <a:lnTo>
                    <a:pt x="10757" y="51006"/>
                  </a:lnTo>
                  <a:lnTo>
                    <a:pt x="10487" y="50656"/>
                  </a:lnTo>
                  <a:lnTo>
                    <a:pt x="10218" y="50305"/>
                  </a:lnTo>
                  <a:lnTo>
                    <a:pt x="9975" y="49928"/>
                  </a:lnTo>
                  <a:lnTo>
                    <a:pt x="9732" y="49523"/>
                  </a:lnTo>
                  <a:lnTo>
                    <a:pt x="9544" y="49119"/>
                  </a:lnTo>
                  <a:lnTo>
                    <a:pt x="9355" y="48688"/>
                  </a:lnTo>
                  <a:lnTo>
                    <a:pt x="9166" y="48256"/>
                  </a:lnTo>
                  <a:lnTo>
                    <a:pt x="9031" y="47798"/>
                  </a:lnTo>
                  <a:lnTo>
                    <a:pt x="8897" y="47340"/>
                  </a:lnTo>
                  <a:lnTo>
                    <a:pt x="8762" y="46854"/>
                  </a:lnTo>
                  <a:lnTo>
                    <a:pt x="8681" y="46261"/>
                  </a:lnTo>
                  <a:lnTo>
                    <a:pt x="8600" y="45668"/>
                  </a:lnTo>
                  <a:lnTo>
                    <a:pt x="8546" y="45075"/>
                  </a:lnTo>
                  <a:lnTo>
                    <a:pt x="8519" y="44482"/>
                  </a:lnTo>
                  <a:lnTo>
                    <a:pt x="8546" y="43889"/>
                  </a:lnTo>
                  <a:lnTo>
                    <a:pt x="8573" y="43296"/>
                  </a:lnTo>
                  <a:lnTo>
                    <a:pt x="8654" y="42703"/>
                  </a:lnTo>
                  <a:lnTo>
                    <a:pt x="8762" y="42110"/>
                  </a:lnTo>
                  <a:lnTo>
                    <a:pt x="8870" y="41517"/>
                  </a:lnTo>
                  <a:lnTo>
                    <a:pt x="9031" y="40950"/>
                  </a:lnTo>
                  <a:lnTo>
                    <a:pt x="9193" y="40357"/>
                  </a:lnTo>
                  <a:lnTo>
                    <a:pt x="9382" y="39791"/>
                  </a:lnTo>
                  <a:lnTo>
                    <a:pt x="9625" y="39225"/>
                  </a:lnTo>
                  <a:lnTo>
                    <a:pt x="9867" y="38686"/>
                  </a:lnTo>
                  <a:lnTo>
                    <a:pt x="10137" y="38147"/>
                  </a:lnTo>
                  <a:lnTo>
                    <a:pt x="10433" y="37608"/>
                  </a:lnTo>
                  <a:lnTo>
                    <a:pt x="10757" y="37284"/>
                  </a:lnTo>
                  <a:lnTo>
                    <a:pt x="11134" y="36987"/>
                  </a:lnTo>
                  <a:lnTo>
                    <a:pt x="11512" y="36664"/>
                  </a:lnTo>
                  <a:lnTo>
                    <a:pt x="11889" y="36394"/>
                  </a:lnTo>
                  <a:lnTo>
                    <a:pt x="12401" y="36044"/>
                  </a:lnTo>
                  <a:lnTo>
                    <a:pt x="12940" y="35720"/>
                  </a:lnTo>
                  <a:lnTo>
                    <a:pt x="13480" y="35451"/>
                  </a:lnTo>
                  <a:lnTo>
                    <a:pt x="14046" y="35181"/>
                  </a:lnTo>
                  <a:lnTo>
                    <a:pt x="14612" y="34966"/>
                  </a:lnTo>
                  <a:lnTo>
                    <a:pt x="15205" y="34777"/>
                  </a:lnTo>
                  <a:lnTo>
                    <a:pt x="15825" y="34615"/>
                  </a:lnTo>
                  <a:lnTo>
                    <a:pt x="16445" y="34480"/>
                  </a:lnTo>
                  <a:lnTo>
                    <a:pt x="16903" y="34426"/>
                  </a:lnTo>
                  <a:lnTo>
                    <a:pt x="17389" y="34372"/>
                  </a:lnTo>
                  <a:lnTo>
                    <a:pt x="17874" y="34319"/>
                  </a:lnTo>
                  <a:close/>
                  <a:moveTo>
                    <a:pt x="21405" y="0"/>
                  </a:moveTo>
                  <a:lnTo>
                    <a:pt x="20785" y="27"/>
                  </a:lnTo>
                  <a:lnTo>
                    <a:pt x="20138" y="81"/>
                  </a:lnTo>
                  <a:lnTo>
                    <a:pt x="19518" y="162"/>
                  </a:lnTo>
                  <a:lnTo>
                    <a:pt x="18898" y="270"/>
                  </a:lnTo>
                  <a:lnTo>
                    <a:pt x="18305" y="378"/>
                  </a:lnTo>
                  <a:lnTo>
                    <a:pt x="17685" y="539"/>
                  </a:lnTo>
                  <a:lnTo>
                    <a:pt x="17092" y="701"/>
                  </a:lnTo>
                  <a:lnTo>
                    <a:pt x="16526" y="917"/>
                  </a:lnTo>
                  <a:lnTo>
                    <a:pt x="15960" y="1132"/>
                  </a:lnTo>
                  <a:lnTo>
                    <a:pt x="15097" y="1483"/>
                  </a:lnTo>
                  <a:lnTo>
                    <a:pt x="14288" y="1914"/>
                  </a:lnTo>
                  <a:lnTo>
                    <a:pt x="13480" y="2373"/>
                  </a:lnTo>
                  <a:lnTo>
                    <a:pt x="12725" y="2885"/>
                  </a:lnTo>
                  <a:lnTo>
                    <a:pt x="12078" y="3370"/>
                  </a:lnTo>
                  <a:lnTo>
                    <a:pt x="11458" y="3882"/>
                  </a:lnTo>
                  <a:lnTo>
                    <a:pt x="10865" y="4421"/>
                  </a:lnTo>
                  <a:lnTo>
                    <a:pt x="10298" y="5014"/>
                  </a:lnTo>
                  <a:lnTo>
                    <a:pt x="9759" y="5608"/>
                  </a:lnTo>
                  <a:lnTo>
                    <a:pt x="9274" y="6255"/>
                  </a:lnTo>
                  <a:lnTo>
                    <a:pt x="8816" y="6902"/>
                  </a:lnTo>
                  <a:lnTo>
                    <a:pt x="8384" y="7602"/>
                  </a:lnTo>
                  <a:lnTo>
                    <a:pt x="7980" y="8303"/>
                  </a:lnTo>
                  <a:lnTo>
                    <a:pt x="7603" y="9031"/>
                  </a:lnTo>
                  <a:lnTo>
                    <a:pt x="7279" y="9786"/>
                  </a:lnTo>
                  <a:lnTo>
                    <a:pt x="7010" y="10568"/>
                  </a:lnTo>
                  <a:lnTo>
                    <a:pt x="6767" y="11377"/>
                  </a:lnTo>
                  <a:lnTo>
                    <a:pt x="6551" y="12185"/>
                  </a:lnTo>
                  <a:lnTo>
                    <a:pt x="6389" y="13021"/>
                  </a:lnTo>
                  <a:lnTo>
                    <a:pt x="6282" y="13857"/>
                  </a:lnTo>
                  <a:lnTo>
                    <a:pt x="6228" y="14774"/>
                  </a:lnTo>
                  <a:lnTo>
                    <a:pt x="6201" y="15690"/>
                  </a:lnTo>
                  <a:lnTo>
                    <a:pt x="6255" y="16580"/>
                  </a:lnTo>
                  <a:lnTo>
                    <a:pt x="6336" y="17442"/>
                  </a:lnTo>
                  <a:lnTo>
                    <a:pt x="6470" y="18332"/>
                  </a:lnTo>
                  <a:lnTo>
                    <a:pt x="6686" y="19168"/>
                  </a:lnTo>
                  <a:lnTo>
                    <a:pt x="6929" y="20003"/>
                  </a:lnTo>
                  <a:lnTo>
                    <a:pt x="7198" y="20812"/>
                  </a:lnTo>
                  <a:lnTo>
                    <a:pt x="7549" y="21621"/>
                  </a:lnTo>
                  <a:lnTo>
                    <a:pt x="7926" y="22376"/>
                  </a:lnTo>
                  <a:lnTo>
                    <a:pt x="8330" y="23131"/>
                  </a:lnTo>
                  <a:lnTo>
                    <a:pt x="8816" y="23859"/>
                  </a:lnTo>
                  <a:lnTo>
                    <a:pt x="9301" y="24560"/>
                  </a:lnTo>
                  <a:lnTo>
                    <a:pt x="9840" y="25233"/>
                  </a:lnTo>
                  <a:lnTo>
                    <a:pt x="10433" y="25880"/>
                  </a:lnTo>
                  <a:lnTo>
                    <a:pt x="11026" y="26501"/>
                  </a:lnTo>
                  <a:lnTo>
                    <a:pt x="10352" y="26851"/>
                  </a:lnTo>
                  <a:lnTo>
                    <a:pt x="9678" y="27255"/>
                  </a:lnTo>
                  <a:lnTo>
                    <a:pt x="9031" y="27687"/>
                  </a:lnTo>
                  <a:lnTo>
                    <a:pt x="8411" y="28145"/>
                  </a:lnTo>
                  <a:lnTo>
                    <a:pt x="7791" y="28603"/>
                  </a:lnTo>
                  <a:lnTo>
                    <a:pt x="7198" y="29116"/>
                  </a:lnTo>
                  <a:lnTo>
                    <a:pt x="6632" y="29628"/>
                  </a:lnTo>
                  <a:lnTo>
                    <a:pt x="6066" y="30194"/>
                  </a:lnTo>
                  <a:lnTo>
                    <a:pt x="5392" y="30922"/>
                  </a:lnTo>
                  <a:lnTo>
                    <a:pt x="4745" y="31677"/>
                  </a:lnTo>
                  <a:lnTo>
                    <a:pt x="4152" y="32485"/>
                  </a:lnTo>
                  <a:lnTo>
                    <a:pt x="3586" y="33348"/>
                  </a:lnTo>
                  <a:lnTo>
                    <a:pt x="3074" y="34238"/>
                  </a:lnTo>
                  <a:lnTo>
                    <a:pt x="2588" y="35154"/>
                  </a:lnTo>
                  <a:lnTo>
                    <a:pt x="2157" y="36125"/>
                  </a:lnTo>
                  <a:lnTo>
                    <a:pt x="1753" y="37122"/>
                  </a:lnTo>
                  <a:lnTo>
                    <a:pt x="1726" y="37284"/>
                  </a:lnTo>
                  <a:lnTo>
                    <a:pt x="1483" y="37931"/>
                  </a:lnTo>
                  <a:lnTo>
                    <a:pt x="1294" y="38605"/>
                  </a:lnTo>
                  <a:lnTo>
                    <a:pt x="1079" y="39144"/>
                  </a:lnTo>
                  <a:lnTo>
                    <a:pt x="890" y="39683"/>
                  </a:lnTo>
                  <a:lnTo>
                    <a:pt x="728" y="40249"/>
                  </a:lnTo>
                  <a:lnTo>
                    <a:pt x="566" y="40789"/>
                  </a:lnTo>
                  <a:lnTo>
                    <a:pt x="432" y="41355"/>
                  </a:lnTo>
                  <a:lnTo>
                    <a:pt x="324" y="41921"/>
                  </a:lnTo>
                  <a:lnTo>
                    <a:pt x="216" y="42487"/>
                  </a:lnTo>
                  <a:lnTo>
                    <a:pt x="135" y="43053"/>
                  </a:lnTo>
                  <a:lnTo>
                    <a:pt x="81" y="43619"/>
                  </a:lnTo>
                  <a:lnTo>
                    <a:pt x="27" y="44185"/>
                  </a:lnTo>
                  <a:lnTo>
                    <a:pt x="27" y="44752"/>
                  </a:lnTo>
                  <a:lnTo>
                    <a:pt x="0" y="45318"/>
                  </a:lnTo>
                  <a:lnTo>
                    <a:pt x="27" y="45884"/>
                  </a:lnTo>
                  <a:lnTo>
                    <a:pt x="54" y="46450"/>
                  </a:lnTo>
                  <a:lnTo>
                    <a:pt x="135" y="47043"/>
                  </a:lnTo>
                  <a:lnTo>
                    <a:pt x="189" y="47609"/>
                  </a:lnTo>
                  <a:lnTo>
                    <a:pt x="324" y="48229"/>
                  </a:lnTo>
                  <a:lnTo>
                    <a:pt x="459" y="48849"/>
                  </a:lnTo>
                  <a:lnTo>
                    <a:pt x="620" y="49469"/>
                  </a:lnTo>
                  <a:lnTo>
                    <a:pt x="809" y="50062"/>
                  </a:lnTo>
                  <a:lnTo>
                    <a:pt x="971" y="50709"/>
                  </a:lnTo>
                  <a:lnTo>
                    <a:pt x="1133" y="51330"/>
                  </a:lnTo>
                  <a:lnTo>
                    <a:pt x="1348" y="51950"/>
                  </a:lnTo>
                  <a:lnTo>
                    <a:pt x="1591" y="52570"/>
                  </a:lnTo>
                  <a:lnTo>
                    <a:pt x="1833" y="53163"/>
                  </a:lnTo>
                  <a:lnTo>
                    <a:pt x="2130" y="53756"/>
                  </a:lnTo>
                  <a:lnTo>
                    <a:pt x="2427" y="54322"/>
                  </a:lnTo>
                  <a:lnTo>
                    <a:pt x="2777" y="54888"/>
                  </a:lnTo>
                  <a:lnTo>
                    <a:pt x="3047" y="55319"/>
                  </a:lnTo>
                  <a:lnTo>
                    <a:pt x="3370" y="55751"/>
                  </a:lnTo>
                  <a:lnTo>
                    <a:pt x="3828" y="56344"/>
                  </a:lnTo>
                  <a:lnTo>
                    <a:pt x="4341" y="56910"/>
                  </a:lnTo>
                  <a:lnTo>
                    <a:pt x="4853" y="57449"/>
                  </a:lnTo>
                  <a:lnTo>
                    <a:pt x="5419" y="57961"/>
                  </a:lnTo>
                  <a:lnTo>
                    <a:pt x="5985" y="58447"/>
                  </a:lnTo>
                  <a:lnTo>
                    <a:pt x="6578" y="58905"/>
                  </a:lnTo>
                  <a:lnTo>
                    <a:pt x="7198" y="59336"/>
                  </a:lnTo>
                  <a:lnTo>
                    <a:pt x="7818" y="59741"/>
                  </a:lnTo>
                  <a:lnTo>
                    <a:pt x="8519" y="60145"/>
                  </a:lnTo>
                  <a:lnTo>
                    <a:pt x="9220" y="60495"/>
                  </a:lnTo>
                  <a:lnTo>
                    <a:pt x="9921" y="60846"/>
                  </a:lnTo>
                  <a:lnTo>
                    <a:pt x="10649" y="61142"/>
                  </a:lnTo>
                  <a:lnTo>
                    <a:pt x="11377" y="61412"/>
                  </a:lnTo>
                  <a:lnTo>
                    <a:pt x="12132" y="61655"/>
                  </a:lnTo>
                  <a:lnTo>
                    <a:pt x="12913" y="61870"/>
                  </a:lnTo>
                  <a:lnTo>
                    <a:pt x="13668" y="62059"/>
                  </a:lnTo>
                  <a:lnTo>
                    <a:pt x="14423" y="62221"/>
                  </a:lnTo>
                  <a:lnTo>
                    <a:pt x="15205" y="62329"/>
                  </a:lnTo>
                  <a:lnTo>
                    <a:pt x="15960" y="62490"/>
                  </a:lnTo>
                  <a:lnTo>
                    <a:pt x="16742" y="62652"/>
                  </a:lnTo>
                  <a:lnTo>
                    <a:pt x="17523" y="62760"/>
                  </a:lnTo>
                  <a:lnTo>
                    <a:pt x="18305" y="62868"/>
                  </a:lnTo>
                  <a:lnTo>
                    <a:pt x="19033" y="62922"/>
                  </a:lnTo>
                  <a:lnTo>
                    <a:pt x="19734" y="62976"/>
                  </a:lnTo>
                  <a:lnTo>
                    <a:pt x="20435" y="63003"/>
                  </a:lnTo>
                  <a:lnTo>
                    <a:pt x="21837" y="63003"/>
                  </a:lnTo>
                  <a:lnTo>
                    <a:pt x="22565" y="62949"/>
                  </a:lnTo>
                  <a:lnTo>
                    <a:pt x="23266" y="62895"/>
                  </a:lnTo>
                  <a:lnTo>
                    <a:pt x="23966" y="62814"/>
                  </a:lnTo>
                  <a:lnTo>
                    <a:pt x="25099" y="62652"/>
                  </a:lnTo>
                  <a:lnTo>
                    <a:pt x="26231" y="62436"/>
                  </a:lnTo>
                  <a:lnTo>
                    <a:pt x="27336" y="62140"/>
                  </a:lnTo>
                  <a:lnTo>
                    <a:pt x="27875" y="61978"/>
                  </a:lnTo>
                  <a:lnTo>
                    <a:pt x="28415" y="61789"/>
                  </a:lnTo>
                  <a:lnTo>
                    <a:pt x="28954" y="61601"/>
                  </a:lnTo>
                  <a:lnTo>
                    <a:pt x="29493" y="61385"/>
                  </a:lnTo>
                  <a:lnTo>
                    <a:pt x="30032" y="61142"/>
                  </a:lnTo>
                  <a:lnTo>
                    <a:pt x="30544" y="60900"/>
                  </a:lnTo>
                  <a:lnTo>
                    <a:pt x="31057" y="60630"/>
                  </a:lnTo>
                  <a:lnTo>
                    <a:pt x="31542" y="60361"/>
                  </a:lnTo>
                  <a:lnTo>
                    <a:pt x="32027" y="60064"/>
                  </a:lnTo>
                  <a:lnTo>
                    <a:pt x="32512" y="59741"/>
                  </a:lnTo>
                  <a:lnTo>
                    <a:pt x="33132" y="59282"/>
                  </a:lnTo>
                  <a:lnTo>
                    <a:pt x="33752" y="58770"/>
                  </a:lnTo>
                  <a:lnTo>
                    <a:pt x="34319" y="58258"/>
                  </a:lnTo>
                  <a:lnTo>
                    <a:pt x="34885" y="57719"/>
                  </a:lnTo>
                  <a:lnTo>
                    <a:pt x="35424" y="57153"/>
                  </a:lnTo>
                  <a:lnTo>
                    <a:pt x="35909" y="56586"/>
                  </a:lnTo>
                  <a:lnTo>
                    <a:pt x="36394" y="55966"/>
                  </a:lnTo>
                  <a:lnTo>
                    <a:pt x="36826" y="55346"/>
                  </a:lnTo>
                  <a:lnTo>
                    <a:pt x="37257" y="54699"/>
                  </a:lnTo>
                  <a:lnTo>
                    <a:pt x="37661" y="54052"/>
                  </a:lnTo>
                  <a:lnTo>
                    <a:pt x="37958" y="53675"/>
                  </a:lnTo>
                  <a:lnTo>
                    <a:pt x="38416" y="53082"/>
                  </a:lnTo>
                  <a:lnTo>
                    <a:pt x="38848" y="52462"/>
                  </a:lnTo>
                  <a:lnTo>
                    <a:pt x="39225" y="51842"/>
                  </a:lnTo>
                  <a:lnTo>
                    <a:pt x="39576" y="51195"/>
                  </a:lnTo>
                  <a:lnTo>
                    <a:pt x="39899" y="50548"/>
                  </a:lnTo>
                  <a:lnTo>
                    <a:pt x="40169" y="49901"/>
                  </a:lnTo>
                  <a:lnTo>
                    <a:pt x="40411" y="49227"/>
                  </a:lnTo>
                  <a:lnTo>
                    <a:pt x="40627" y="48553"/>
                  </a:lnTo>
                  <a:lnTo>
                    <a:pt x="40789" y="47879"/>
                  </a:lnTo>
                  <a:lnTo>
                    <a:pt x="40950" y="47178"/>
                  </a:lnTo>
                  <a:lnTo>
                    <a:pt x="41058" y="46477"/>
                  </a:lnTo>
                  <a:lnTo>
                    <a:pt x="41112" y="45776"/>
                  </a:lnTo>
                  <a:lnTo>
                    <a:pt x="41166" y="45075"/>
                  </a:lnTo>
                  <a:lnTo>
                    <a:pt x="41193" y="44374"/>
                  </a:lnTo>
                  <a:lnTo>
                    <a:pt x="41166" y="43646"/>
                  </a:lnTo>
                  <a:lnTo>
                    <a:pt x="41112" y="42945"/>
                  </a:lnTo>
                  <a:lnTo>
                    <a:pt x="41058" y="42244"/>
                  </a:lnTo>
                  <a:lnTo>
                    <a:pt x="40950" y="41517"/>
                  </a:lnTo>
                  <a:lnTo>
                    <a:pt x="40816" y="40816"/>
                  </a:lnTo>
                  <a:lnTo>
                    <a:pt x="40654" y="40115"/>
                  </a:lnTo>
                  <a:lnTo>
                    <a:pt x="40465" y="39414"/>
                  </a:lnTo>
                  <a:lnTo>
                    <a:pt x="40249" y="38713"/>
                  </a:lnTo>
                  <a:lnTo>
                    <a:pt x="40007" y="38012"/>
                  </a:lnTo>
                  <a:lnTo>
                    <a:pt x="39737" y="37338"/>
                  </a:lnTo>
                  <a:lnTo>
                    <a:pt x="39468" y="36664"/>
                  </a:lnTo>
                  <a:lnTo>
                    <a:pt x="39144" y="35990"/>
                  </a:lnTo>
                  <a:lnTo>
                    <a:pt x="38794" y="35316"/>
                  </a:lnTo>
                  <a:lnTo>
                    <a:pt x="38443" y="34669"/>
                  </a:lnTo>
                  <a:lnTo>
                    <a:pt x="38066" y="34022"/>
                  </a:lnTo>
                  <a:lnTo>
                    <a:pt x="37661" y="33402"/>
                  </a:lnTo>
                  <a:lnTo>
                    <a:pt x="37230" y="32782"/>
                  </a:lnTo>
                  <a:lnTo>
                    <a:pt x="36772" y="32189"/>
                  </a:lnTo>
                  <a:lnTo>
                    <a:pt x="36287" y="31569"/>
                  </a:lnTo>
                  <a:lnTo>
                    <a:pt x="35747" y="30976"/>
                  </a:lnTo>
                  <a:lnTo>
                    <a:pt x="35208" y="30383"/>
                  </a:lnTo>
                  <a:lnTo>
                    <a:pt x="34642" y="29816"/>
                  </a:lnTo>
                  <a:lnTo>
                    <a:pt x="34076" y="29277"/>
                  </a:lnTo>
                  <a:lnTo>
                    <a:pt x="33456" y="28765"/>
                  </a:lnTo>
                  <a:lnTo>
                    <a:pt x="32836" y="28280"/>
                  </a:lnTo>
                  <a:lnTo>
                    <a:pt x="32189" y="27795"/>
                  </a:lnTo>
                  <a:lnTo>
                    <a:pt x="31677" y="27444"/>
                  </a:lnTo>
                  <a:lnTo>
                    <a:pt x="31111" y="27094"/>
                  </a:lnTo>
                  <a:lnTo>
                    <a:pt x="30706" y="26851"/>
                  </a:lnTo>
                  <a:lnTo>
                    <a:pt x="31488" y="26069"/>
                  </a:lnTo>
                  <a:lnTo>
                    <a:pt x="31865" y="25665"/>
                  </a:lnTo>
                  <a:lnTo>
                    <a:pt x="32216" y="25233"/>
                  </a:lnTo>
                  <a:lnTo>
                    <a:pt x="32674" y="24667"/>
                  </a:lnTo>
                  <a:lnTo>
                    <a:pt x="33105" y="24101"/>
                  </a:lnTo>
                  <a:lnTo>
                    <a:pt x="33510" y="23508"/>
                  </a:lnTo>
                  <a:lnTo>
                    <a:pt x="33887" y="22915"/>
                  </a:lnTo>
                  <a:lnTo>
                    <a:pt x="34265" y="22268"/>
                  </a:lnTo>
                  <a:lnTo>
                    <a:pt x="34588" y="21648"/>
                  </a:lnTo>
                  <a:lnTo>
                    <a:pt x="34885" y="21001"/>
                  </a:lnTo>
                  <a:lnTo>
                    <a:pt x="35154" y="20327"/>
                  </a:lnTo>
                  <a:lnTo>
                    <a:pt x="35424" y="19653"/>
                  </a:lnTo>
                  <a:lnTo>
                    <a:pt x="35640" y="18979"/>
                  </a:lnTo>
                  <a:lnTo>
                    <a:pt x="35801" y="18278"/>
                  </a:lnTo>
                  <a:lnTo>
                    <a:pt x="35963" y="17577"/>
                  </a:lnTo>
                  <a:lnTo>
                    <a:pt x="36098" y="16849"/>
                  </a:lnTo>
                  <a:lnTo>
                    <a:pt x="36179" y="16121"/>
                  </a:lnTo>
                  <a:lnTo>
                    <a:pt x="36233" y="15394"/>
                  </a:lnTo>
                  <a:lnTo>
                    <a:pt x="36233" y="14666"/>
                  </a:lnTo>
                  <a:lnTo>
                    <a:pt x="36233" y="14207"/>
                  </a:lnTo>
                  <a:lnTo>
                    <a:pt x="36206" y="13533"/>
                  </a:lnTo>
                  <a:lnTo>
                    <a:pt x="36152" y="12859"/>
                  </a:lnTo>
                  <a:lnTo>
                    <a:pt x="36071" y="12320"/>
                  </a:lnTo>
                  <a:lnTo>
                    <a:pt x="35963" y="11808"/>
                  </a:lnTo>
                  <a:lnTo>
                    <a:pt x="35855" y="11296"/>
                  </a:lnTo>
                  <a:lnTo>
                    <a:pt x="35747" y="10784"/>
                  </a:lnTo>
                  <a:lnTo>
                    <a:pt x="35586" y="10271"/>
                  </a:lnTo>
                  <a:lnTo>
                    <a:pt x="35424" y="9786"/>
                  </a:lnTo>
                  <a:lnTo>
                    <a:pt x="35262" y="9301"/>
                  </a:lnTo>
                  <a:lnTo>
                    <a:pt x="35073" y="8816"/>
                  </a:lnTo>
                  <a:lnTo>
                    <a:pt x="34858" y="8357"/>
                  </a:lnTo>
                  <a:lnTo>
                    <a:pt x="34615" y="7899"/>
                  </a:lnTo>
                  <a:lnTo>
                    <a:pt x="34399" y="7441"/>
                  </a:lnTo>
                  <a:lnTo>
                    <a:pt x="34130" y="7009"/>
                  </a:lnTo>
                  <a:lnTo>
                    <a:pt x="33860" y="6578"/>
                  </a:lnTo>
                  <a:lnTo>
                    <a:pt x="33564" y="6147"/>
                  </a:lnTo>
                  <a:lnTo>
                    <a:pt x="33267" y="5742"/>
                  </a:lnTo>
                  <a:lnTo>
                    <a:pt x="32971" y="5338"/>
                  </a:lnTo>
                  <a:lnTo>
                    <a:pt x="32620" y="4961"/>
                  </a:lnTo>
                  <a:lnTo>
                    <a:pt x="32270" y="4556"/>
                  </a:lnTo>
                  <a:lnTo>
                    <a:pt x="31919" y="4179"/>
                  </a:lnTo>
                  <a:lnTo>
                    <a:pt x="31542" y="3828"/>
                  </a:lnTo>
                  <a:lnTo>
                    <a:pt x="31137" y="3478"/>
                  </a:lnTo>
                  <a:lnTo>
                    <a:pt x="30733" y="3154"/>
                  </a:lnTo>
                  <a:lnTo>
                    <a:pt x="30329" y="2831"/>
                  </a:lnTo>
                  <a:lnTo>
                    <a:pt x="29897" y="2534"/>
                  </a:lnTo>
                  <a:lnTo>
                    <a:pt x="29466" y="2238"/>
                  </a:lnTo>
                  <a:lnTo>
                    <a:pt x="29008" y="1968"/>
                  </a:lnTo>
                  <a:lnTo>
                    <a:pt x="28549" y="1725"/>
                  </a:lnTo>
                  <a:lnTo>
                    <a:pt x="28091" y="1483"/>
                  </a:lnTo>
                  <a:lnTo>
                    <a:pt x="27606" y="1240"/>
                  </a:lnTo>
                  <a:lnTo>
                    <a:pt x="27121" y="1052"/>
                  </a:lnTo>
                  <a:lnTo>
                    <a:pt x="26635" y="863"/>
                  </a:lnTo>
                  <a:lnTo>
                    <a:pt x="26123" y="701"/>
                  </a:lnTo>
                  <a:lnTo>
                    <a:pt x="25449" y="485"/>
                  </a:lnTo>
                  <a:lnTo>
                    <a:pt x="24721" y="324"/>
                  </a:lnTo>
                  <a:lnTo>
                    <a:pt x="23993" y="189"/>
                  </a:lnTo>
                  <a:lnTo>
                    <a:pt x="23266" y="81"/>
                  </a:lnTo>
                  <a:lnTo>
                    <a:pt x="22646" y="27"/>
                  </a:lnTo>
                  <a:lnTo>
                    <a:pt x="220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6"/>
            <p:cNvSpPr/>
            <p:nvPr/>
          </p:nvSpPr>
          <p:spPr>
            <a:xfrm>
              <a:off x="1227675" y="1088650"/>
              <a:ext cx="152350" cy="738700"/>
            </a:xfrm>
            <a:custGeom>
              <a:avLst/>
              <a:gdLst/>
              <a:ahLst/>
              <a:cxnLst/>
              <a:rect l="l" t="t" r="r" b="b"/>
              <a:pathLst>
                <a:path w="6094" h="29548" extrusionOk="0">
                  <a:moveTo>
                    <a:pt x="4341" y="1"/>
                  </a:moveTo>
                  <a:lnTo>
                    <a:pt x="3667" y="729"/>
                  </a:lnTo>
                  <a:lnTo>
                    <a:pt x="3020" y="1484"/>
                  </a:lnTo>
                  <a:lnTo>
                    <a:pt x="2427" y="2292"/>
                  </a:lnTo>
                  <a:lnTo>
                    <a:pt x="1861" y="3155"/>
                  </a:lnTo>
                  <a:lnTo>
                    <a:pt x="1349" y="4045"/>
                  </a:lnTo>
                  <a:lnTo>
                    <a:pt x="863" y="4961"/>
                  </a:lnTo>
                  <a:lnTo>
                    <a:pt x="432" y="5932"/>
                  </a:lnTo>
                  <a:lnTo>
                    <a:pt x="28" y="6929"/>
                  </a:lnTo>
                  <a:lnTo>
                    <a:pt x="1" y="7091"/>
                  </a:lnTo>
                  <a:lnTo>
                    <a:pt x="55" y="9275"/>
                  </a:lnTo>
                  <a:lnTo>
                    <a:pt x="162" y="11485"/>
                  </a:lnTo>
                  <a:lnTo>
                    <a:pt x="405" y="15907"/>
                  </a:lnTo>
                  <a:lnTo>
                    <a:pt x="702" y="20301"/>
                  </a:lnTo>
                  <a:lnTo>
                    <a:pt x="1052" y="24695"/>
                  </a:lnTo>
                  <a:lnTo>
                    <a:pt x="1322" y="25126"/>
                  </a:lnTo>
                  <a:lnTo>
                    <a:pt x="1645" y="25558"/>
                  </a:lnTo>
                  <a:lnTo>
                    <a:pt x="2103" y="26151"/>
                  </a:lnTo>
                  <a:lnTo>
                    <a:pt x="2616" y="26717"/>
                  </a:lnTo>
                  <a:lnTo>
                    <a:pt x="3128" y="27256"/>
                  </a:lnTo>
                  <a:lnTo>
                    <a:pt x="3694" y="27768"/>
                  </a:lnTo>
                  <a:lnTo>
                    <a:pt x="4260" y="28254"/>
                  </a:lnTo>
                  <a:lnTo>
                    <a:pt x="4853" y="28712"/>
                  </a:lnTo>
                  <a:lnTo>
                    <a:pt x="5473" y="29143"/>
                  </a:lnTo>
                  <a:lnTo>
                    <a:pt x="6093" y="29548"/>
                  </a:lnTo>
                  <a:lnTo>
                    <a:pt x="5824" y="26205"/>
                  </a:lnTo>
                  <a:lnTo>
                    <a:pt x="5554" y="22862"/>
                  </a:lnTo>
                  <a:lnTo>
                    <a:pt x="5311" y="19492"/>
                  </a:lnTo>
                  <a:lnTo>
                    <a:pt x="5096" y="16149"/>
                  </a:lnTo>
                  <a:lnTo>
                    <a:pt x="4907" y="12779"/>
                  </a:lnTo>
                  <a:lnTo>
                    <a:pt x="4745" y="9409"/>
                  </a:lnTo>
                  <a:lnTo>
                    <a:pt x="4584" y="6067"/>
                  </a:lnTo>
                  <a:lnTo>
                    <a:pt x="4449" y="2697"/>
                  </a:lnTo>
                  <a:lnTo>
                    <a:pt x="43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6"/>
            <p:cNvSpPr/>
            <p:nvPr/>
          </p:nvSpPr>
          <p:spPr>
            <a:xfrm>
              <a:off x="1479075" y="362125"/>
              <a:ext cx="116625" cy="881575"/>
            </a:xfrm>
            <a:custGeom>
              <a:avLst/>
              <a:gdLst/>
              <a:ahLst/>
              <a:cxnLst/>
              <a:rect l="l" t="t" r="r" b="b"/>
              <a:pathLst>
                <a:path w="4665" h="35263" extrusionOk="0">
                  <a:moveTo>
                    <a:pt x="4179" y="0"/>
                  </a:moveTo>
                  <a:lnTo>
                    <a:pt x="3316" y="351"/>
                  </a:lnTo>
                  <a:lnTo>
                    <a:pt x="2507" y="782"/>
                  </a:lnTo>
                  <a:lnTo>
                    <a:pt x="1699" y="1241"/>
                  </a:lnTo>
                  <a:lnTo>
                    <a:pt x="944" y="1753"/>
                  </a:lnTo>
                  <a:lnTo>
                    <a:pt x="836" y="3128"/>
                  </a:lnTo>
                  <a:lnTo>
                    <a:pt x="755" y="4529"/>
                  </a:lnTo>
                  <a:lnTo>
                    <a:pt x="620" y="7306"/>
                  </a:lnTo>
                  <a:lnTo>
                    <a:pt x="512" y="10056"/>
                  </a:lnTo>
                  <a:lnTo>
                    <a:pt x="405" y="12752"/>
                  </a:lnTo>
                  <a:lnTo>
                    <a:pt x="297" y="15151"/>
                  </a:lnTo>
                  <a:lnTo>
                    <a:pt x="189" y="17524"/>
                  </a:lnTo>
                  <a:lnTo>
                    <a:pt x="108" y="19896"/>
                  </a:lnTo>
                  <a:lnTo>
                    <a:pt x="54" y="22268"/>
                  </a:lnTo>
                  <a:lnTo>
                    <a:pt x="0" y="24641"/>
                  </a:lnTo>
                  <a:lnTo>
                    <a:pt x="0" y="27013"/>
                  </a:lnTo>
                  <a:lnTo>
                    <a:pt x="0" y="29385"/>
                  </a:lnTo>
                  <a:lnTo>
                    <a:pt x="27" y="31758"/>
                  </a:lnTo>
                  <a:lnTo>
                    <a:pt x="108" y="35262"/>
                  </a:lnTo>
                  <a:lnTo>
                    <a:pt x="620" y="34912"/>
                  </a:lnTo>
                  <a:lnTo>
                    <a:pt x="1159" y="34588"/>
                  </a:lnTo>
                  <a:lnTo>
                    <a:pt x="1699" y="34319"/>
                  </a:lnTo>
                  <a:lnTo>
                    <a:pt x="2265" y="34049"/>
                  </a:lnTo>
                  <a:lnTo>
                    <a:pt x="2831" y="33834"/>
                  </a:lnTo>
                  <a:lnTo>
                    <a:pt x="3424" y="33645"/>
                  </a:lnTo>
                  <a:lnTo>
                    <a:pt x="4044" y="33483"/>
                  </a:lnTo>
                  <a:lnTo>
                    <a:pt x="4664" y="33348"/>
                  </a:lnTo>
                  <a:lnTo>
                    <a:pt x="4583" y="31758"/>
                  </a:lnTo>
                  <a:lnTo>
                    <a:pt x="4341" y="24371"/>
                  </a:lnTo>
                  <a:lnTo>
                    <a:pt x="4206" y="20678"/>
                  </a:lnTo>
                  <a:lnTo>
                    <a:pt x="4125" y="16984"/>
                  </a:lnTo>
                  <a:lnTo>
                    <a:pt x="3774" y="16553"/>
                  </a:lnTo>
                  <a:lnTo>
                    <a:pt x="3478" y="16122"/>
                  </a:lnTo>
                  <a:lnTo>
                    <a:pt x="3235" y="15690"/>
                  </a:lnTo>
                  <a:lnTo>
                    <a:pt x="2993" y="15205"/>
                  </a:lnTo>
                  <a:lnTo>
                    <a:pt x="2804" y="14720"/>
                  </a:lnTo>
                  <a:lnTo>
                    <a:pt x="2642" y="14235"/>
                  </a:lnTo>
                  <a:lnTo>
                    <a:pt x="2534" y="13722"/>
                  </a:lnTo>
                  <a:lnTo>
                    <a:pt x="2453" y="13210"/>
                  </a:lnTo>
                  <a:lnTo>
                    <a:pt x="2400" y="12671"/>
                  </a:lnTo>
                  <a:lnTo>
                    <a:pt x="2400" y="12159"/>
                  </a:lnTo>
                  <a:lnTo>
                    <a:pt x="2426" y="11620"/>
                  </a:lnTo>
                  <a:lnTo>
                    <a:pt x="2507" y="11107"/>
                  </a:lnTo>
                  <a:lnTo>
                    <a:pt x="2615" y="10568"/>
                  </a:lnTo>
                  <a:lnTo>
                    <a:pt x="2750" y="10056"/>
                  </a:lnTo>
                  <a:lnTo>
                    <a:pt x="2939" y="9544"/>
                  </a:lnTo>
                  <a:lnTo>
                    <a:pt x="3154" y="9032"/>
                  </a:lnTo>
                  <a:lnTo>
                    <a:pt x="3613" y="8546"/>
                  </a:lnTo>
                  <a:lnTo>
                    <a:pt x="4071" y="8115"/>
                  </a:lnTo>
                  <a:lnTo>
                    <a:pt x="4179" y="4044"/>
                  </a:lnTo>
                  <a:lnTo>
                    <a:pt x="4179" y="2022"/>
                  </a:lnTo>
                  <a:lnTo>
                    <a:pt x="41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6"/>
            <p:cNvSpPr/>
            <p:nvPr/>
          </p:nvSpPr>
          <p:spPr>
            <a:xfrm>
              <a:off x="1504675" y="1650750"/>
              <a:ext cx="137525" cy="254775"/>
            </a:xfrm>
            <a:custGeom>
              <a:avLst/>
              <a:gdLst/>
              <a:ahLst/>
              <a:cxnLst/>
              <a:rect l="l" t="t" r="r" b="b"/>
              <a:pathLst>
                <a:path w="5501" h="10191" extrusionOk="0">
                  <a:moveTo>
                    <a:pt x="1" y="0"/>
                  </a:moveTo>
                  <a:lnTo>
                    <a:pt x="189" y="2346"/>
                  </a:lnTo>
                  <a:lnTo>
                    <a:pt x="405" y="4691"/>
                  </a:lnTo>
                  <a:lnTo>
                    <a:pt x="621" y="7037"/>
                  </a:lnTo>
                  <a:lnTo>
                    <a:pt x="863" y="9382"/>
                  </a:lnTo>
                  <a:lnTo>
                    <a:pt x="1618" y="9544"/>
                  </a:lnTo>
                  <a:lnTo>
                    <a:pt x="2400" y="9652"/>
                  </a:lnTo>
                  <a:lnTo>
                    <a:pt x="3155" y="9813"/>
                  </a:lnTo>
                  <a:lnTo>
                    <a:pt x="3937" y="9975"/>
                  </a:lnTo>
                  <a:lnTo>
                    <a:pt x="4718" y="10083"/>
                  </a:lnTo>
                  <a:lnTo>
                    <a:pt x="5500" y="10191"/>
                  </a:lnTo>
                  <a:lnTo>
                    <a:pt x="5123" y="5850"/>
                  </a:lnTo>
                  <a:lnTo>
                    <a:pt x="4772" y="1483"/>
                  </a:lnTo>
                  <a:lnTo>
                    <a:pt x="4071" y="1402"/>
                  </a:lnTo>
                  <a:lnTo>
                    <a:pt x="3343" y="1268"/>
                  </a:lnTo>
                  <a:lnTo>
                    <a:pt x="2885" y="1187"/>
                  </a:lnTo>
                  <a:lnTo>
                    <a:pt x="2427" y="1052"/>
                  </a:lnTo>
                  <a:lnTo>
                    <a:pt x="1996" y="917"/>
                  </a:lnTo>
                  <a:lnTo>
                    <a:pt x="1564" y="782"/>
                  </a:lnTo>
                  <a:lnTo>
                    <a:pt x="1160" y="620"/>
                  </a:lnTo>
                  <a:lnTo>
                    <a:pt x="755" y="432"/>
                  </a:lnTo>
                  <a:lnTo>
                    <a:pt x="378" y="2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6"/>
            <p:cNvSpPr/>
            <p:nvPr/>
          </p:nvSpPr>
          <p:spPr>
            <a:xfrm>
              <a:off x="1751350" y="335850"/>
              <a:ext cx="87650" cy="202200"/>
            </a:xfrm>
            <a:custGeom>
              <a:avLst/>
              <a:gdLst/>
              <a:ahLst/>
              <a:cxnLst/>
              <a:rect l="l" t="t" r="r" b="b"/>
              <a:pathLst>
                <a:path w="3506" h="8088" extrusionOk="0">
                  <a:moveTo>
                    <a:pt x="594" y="0"/>
                  </a:moveTo>
                  <a:lnTo>
                    <a:pt x="378" y="1671"/>
                  </a:lnTo>
                  <a:lnTo>
                    <a:pt x="216" y="3343"/>
                  </a:lnTo>
                  <a:lnTo>
                    <a:pt x="108" y="5014"/>
                  </a:lnTo>
                  <a:lnTo>
                    <a:pt x="0" y="6713"/>
                  </a:lnTo>
                  <a:lnTo>
                    <a:pt x="351" y="6767"/>
                  </a:lnTo>
                  <a:lnTo>
                    <a:pt x="728" y="6848"/>
                  </a:lnTo>
                  <a:lnTo>
                    <a:pt x="1079" y="6955"/>
                  </a:lnTo>
                  <a:lnTo>
                    <a:pt x="1456" y="7063"/>
                  </a:lnTo>
                  <a:lnTo>
                    <a:pt x="1968" y="7252"/>
                  </a:lnTo>
                  <a:lnTo>
                    <a:pt x="2454" y="7495"/>
                  </a:lnTo>
                  <a:lnTo>
                    <a:pt x="2939" y="7764"/>
                  </a:lnTo>
                  <a:lnTo>
                    <a:pt x="3424" y="8088"/>
                  </a:lnTo>
                  <a:lnTo>
                    <a:pt x="3478" y="6201"/>
                  </a:lnTo>
                  <a:lnTo>
                    <a:pt x="3505" y="4340"/>
                  </a:lnTo>
                  <a:lnTo>
                    <a:pt x="3505" y="2480"/>
                  </a:lnTo>
                  <a:lnTo>
                    <a:pt x="3451" y="620"/>
                  </a:lnTo>
                  <a:lnTo>
                    <a:pt x="2777" y="404"/>
                  </a:lnTo>
                  <a:lnTo>
                    <a:pt x="2049" y="243"/>
                  </a:lnTo>
                  <a:lnTo>
                    <a:pt x="1321" y="108"/>
                  </a:lnTo>
                  <a:lnTo>
                    <a:pt x="5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6"/>
            <p:cNvSpPr/>
            <p:nvPr/>
          </p:nvSpPr>
          <p:spPr>
            <a:xfrm>
              <a:off x="1733825" y="794800"/>
              <a:ext cx="120675" cy="492025"/>
            </a:xfrm>
            <a:custGeom>
              <a:avLst/>
              <a:gdLst/>
              <a:ahLst/>
              <a:cxnLst/>
              <a:rect l="l" t="t" r="r" b="b"/>
              <a:pathLst>
                <a:path w="4827" h="19681" extrusionOk="0">
                  <a:moveTo>
                    <a:pt x="4152" y="1"/>
                  </a:moveTo>
                  <a:lnTo>
                    <a:pt x="3694" y="324"/>
                  </a:lnTo>
                  <a:lnTo>
                    <a:pt x="3209" y="621"/>
                  </a:lnTo>
                  <a:lnTo>
                    <a:pt x="2723" y="891"/>
                  </a:lnTo>
                  <a:lnTo>
                    <a:pt x="2238" y="1133"/>
                  </a:lnTo>
                  <a:lnTo>
                    <a:pt x="1726" y="1349"/>
                  </a:lnTo>
                  <a:lnTo>
                    <a:pt x="1214" y="1511"/>
                  </a:lnTo>
                  <a:lnTo>
                    <a:pt x="675" y="1672"/>
                  </a:lnTo>
                  <a:lnTo>
                    <a:pt x="162" y="1780"/>
                  </a:lnTo>
                  <a:lnTo>
                    <a:pt x="54" y="4934"/>
                  </a:lnTo>
                  <a:lnTo>
                    <a:pt x="28" y="8115"/>
                  </a:lnTo>
                  <a:lnTo>
                    <a:pt x="1" y="11297"/>
                  </a:lnTo>
                  <a:lnTo>
                    <a:pt x="54" y="14451"/>
                  </a:lnTo>
                  <a:lnTo>
                    <a:pt x="81" y="16500"/>
                  </a:lnTo>
                  <a:lnTo>
                    <a:pt x="755" y="16769"/>
                  </a:lnTo>
                  <a:lnTo>
                    <a:pt x="1429" y="17066"/>
                  </a:lnTo>
                  <a:lnTo>
                    <a:pt x="2049" y="17416"/>
                  </a:lnTo>
                  <a:lnTo>
                    <a:pt x="2669" y="17821"/>
                  </a:lnTo>
                  <a:lnTo>
                    <a:pt x="3263" y="18225"/>
                  </a:lnTo>
                  <a:lnTo>
                    <a:pt x="3802" y="18683"/>
                  </a:lnTo>
                  <a:lnTo>
                    <a:pt x="4341" y="19169"/>
                  </a:lnTo>
                  <a:lnTo>
                    <a:pt x="4826" y="19681"/>
                  </a:lnTo>
                  <a:lnTo>
                    <a:pt x="4610" y="14451"/>
                  </a:lnTo>
                  <a:lnTo>
                    <a:pt x="4341" y="7226"/>
                  </a:lnTo>
                  <a:lnTo>
                    <a:pt x="4233" y="3613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6"/>
            <p:cNvSpPr/>
            <p:nvPr/>
          </p:nvSpPr>
          <p:spPr>
            <a:xfrm>
              <a:off x="1762125" y="1610975"/>
              <a:ext cx="132800" cy="293200"/>
            </a:xfrm>
            <a:custGeom>
              <a:avLst/>
              <a:gdLst/>
              <a:ahLst/>
              <a:cxnLst/>
              <a:rect l="l" t="t" r="r" b="b"/>
              <a:pathLst>
                <a:path w="5312" h="11728" extrusionOk="0">
                  <a:moveTo>
                    <a:pt x="4476" y="1"/>
                  </a:moveTo>
                  <a:lnTo>
                    <a:pt x="4099" y="378"/>
                  </a:lnTo>
                  <a:lnTo>
                    <a:pt x="3667" y="810"/>
                  </a:lnTo>
                  <a:lnTo>
                    <a:pt x="3209" y="1187"/>
                  </a:lnTo>
                  <a:lnTo>
                    <a:pt x="2724" y="1538"/>
                  </a:lnTo>
                  <a:lnTo>
                    <a:pt x="2211" y="1834"/>
                  </a:lnTo>
                  <a:lnTo>
                    <a:pt x="1672" y="2104"/>
                  </a:lnTo>
                  <a:lnTo>
                    <a:pt x="1133" y="2346"/>
                  </a:lnTo>
                  <a:lnTo>
                    <a:pt x="567" y="2562"/>
                  </a:lnTo>
                  <a:lnTo>
                    <a:pt x="1" y="2724"/>
                  </a:lnTo>
                  <a:lnTo>
                    <a:pt x="190" y="4988"/>
                  </a:lnTo>
                  <a:lnTo>
                    <a:pt x="405" y="7226"/>
                  </a:lnTo>
                  <a:lnTo>
                    <a:pt x="863" y="11728"/>
                  </a:lnTo>
                  <a:lnTo>
                    <a:pt x="1996" y="11566"/>
                  </a:lnTo>
                  <a:lnTo>
                    <a:pt x="3128" y="11350"/>
                  </a:lnTo>
                  <a:lnTo>
                    <a:pt x="4233" y="11054"/>
                  </a:lnTo>
                  <a:lnTo>
                    <a:pt x="4772" y="10892"/>
                  </a:lnTo>
                  <a:lnTo>
                    <a:pt x="5312" y="10703"/>
                  </a:lnTo>
                  <a:lnTo>
                    <a:pt x="4853" y="5339"/>
                  </a:lnTo>
                  <a:lnTo>
                    <a:pt x="4665" y="2670"/>
                  </a:lnTo>
                  <a:lnTo>
                    <a:pt x="44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6"/>
            <p:cNvSpPr/>
            <p:nvPr/>
          </p:nvSpPr>
          <p:spPr>
            <a:xfrm>
              <a:off x="1989925" y="467250"/>
              <a:ext cx="100450" cy="497425"/>
            </a:xfrm>
            <a:custGeom>
              <a:avLst/>
              <a:gdLst/>
              <a:ahLst/>
              <a:cxnLst/>
              <a:rect l="l" t="t" r="r" b="b"/>
              <a:pathLst>
                <a:path w="4018" h="19897" extrusionOk="0">
                  <a:moveTo>
                    <a:pt x="756" y="1"/>
                  </a:moveTo>
                  <a:lnTo>
                    <a:pt x="648" y="2185"/>
                  </a:lnTo>
                  <a:lnTo>
                    <a:pt x="567" y="4341"/>
                  </a:lnTo>
                  <a:lnTo>
                    <a:pt x="486" y="6471"/>
                  </a:lnTo>
                  <a:lnTo>
                    <a:pt x="378" y="8547"/>
                  </a:lnTo>
                  <a:lnTo>
                    <a:pt x="243" y="11404"/>
                  </a:lnTo>
                  <a:lnTo>
                    <a:pt x="136" y="14235"/>
                  </a:lnTo>
                  <a:lnTo>
                    <a:pt x="55" y="17066"/>
                  </a:lnTo>
                  <a:lnTo>
                    <a:pt x="1" y="19896"/>
                  </a:lnTo>
                  <a:lnTo>
                    <a:pt x="459" y="19330"/>
                  </a:lnTo>
                  <a:lnTo>
                    <a:pt x="890" y="18764"/>
                  </a:lnTo>
                  <a:lnTo>
                    <a:pt x="1295" y="18171"/>
                  </a:lnTo>
                  <a:lnTo>
                    <a:pt x="1672" y="17578"/>
                  </a:lnTo>
                  <a:lnTo>
                    <a:pt x="2050" y="16931"/>
                  </a:lnTo>
                  <a:lnTo>
                    <a:pt x="2373" y="16311"/>
                  </a:lnTo>
                  <a:lnTo>
                    <a:pt x="2670" y="15664"/>
                  </a:lnTo>
                  <a:lnTo>
                    <a:pt x="2939" y="14990"/>
                  </a:lnTo>
                  <a:lnTo>
                    <a:pt x="3209" y="14316"/>
                  </a:lnTo>
                  <a:lnTo>
                    <a:pt x="3425" y="13642"/>
                  </a:lnTo>
                  <a:lnTo>
                    <a:pt x="3586" y="12941"/>
                  </a:lnTo>
                  <a:lnTo>
                    <a:pt x="3748" y="12240"/>
                  </a:lnTo>
                  <a:lnTo>
                    <a:pt x="3883" y="11512"/>
                  </a:lnTo>
                  <a:lnTo>
                    <a:pt x="3964" y="10784"/>
                  </a:lnTo>
                  <a:lnTo>
                    <a:pt x="4018" y="10057"/>
                  </a:lnTo>
                  <a:lnTo>
                    <a:pt x="4018" y="9329"/>
                  </a:lnTo>
                  <a:lnTo>
                    <a:pt x="4018" y="8870"/>
                  </a:lnTo>
                  <a:lnTo>
                    <a:pt x="3991" y="8196"/>
                  </a:lnTo>
                  <a:lnTo>
                    <a:pt x="3937" y="7522"/>
                  </a:lnTo>
                  <a:lnTo>
                    <a:pt x="3856" y="6983"/>
                  </a:lnTo>
                  <a:lnTo>
                    <a:pt x="3748" y="6471"/>
                  </a:lnTo>
                  <a:lnTo>
                    <a:pt x="3640" y="5959"/>
                  </a:lnTo>
                  <a:lnTo>
                    <a:pt x="3532" y="5447"/>
                  </a:lnTo>
                  <a:lnTo>
                    <a:pt x="3371" y="4934"/>
                  </a:lnTo>
                  <a:lnTo>
                    <a:pt x="3209" y="4449"/>
                  </a:lnTo>
                  <a:lnTo>
                    <a:pt x="3047" y="3964"/>
                  </a:lnTo>
                  <a:lnTo>
                    <a:pt x="2858" y="3479"/>
                  </a:lnTo>
                  <a:lnTo>
                    <a:pt x="2643" y="3020"/>
                  </a:lnTo>
                  <a:lnTo>
                    <a:pt x="2400" y="2562"/>
                  </a:lnTo>
                  <a:lnTo>
                    <a:pt x="2184" y="2104"/>
                  </a:lnTo>
                  <a:lnTo>
                    <a:pt x="1915" y="1672"/>
                  </a:lnTo>
                  <a:lnTo>
                    <a:pt x="1645" y="1241"/>
                  </a:lnTo>
                  <a:lnTo>
                    <a:pt x="1349" y="810"/>
                  </a:lnTo>
                  <a:lnTo>
                    <a:pt x="1052" y="405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6"/>
            <p:cNvSpPr/>
            <p:nvPr/>
          </p:nvSpPr>
          <p:spPr>
            <a:xfrm>
              <a:off x="1989250" y="1028675"/>
              <a:ext cx="144250" cy="774425"/>
            </a:xfrm>
            <a:custGeom>
              <a:avLst/>
              <a:gdLst/>
              <a:ahLst/>
              <a:cxnLst/>
              <a:rect l="l" t="t" r="r" b="b"/>
              <a:pathLst>
                <a:path w="5770" h="30977" extrusionOk="0">
                  <a:moveTo>
                    <a:pt x="1" y="1"/>
                  </a:moveTo>
                  <a:lnTo>
                    <a:pt x="1" y="2562"/>
                  </a:lnTo>
                  <a:lnTo>
                    <a:pt x="28" y="5096"/>
                  </a:lnTo>
                  <a:lnTo>
                    <a:pt x="109" y="8358"/>
                  </a:lnTo>
                  <a:lnTo>
                    <a:pt x="217" y="11593"/>
                  </a:lnTo>
                  <a:lnTo>
                    <a:pt x="378" y="14828"/>
                  </a:lnTo>
                  <a:lnTo>
                    <a:pt x="540" y="18063"/>
                  </a:lnTo>
                  <a:lnTo>
                    <a:pt x="756" y="21298"/>
                  </a:lnTo>
                  <a:lnTo>
                    <a:pt x="998" y="24533"/>
                  </a:lnTo>
                  <a:lnTo>
                    <a:pt x="1268" y="27768"/>
                  </a:lnTo>
                  <a:lnTo>
                    <a:pt x="1564" y="30976"/>
                  </a:lnTo>
                  <a:lnTo>
                    <a:pt x="2131" y="30464"/>
                  </a:lnTo>
                  <a:lnTo>
                    <a:pt x="2697" y="29925"/>
                  </a:lnTo>
                  <a:lnTo>
                    <a:pt x="3236" y="29359"/>
                  </a:lnTo>
                  <a:lnTo>
                    <a:pt x="3721" y="28792"/>
                  </a:lnTo>
                  <a:lnTo>
                    <a:pt x="4206" y="28172"/>
                  </a:lnTo>
                  <a:lnTo>
                    <a:pt x="4638" y="27552"/>
                  </a:lnTo>
                  <a:lnTo>
                    <a:pt x="5069" y="26905"/>
                  </a:lnTo>
                  <a:lnTo>
                    <a:pt x="5473" y="26258"/>
                  </a:lnTo>
                  <a:lnTo>
                    <a:pt x="5770" y="25881"/>
                  </a:lnTo>
                  <a:lnTo>
                    <a:pt x="5420" y="20678"/>
                  </a:lnTo>
                  <a:lnTo>
                    <a:pt x="5096" y="15502"/>
                  </a:lnTo>
                  <a:lnTo>
                    <a:pt x="4826" y="10299"/>
                  </a:lnTo>
                  <a:lnTo>
                    <a:pt x="4611" y="5096"/>
                  </a:lnTo>
                  <a:lnTo>
                    <a:pt x="4584" y="4395"/>
                  </a:lnTo>
                  <a:lnTo>
                    <a:pt x="4099" y="3775"/>
                  </a:lnTo>
                  <a:lnTo>
                    <a:pt x="3559" y="3182"/>
                  </a:lnTo>
                  <a:lnTo>
                    <a:pt x="3020" y="2589"/>
                  </a:lnTo>
                  <a:lnTo>
                    <a:pt x="2454" y="2022"/>
                  </a:lnTo>
                  <a:lnTo>
                    <a:pt x="1888" y="1483"/>
                  </a:lnTo>
                  <a:lnTo>
                    <a:pt x="1268" y="971"/>
                  </a:lnTo>
                  <a:lnTo>
                    <a:pt x="648" y="4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4" name="Google Shape;394;p6"/>
          <p:cNvSpPr/>
          <p:nvPr/>
        </p:nvSpPr>
        <p:spPr>
          <a:xfrm rot="-2046458">
            <a:off x="948799" y="382912"/>
            <a:ext cx="569752" cy="591635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6"/>
          <p:cNvGrpSpPr/>
          <p:nvPr/>
        </p:nvGrpSpPr>
        <p:grpSpPr>
          <a:xfrm rot="-534048">
            <a:off x="1694073" y="218512"/>
            <a:ext cx="516004" cy="695509"/>
            <a:chOff x="3000200" y="318325"/>
            <a:chExt cx="1296075" cy="1746950"/>
          </a:xfrm>
        </p:grpSpPr>
        <p:sp>
          <p:nvSpPr>
            <p:cNvPr id="396" name="Google Shape;396;p6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6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" name="Google Shape;403;p6"/>
          <p:cNvGrpSpPr/>
          <p:nvPr/>
        </p:nvGrpSpPr>
        <p:grpSpPr>
          <a:xfrm rot="10800000" flipH="1">
            <a:off x="9317338" y="2298"/>
            <a:ext cx="5135269" cy="1684175"/>
            <a:chOff x="238125" y="548775"/>
            <a:chExt cx="2842400" cy="932200"/>
          </a:xfrm>
        </p:grpSpPr>
        <p:sp>
          <p:nvSpPr>
            <p:cNvPr id="404" name="Google Shape;404;p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6" name="Google Shape;406;p6"/>
          <p:cNvSpPr/>
          <p:nvPr/>
        </p:nvSpPr>
        <p:spPr>
          <a:xfrm rot="8100000">
            <a:off x="-580496" y="4477859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14"/>
          <p:cNvSpPr txBox="1">
            <a:spLocks noGrp="1"/>
          </p:cNvSpPr>
          <p:nvPr>
            <p:ph type="title"/>
          </p:nvPr>
        </p:nvSpPr>
        <p:spPr>
          <a:xfrm>
            <a:off x="4117600" y="4198963"/>
            <a:ext cx="3956800" cy="244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7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897" name="Google Shape;897;p14"/>
          <p:cNvSpPr txBox="1">
            <a:spLocks noGrp="1"/>
          </p:cNvSpPr>
          <p:nvPr>
            <p:ph type="subTitle" idx="1"/>
          </p:nvPr>
        </p:nvSpPr>
        <p:spPr>
          <a:xfrm>
            <a:off x="1828800" y="2405553"/>
            <a:ext cx="8534400" cy="14632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898" name="Google Shape;898;p14"/>
          <p:cNvGrpSpPr/>
          <p:nvPr/>
        </p:nvGrpSpPr>
        <p:grpSpPr>
          <a:xfrm rot="-949315">
            <a:off x="535997" y="507400"/>
            <a:ext cx="508441" cy="938168"/>
            <a:chOff x="1400150" y="238125"/>
            <a:chExt cx="388525" cy="716900"/>
          </a:xfrm>
        </p:grpSpPr>
        <p:sp>
          <p:nvSpPr>
            <p:cNvPr id="899" name="Google Shape;899;p1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5" name="Google Shape;905;p14"/>
          <p:cNvGrpSpPr/>
          <p:nvPr/>
        </p:nvGrpSpPr>
        <p:grpSpPr>
          <a:xfrm rot="180786">
            <a:off x="1900662" y="334500"/>
            <a:ext cx="661783" cy="920112"/>
            <a:chOff x="2270250" y="238125"/>
            <a:chExt cx="513575" cy="714050"/>
          </a:xfrm>
        </p:grpSpPr>
        <p:sp>
          <p:nvSpPr>
            <p:cNvPr id="906" name="Google Shape;906;p14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4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4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4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4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4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4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4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4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4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4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4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4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4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0" name="Google Shape;920;p14"/>
          <p:cNvSpPr/>
          <p:nvPr/>
        </p:nvSpPr>
        <p:spPr>
          <a:xfrm rot="3842797">
            <a:off x="1348797" y="568182"/>
            <a:ext cx="342236" cy="627501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1" name="Google Shape;921;p14"/>
          <p:cNvGrpSpPr/>
          <p:nvPr/>
        </p:nvGrpSpPr>
        <p:grpSpPr>
          <a:xfrm>
            <a:off x="10757908" y="5368375"/>
            <a:ext cx="966267" cy="1179447"/>
            <a:chOff x="3674000" y="1031475"/>
            <a:chExt cx="592075" cy="722700"/>
          </a:xfrm>
        </p:grpSpPr>
        <p:sp>
          <p:nvSpPr>
            <p:cNvPr id="922" name="Google Shape;922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fill="none" extrusionOk="0">
                  <a:moveTo>
                    <a:pt x="22780" y="7482"/>
                  </a:move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lnTo>
                    <a:pt x="12661" y="0"/>
                  </a:ln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4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4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fill="none" extrusionOk="0">
                  <a:moveTo>
                    <a:pt x="24" y="1615"/>
                  </a:moveTo>
                  <a:lnTo>
                    <a:pt x="24" y="1615"/>
                  </a:lnTo>
                  <a:lnTo>
                    <a:pt x="1" y="1520"/>
                  </a:lnTo>
                  <a:lnTo>
                    <a:pt x="1" y="1449"/>
                  </a:lnTo>
                  <a:lnTo>
                    <a:pt x="24" y="1402"/>
                  </a:lnTo>
                  <a:lnTo>
                    <a:pt x="24" y="1402"/>
                  </a:lnTo>
                  <a:lnTo>
                    <a:pt x="72" y="1330"/>
                  </a:lnTo>
                  <a:lnTo>
                    <a:pt x="96" y="1259"/>
                  </a:lnTo>
                  <a:lnTo>
                    <a:pt x="96" y="1140"/>
                  </a:lnTo>
                  <a:lnTo>
                    <a:pt x="24" y="879"/>
                  </a:lnTo>
                  <a:lnTo>
                    <a:pt x="24" y="879"/>
                  </a:lnTo>
                  <a:lnTo>
                    <a:pt x="1" y="784"/>
                  </a:lnTo>
                  <a:lnTo>
                    <a:pt x="24" y="713"/>
                  </a:lnTo>
                  <a:lnTo>
                    <a:pt x="72" y="642"/>
                  </a:lnTo>
                  <a:lnTo>
                    <a:pt x="167" y="594"/>
                  </a:lnTo>
                  <a:lnTo>
                    <a:pt x="167" y="594"/>
                  </a:lnTo>
                  <a:lnTo>
                    <a:pt x="262" y="499"/>
                  </a:lnTo>
                  <a:lnTo>
                    <a:pt x="357" y="380"/>
                  </a:lnTo>
                  <a:lnTo>
                    <a:pt x="452" y="238"/>
                  </a:lnTo>
                  <a:lnTo>
                    <a:pt x="499" y="119"/>
                  </a:lnTo>
                  <a:lnTo>
                    <a:pt x="499" y="119"/>
                  </a:lnTo>
                  <a:lnTo>
                    <a:pt x="523" y="48"/>
                  </a:lnTo>
                  <a:lnTo>
                    <a:pt x="523" y="0"/>
                  </a:lnTo>
                  <a:lnTo>
                    <a:pt x="571" y="0"/>
                  </a:lnTo>
                  <a:lnTo>
                    <a:pt x="571" y="0"/>
                  </a:lnTo>
                  <a:lnTo>
                    <a:pt x="618" y="0"/>
                  </a:lnTo>
                  <a:lnTo>
                    <a:pt x="642" y="24"/>
                  </a:lnTo>
                  <a:lnTo>
                    <a:pt x="689" y="95"/>
                  </a:lnTo>
                  <a:lnTo>
                    <a:pt x="689" y="95"/>
                  </a:lnTo>
                  <a:lnTo>
                    <a:pt x="737" y="214"/>
                  </a:lnTo>
                  <a:lnTo>
                    <a:pt x="761" y="333"/>
                  </a:lnTo>
                  <a:lnTo>
                    <a:pt x="784" y="451"/>
                  </a:lnTo>
                  <a:lnTo>
                    <a:pt x="784" y="570"/>
                  </a:lnTo>
                  <a:lnTo>
                    <a:pt x="784" y="570"/>
                  </a:lnTo>
                  <a:lnTo>
                    <a:pt x="737" y="855"/>
                  </a:lnTo>
                  <a:lnTo>
                    <a:pt x="689" y="1140"/>
                  </a:lnTo>
                  <a:lnTo>
                    <a:pt x="666" y="1425"/>
                  </a:lnTo>
                  <a:lnTo>
                    <a:pt x="666" y="1687"/>
                  </a:lnTo>
                  <a:lnTo>
                    <a:pt x="666" y="1687"/>
                  </a:lnTo>
                  <a:lnTo>
                    <a:pt x="666" y="1758"/>
                  </a:lnTo>
                  <a:lnTo>
                    <a:pt x="642" y="1829"/>
                  </a:lnTo>
                  <a:lnTo>
                    <a:pt x="594" y="1877"/>
                  </a:lnTo>
                  <a:lnTo>
                    <a:pt x="547" y="1924"/>
                  </a:lnTo>
                  <a:lnTo>
                    <a:pt x="404" y="1995"/>
                  </a:lnTo>
                  <a:lnTo>
                    <a:pt x="333" y="2019"/>
                  </a:lnTo>
                  <a:lnTo>
                    <a:pt x="286" y="2019"/>
                  </a:lnTo>
                  <a:lnTo>
                    <a:pt x="286" y="2019"/>
                  </a:lnTo>
                  <a:lnTo>
                    <a:pt x="214" y="1995"/>
                  </a:lnTo>
                  <a:lnTo>
                    <a:pt x="167" y="1972"/>
                  </a:lnTo>
                  <a:lnTo>
                    <a:pt x="119" y="1900"/>
                  </a:lnTo>
                  <a:lnTo>
                    <a:pt x="72" y="1805"/>
                  </a:lnTo>
                  <a:lnTo>
                    <a:pt x="48" y="1710"/>
                  </a:lnTo>
                  <a:lnTo>
                    <a:pt x="48" y="1710"/>
                  </a:lnTo>
                  <a:lnTo>
                    <a:pt x="24" y="1615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4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4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4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14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4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4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14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4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974" y="1"/>
                  </a:move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lnTo>
                    <a:pt x="309" y="1"/>
                  </a:lnTo>
                  <a:lnTo>
                    <a:pt x="309" y="1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9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" name="Google Shape;1005;p14"/>
          <p:cNvGrpSpPr/>
          <p:nvPr/>
        </p:nvGrpSpPr>
        <p:grpSpPr>
          <a:xfrm>
            <a:off x="10881134" y="4300551"/>
            <a:ext cx="719767" cy="772800"/>
            <a:chOff x="2788263" y="4569213"/>
            <a:chExt cx="539825" cy="579600"/>
          </a:xfrm>
        </p:grpSpPr>
        <p:sp>
          <p:nvSpPr>
            <p:cNvPr id="1006" name="Google Shape;1006;p14"/>
            <p:cNvSpPr/>
            <p:nvPr/>
          </p:nvSpPr>
          <p:spPr>
            <a:xfrm>
              <a:off x="2788263" y="4569213"/>
              <a:ext cx="539825" cy="579600"/>
            </a:xfrm>
            <a:custGeom>
              <a:avLst/>
              <a:gdLst/>
              <a:ahLst/>
              <a:cxnLst/>
              <a:rect l="l" t="t" r="r" b="b"/>
              <a:pathLst>
                <a:path w="21593" h="23184" extrusionOk="0">
                  <a:moveTo>
                    <a:pt x="14371" y="1"/>
                  </a:moveTo>
                  <a:lnTo>
                    <a:pt x="14158" y="24"/>
                  </a:lnTo>
                  <a:lnTo>
                    <a:pt x="13968" y="48"/>
                  </a:lnTo>
                  <a:lnTo>
                    <a:pt x="13754" y="119"/>
                  </a:lnTo>
                  <a:lnTo>
                    <a:pt x="13564" y="191"/>
                  </a:lnTo>
                  <a:lnTo>
                    <a:pt x="13374" y="286"/>
                  </a:lnTo>
                  <a:lnTo>
                    <a:pt x="13208" y="404"/>
                  </a:lnTo>
                  <a:lnTo>
                    <a:pt x="13041" y="547"/>
                  </a:lnTo>
                  <a:lnTo>
                    <a:pt x="12875" y="689"/>
                  </a:lnTo>
                  <a:lnTo>
                    <a:pt x="12685" y="974"/>
                  </a:lnTo>
                  <a:lnTo>
                    <a:pt x="12542" y="1259"/>
                  </a:lnTo>
                  <a:lnTo>
                    <a:pt x="12447" y="1568"/>
                  </a:lnTo>
                  <a:lnTo>
                    <a:pt x="12400" y="1877"/>
                  </a:lnTo>
                  <a:lnTo>
                    <a:pt x="12400" y="2210"/>
                  </a:lnTo>
                  <a:lnTo>
                    <a:pt x="12447" y="2518"/>
                  </a:lnTo>
                  <a:lnTo>
                    <a:pt x="12519" y="2851"/>
                  </a:lnTo>
                  <a:lnTo>
                    <a:pt x="12661" y="3136"/>
                  </a:lnTo>
                  <a:lnTo>
                    <a:pt x="832" y="16746"/>
                  </a:lnTo>
                  <a:lnTo>
                    <a:pt x="595" y="17055"/>
                  </a:lnTo>
                  <a:lnTo>
                    <a:pt x="405" y="17364"/>
                  </a:lnTo>
                  <a:lnTo>
                    <a:pt x="262" y="17697"/>
                  </a:lnTo>
                  <a:lnTo>
                    <a:pt x="143" y="18053"/>
                  </a:lnTo>
                  <a:lnTo>
                    <a:pt x="48" y="18409"/>
                  </a:lnTo>
                  <a:lnTo>
                    <a:pt x="1" y="18789"/>
                  </a:lnTo>
                  <a:lnTo>
                    <a:pt x="1" y="19169"/>
                  </a:lnTo>
                  <a:lnTo>
                    <a:pt x="25" y="19573"/>
                  </a:lnTo>
                  <a:lnTo>
                    <a:pt x="96" y="19929"/>
                  </a:lnTo>
                  <a:lnTo>
                    <a:pt x="191" y="20286"/>
                  </a:lnTo>
                  <a:lnTo>
                    <a:pt x="333" y="20618"/>
                  </a:lnTo>
                  <a:lnTo>
                    <a:pt x="500" y="20975"/>
                  </a:lnTo>
                  <a:lnTo>
                    <a:pt x="690" y="21283"/>
                  </a:lnTo>
                  <a:lnTo>
                    <a:pt x="927" y="21592"/>
                  </a:lnTo>
                  <a:lnTo>
                    <a:pt x="1165" y="21877"/>
                  </a:lnTo>
                  <a:lnTo>
                    <a:pt x="1450" y="22138"/>
                  </a:lnTo>
                  <a:lnTo>
                    <a:pt x="1759" y="22376"/>
                  </a:lnTo>
                  <a:lnTo>
                    <a:pt x="2067" y="22590"/>
                  </a:lnTo>
                  <a:lnTo>
                    <a:pt x="2400" y="22780"/>
                  </a:lnTo>
                  <a:lnTo>
                    <a:pt x="2756" y="22922"/>
                  </a:lnTo>
                  <a:lnTo>
                    <a:pt x="3112" y="23041"/>
                  </a:lnTo>
                  <a:lnTo>
                    <a:pt x="3469" y="23112"/>
                  </a:lnTo>
                  <a:lnTo>
                    <a:pt x="3825" y="23160"/>
                  </a:lnTo>
                  <a:lnTo>
                    <a:pt x="4205" y="23184"/>
                  </a:lnTo>
                  <a:lnTo>
                    <a:pt x="4585" y="23160"/>
                  </a:lnTo>
                  <a:lnTo>
                    <a:pt x="4965" y="23112"/>
                  </a:lnTo>
                  <a:lnTo>
                    <a:pt x="5321" y="23017"/>
                  </a:lnTo>
                  <a:lnTo>
                    <a:pt x="5678" y="22875"/>
                  </a:lnTo>
                  <a:lnTo>
                    <a:pt x="6010" y="22709"/>
                  </a:lnTo>
                  <a:lnTo>
                    <a:pt x="6319" y="22495"/>
                  </a:lnTo>
                  <a:lnTo>
                    <a:pt x="6604" y="22281"/>
                  </a:lnTo>
                  <a:lnTo>
                    <a:pt x="6865" y="21996"/>
                  </a:lnTo>
                  <a:lnTo>
                    <a:pt x="18694" y="8385"/>
                  </a:lnTo>
                  <a:lnTo>
                    <a:pt x="19027" y="8480"/>
                  </a:lnTo>
                  <a:lnTo>
                    <a:pt x="19336" y="8528"/>
                  </a:lnTo>
                  <a:lnTo>
                    <a:pt x="19668" y="8528"/>
                  </a:lnTo>
                  <a:lnTo>
                    <a:pt x="19977" y="8480"/>
                  </a:lnTo>
                  <a:lnTo>
                    <a:pt x="20286" y="8385"/>
                  </a:lnTo>
                  <a:lnTo>
                    <a:pt x="20595" y="8267"/>
                  </a:lnTo>
                  <a:lnTo>
                    <a:pt x="20856" y="8077"/>
                  </a:lnTo>
                  <a:lnTo>
                    <a:pt x="21094" y="7839"/>
                  </a:lnTo>
                  <a:lnTo>
                    <a:pt x="21236" y="7649"/>
                  </a:lnTo>
                  <a:lnTo>
                    <a:pt x="21355" y="7483"/>
                  </a:lnTo>
                  <a:lnTo>
                    <a:pt x="21450" y="7269"/>
                  </a:lnTo>
                  <a:lnTo>
                    <a:pt x="21521" y="7055"/>
                  </a:lnTo>
                  <a:lnTo>
                    <a:pt x="21569" y="6841"/>
                  </a:lnTo>
                  <a:lnTo>
                    <a:pt x="21592" y="6628"/>
                  </a:lnTo>
                  <a:lnTo>
                    <a:pt x="21592" y="6414"/>
                  </a:lnTo>
                  <a:lnTo>
                    <a:pt x="21569" y="6176"/>
                  </a:lnTo>
                  <a:lnTo>
                    <a:pt x="21545" y="5963"/>
                  </a:lnTo>
                  <a:lnTo>
                    <a:pt x="21474" y="5773"/>
                  </a:lnTo>
                  <a:lnTo>
                    <a:pt x="21402" y="5583"/>
                  </a:lnTo>
                  <a:lnTo>
                    <a:pt x="21307" y="5392"/>
                  </a:lnTo>
                  <a:lnTo>
                    <a:pt x="21212" y="5226"/>
                  </a:lnTo>
                  <a:lnTo>
                    <a:pt x="21094" y="5060"/>
                  </a:lnTo>
                  <a:lnTo>
                    <a:pt x="20951" y="4894"/>
                  </a:lnTo>
                  <a:lnTo>
                    <a:pt x="20785" y="4751"/>
                  </a:lnTo>
                  <a:lnTo>
                    <a:pt x="15987" y="571"/>
                  </a:lnTo>
                  <a:lnTo>
                    <a:pt x="15797" y="428"/>
                  </a:lnTo>
                  <a:lnTo>
                    <a:pt x="15607" y="309"/>
                  </a:lnTo>
                  <a:lnTo>
                    <a:pt x="15417" y="191"/>
                  </a:lnTo>
                  <a:lnTo>
                    <a:pt x="15203" y="119"/>
                  </a:lnTo>
                  <a:lnTo>
                    <a:pt x="15013" y="48"/>
                  </a:lnTo>
                  <a:lnTo>
                    <a:pt x="14799" y="24"/>
                  </a:lnTo>
                  <a:lnTo>
                    <a:pt x="14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2820338" y="4640463"/>
              <a:ext cx="435900" cy="476275"/>
            </a:xfrm>
            <a:custGeom>
              <a:avLst/>
              <a:gdLst/>
              <a:ahLst/>
              <a:cxnLst/>
              <a:rect l="l" t="t" r="r" b="b"/>
              <a:pathLst>
                <a:path w="17436" h="19051" extrusionOk="0">
                  <a:moveTo>
                    <a:pt x="13350" y="1"/>
                  </a:moveTo>
                  <a:lnTo>
                    <a:pt x="523" y="14752"/>
                  </a:lnTo>
                  <a:lnTo>
                    <a:pt x="381" y="14942"/>
                  </a:lnTo>
                  <a:lnTo>
                    <a:pt x="238" y="15155"/>
                  </a:lnTo>
                  <a:lnTo>
                    <a:pt x="143" y="15369"/>
                  </a:lnTo>
                  <a:lnTo>
                    <a:pt x="72" y="15583"/>
                  </a:lnTo>
                  <a:lnTo>
                    <a:pt x="24" y="15820"/>
                  </a:lnTo>
                  <a:lnTo>
                    <a:pt x="0" y="16058"/>
                  </a:lnTo>
                  <a:lnTo>
                    <a:pt x="0" y="16296"/>
                  </a:lnTo>
                  <a:lnTo>
                    <a:pt x="24" y="16533"/>
                  </a:lnTo>
                  <a:lnTo>
                    <a:pt x="72" y="16771"/>
                  </a:lnTo>
                  <a:lnTo>
                    <a:pt x="143" y="17008"/>
                  </a:lnTo>
                  <a:lnTo>
                    <a:pt x="214" y="17246"/>
                  </a:lnTo>
                  <a:lnTo>
                    <a:pt x="333" y="17483"/>
                  </a:lnTo>
                  <a:lnTo>
                    <a:pt x="476" y="17697"/>
                  </a:lnTo>
                  <a:lnTo>
                    <a:pt x="642" y="17934"/>
                  </a:lnTo>
                  <a:lnTo>
                    <a:pt x="808" y="18125"/>
                  </a:lnTo>
                  <a:lnTo>
                    <a:pt x="1022" y="18315"/>
                  </a:lnTo>
                  <a:lnTo>
                    <a:pt x="1236" y="18481"/>
                  </a:lnTo>
                  <a:lnTo>
                    <a:pt x="1449" y="18647"/>
                  </a:lnTo>
                  <a:lnTo>
                    <a:pt x="1687" y="18766"/>
                  </a:lnTo>
                  <a:lnTo>
                    <a:pt x="1924" y="18861"/>
                  </a:lnTo>
                  <a:lnTo>
                    <a:pt x="2162" y="18956"/>
                  </a:lnTo>
                  <a:lnTo>
                    <a:pt x="2423" y="19003"/>
                  </a:lnTo>
                  <a:lnTo>
                    <a:pt x="2661" y="19051"/>
                  </a:lnTo>
                  <a:lnTo>
                    <a:pt x="3160" y="19051"/>
                  </a:lnTo>
                  <a:lnTo>
                    <a:pt x="3397" y="19003"/>
                  </a:lnTo>
                  <a:lnTo>
                    <a:pt x="3635" y="18956"/>
                  </a:lnTo>
                  <a:lnTo>
                    <a:pt x="3848" y="18861"/>
                  </a:lnTo>
                  <a:lnTo>
                    <a:pt x="4062" y="18766"/>
                  </a:lnTo>
                  <a:lnTo>
                    <a:pt x="4252" y="18623"/>
                  </a:lnTo>
                  <a:lnTo>
                    <a:pt x="4442" y="18481"/>
                  </a:lnTo>
                  <a:lnTo>
                    <a:pt x="4609" y="18315"/>
                  </a:lnTo>
                  <a:lnTo>
                    <a:pt x="17435" y="3564"/>
                  </a:lnTo>
                  <a:lnTo>
                    <a:pt x="133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2840538" y="4801988"/>
              <a:ext cx="324250" cy="294575"/>
            </a:xfrm>
            <a:custGeom>
              <a:avLst/>
              <a:gdLst/>
              <a:ahLst/>
              <a:cxnLst/>
              <a:rect l="l" t="t" r="r" b="b"/>
              <a:pathLst>
                <a:path w="12970" h="11783" extrusionOk="0">
                  <a:moveTo>
                    <a:pt x="12969" y="1"/>
                  </a:moveTo>
                  <a:lnTo>
                    <a:pt x="7862" y="238"/>
                  </a:lnTo>
                  <a:lnTo>
                    <a:pt x="356" y="8861"/>
                  </a:lnTo>
                  <a:lnTo>
                    <a:pt x="261" y="8979"/>
                  </a:lnTo>
                  <a:lnTo>
                    <a:pt x="190" y="9122"/>
                  </a:lnTo>
                  <a:lnTo>
                    <a:pt x="119" y="9264"/>
                  </a:lnTo>
                  <a:lnTo>
                    <a:pt x="71" y="9431"/>
                  </a:lnTo>
                  <a:lnTo>
                    <a:pt x="24" y="9573"/>
                  </a:lnTo>
                  <a:lnTo>
                    <a:pt x="0" y="9740"/>
                  </a:lnTo>
                  <a:lnTo>
                    <a:pt x="0" y="9906"/>
                  </a:lnTo>
                  <a:lnTo>
                    <a:pt x="24" y="10072"/>
                  </a:lnTo>
                  <a:lnTo>
                    <a:pt x="48" y="10238"/>
                  </a:lnTo>
                  <a:lnTo>
                    <a:pt x="95" y="10405"/>
                  </a:lnTo>
                  <a:lnTo>
                    <a:pt x="166" y="10571"/>
                  </a:lnTo>
                  <a:lnTo>
                    <a:pt x="238" y="10713"/>
                  </a:lnTo>
                  <a:lnTo>
                    <a:pt x="333" y="10880"/>
                  </a:lnTo>
                  <a:lnTo>
                    <a:pt x="451" y="11022"/>
                  </a:lnTo>
                  <a:lnTo>
                    <a:pt x="570" y="11165"/>
                  </a:lnTo>
                  <a:lnTo>
                    <a:pt x="689" y="11283"/>
                  </a:lnTo>
                  <a:lnTo>
                    <a:pt x="855" y="11402"/>
                  </a:lnTo>
                  <a:lnTo>
                    <a:pt x="998" y="11497"/>
                  </a:lnTo>
                  <a:lnTo>
                    <a:pt x="1164" y="11592"/>
                  </a:lnTo>
                  <a:lnTo>
                    <a:pt x="1330" y="11664"/>
                  </a:lnTo>
                  <a:lnTo>
                    <a:pt x="1497" y="11711"/>
                  </a:lnTo>
                  <a:lnTo>
                    <a:pt x="1663" y="11759"/>
                  </a:lnTo>
                  <a:lnTo>
                    <a:pt x="1829" y="11782"/>
                  </a:lnTo>
                  <a:lnTo>
                    <a:pt x="2162" y="11782"/>
                  </a:lnTo>
                  <a:lnTo>
                    <a:pt x="2328" y="11759"/>
                  </a:lnTo>
                  <a:lnTo>
                    <a:pt x="2470" y="11711"/>
                  </a:lnTo>
                  <a:lnTo>
                    <a:pt x="2637" y="11664"/>
                  </a:lnTo>
                  <a:lnTo>
                    <a:pt x="2779" y="11592"/>
                  </a:lnTo>
                  <a:lnTo>
                    <a:pt x="2898" y="11497"/>
                  </a:lnTo>
                  <a:lnTo>
                    <a:pt x="3040" y="11402"/>
                  </a:lnTo>
                  <a:lnTo>
                    <a:pt x="3159" y="11283"/>
                  </a:lnTo>
                  <a:lnTo>
                    <a:pt x="129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2866063" y="4714113"/>
              <a:ext cx="285050" cy="325425"/>
            </a:xfrm>
            <a:custGeom>
              <a:avLst/>
              <a:gdLst/>
              <a:ahLst/>
              <a:cxnLst/>
              <a:rect l="l" t="t" r="r" b="b"/>
              <a:pathLst>
                <a:path w="11402" h="13017" extrusionOk="0">
                  <a:moveTo>
                    <a:pt x="11069" y="0"/>
                  </a:moveTo>
                  <a:lnTo>
                    <a:pt x="10974" y="24"/>
                  </a:lnTo>
                  <a:lnTo>
                    <a:pt x="10879" y="72"/>
                  </a:lnTo>
                  <a:lnTo>
                    <a:pt x="72" y="12494"/>
                  </a:lnTo>
                  <a:lnTo>
                    <a:pt x="24" y="12613"/>
                  </a:lnTo>
                  <a:lnTo>
                    <a:pt x="0" y="12708"/>
                  </a:lnTo>
                  <a:lnTo>
                    <a:pt x="48" y="12827"/>
                  </a:lnTo>
                  <a:lnTo>
                    <a:pt x="119" y="12922"/>
                  </a:lnTo>
                  <a:lnTo>
                    <a:pt x="238" y="12993"/>
                  </a:lnTo>
                  <a:lnTo>
                    <a:pt x="357" y="13017"/>
                  </a:lnTo>
                  <a:lnTo>
                    <a:pt x="452" y="12993"/>
                  </a:lnTo>
                  <a:lnTo>
                    <a:pt x="547" y="12922"/>
                  </a:lnTo>
                  <a:lnTo>
                    <a:pt x="11354" y="499"/>
                  </a:lnTo>
                  <a:lnTo>
                    <a:pt x="11402" y="404"/>
                  </a:lnTo>
                  <a:lnTo>
                    <a:pt x="11402" y="285"/>
                  </a:lnTo>
                  <a:lnTo>
                    <a:pt x="11378" y="167"/>
                  </a:lnTo>
                  <a:lnTo>
                    <a:pt x="11307" y="72"/>
                  </a:lnTo>
                  <a:lnTo>
                    <a:pt x="11188" y="24"/>
                  </a:lnTo>
                  <a:lnTo>
                    <a:pt x="1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3129713" y="4601288"/>
              <a:ext cx="166300" cy="149650"/>
            </a:xfrm>
            <a:custGeom>
              <a:avLst/>
              <a:gdLst/>
              <a:ahLst/>
              <a:cxnLst/>
              <a:rect l="l" t="t" r="r" b="b"/>
              <a:pathLst>
                <a:path w="6652" h="5986" extrusionOk="0">
                  <a:moveTo>
                    <a:pt x="642" y="0"/>
                  </a:moveTo>
                  <a:lnTo>
                    <a:pt x="476" y="71"/>
                  </a:lnTo>
                  <a:lnTo>
                    <a:pt x="333" y="143"/>
                  </a:lnTo>
                  <a:lnTo>
                    <a:pt x="191" y="261"/>
                  </a:lnTo>
                  <a:lnTo>
                    <a:pt x="96" y="404"/>
                  </a:lnTo>
                  <a:lnTo>
                    <a:pt x="48" y="570"/>
                  </a:lnTo>
                  <a:lnTo>
                    <a:pt x="1" y="737"/>
                  </a:lnTo>
                  <a:lnTo>
                    <a:pt x="25" y="903"/>
                  </a:lnTo>
                  <a:lnTo>
                    <a:pt x="48" y="1069"/>
                  </a:lnTo>
                  <a:lnTo>
                    <a:pt x="143" y="1235"/>
                  </a:lnTo>
                  <a:lnTo>
                    <a:pt x="238" y="1402"/>
                  </a:lnTo>
                  <a:lnTo>
                    <a:pt x="381" y="1544"/>
                  </a:lnTo>
                  <a:lnTo>
                    <a:pt x="5179" y="5701"/>
                  </a:lnTo>
                  <a:lnTo>
                    <a:pt x="5345" y="5820"/>
                  </a:lnTo>
                  <a:lnTo>
                    <a:pt x="5512" y="5915"/>
                  </a:lnTo>
                  <a:lnTo>
                    <a:pt x="5678" y="5962"/>
                  </a:lnTo>
                  <a:lnTo>
                    <a:pt x="5868" y="5986"/>
                  </a:lnTo>
                  <a:lnTo>
                    <a:pt x="6034" y="5962"/>
                  </a:lnTo>
                  <a:lnTo>
                    <a:pt x="6200" y="5915"/>
                  </a:lnTo>
                  <a:lnTo>
                    <a:pt x="6343" y="5820"/>
                  </a:lnTo>
                  <a:lnTo>
                    <a:pt x="6462" y="5701"/>
                  </a:lnTo>
                  <a:lnTo>
                    <a:pt x="6557" y="5558"/>
                  </a:lnTo>
                  <a:lnTo>
                    <a:pt x="6628" y="5416"/>
                  </a:lnTo>
                  <a:lnTo>
                    <a:pt x="6652" y="5250"/>
                  </a:lnTo>
                  <a:lnTo>
                    <a:pt x="6652" y="5060"/>
                  </a:lnTo>
                  <a:lnTo>
                    <a:pt x="6604" y="4893"/>
                  </a:lnTo>
                  <a:lnTo>
                    <a:pt x="6533" y="4727"/>
                  </a:lnTo>
                  <a:lnTo>
                    <a:pt x="6414" y="4561"/>
                  </a:lnTo>
                  <a:lnTo>
                    <a:pt x="6295" y="4442"/>
                  </a:lnTo>
                  <a:lnTo>
                    <a:pt x="1497" y="261"/>
                  </a:lnTo>
                  <a:lnTo>
                    <a:pt x="1331" y="143"/>
                  </a:lnTo>
                  <a:lnTo>
                    <a:pt x="1165" y="48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" name="Google Shape;1011;p14"/>
          <p:cNvGrpSpPr/>
          <p:nvPr/>
        </p:nvGrpSpPr>
        <p:grpSpPr>
          <a:xfrm rot="10800000" flipH="1">
            <a:off x="3528366" y="-391402"/>
            <a:ext cx="5135269" cy="1684175"/>
            <a:chOff x="238125" y="548775"/>
            <a:chExt cx="2842400" cy="932200"/>
          </a:xfrm>
        </p:grpSpPr>
        <p:sp>
          <p:nvSpPr>
            <p:cNvPr id="1012" name="Google Shape;1012;p1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4" name="Google Shape;1014;p14"/>
          <p:cNvSpPr/>
          <p:nvPr/>
        </p:nvSpPr>
        <p:spPr>
          <a:xfrm rot="-1800082" flipH="1">
            <a:off x="-669375" y="4071381"/>
            <a:ext cx="2021233" cy="4122376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7" name="Google Shape;120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8" name="Google Shape;1208;p17"/>
          <p:cNvSpPr txBox="1">
            <a:spLocks noGrp="1"/>
          </p:cNvSpPr>
          <p:nvPr>
            <p:ph type="title"/>
          </p:nvPr>
        </p:nvSpPr>
        <p:spPr>
          <a:xfrm>
            <a:off x="3146800" y="3940667"/>
            <a:ext cx="5898400" cy="12192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09" name="Google Shape;1209;p17"/>
          <p:cNvSpPr txBox="1">
            <a:spLocks noGrp="1"/>
          </p:cNvSpPr>
          <p:nvPr>
            <p:ph type="subTitle" idx="1"/>
          </p:nvPr>
        </p:nvSpPr>
        <p:spPr>
          <a:xfrm>
            <a:off x="3145600" y="5017589"/>
            <a:ext cx="5900800" cy="8536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210" name="Google Shape;1210;p17"/>
          <p:cNvGrpSpPr/>
          <p:nvPr/>
        </p:nvGrpSpPr>
        <p:grpSpPr>
          <a:xfrm rot="10800000" flipH="1">
            <a:off x="7056738" y="14998"/>
            <a:ext cx="5135269" cy="1684175"/>
            <a:chOff x="238125" y="548775"/>
            <a:chExt cx="2842400" cy="932200"/>
          </a:xfrm>
        </p:grpSpPr>
        <p:sp>
          <p:nvSpPr>
            <p:cNvPr id="1211" name="Google Shape;1211;p17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7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3" name="Google Shape;1213;p17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4" name="Google Shape;1214;p17"/>
          <p:cNvGrpSpPr/>
          <p:nvPr/>
        </p:nvGrpSpPr>
        <p:grpSpPr>
          <a:xfrm rot="-1623883">
            <a:off x="11165064" y="4032301"/>
            <a:ext cx="725305" cy="880473"/>
            <a:chOff x="3703100" y="2534450"/>
            <a:chExt cx="543975" cy="660350"/>
          </a:xfrm>
        </p:grpSpPr>
        <p:sp>
          <p:nvSpPr>
            <p:cNvPr id="1215" name="Google Shape;1215;p17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7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7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7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7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7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7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7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7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7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7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7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7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7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7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7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7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7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7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7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7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7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7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7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7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7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7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17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3" name="Google Shape;1243;p17"/>
          <p:cNvGrpSpPr/>
          <p:nvPr/>
        </p:nvGrpSpPr>
        <p:grpSpPr>
          <a:xfrm rot="570904">
            <a:off x="10893630" y="5280911"/>
            <a:ext cx="897861" cy="1041956"/>
            <a:chOff x="2038000" y="238125"/>
            <a:chExt cx="673425" cy="781500"/>
          </a:xfrm>
        </p:grpSpPr>
        <p:sp>
          <p:nvSpPr>
            <p:cNvPr id="1244" name="Google Shape;1244;p17"/>
            <p:cNvSpPr/>
            <p:nvPr/>
          </p:nvSpPr>
          <p:spPr>
            <a:xfrm>
              <a:off x="2038000" y="238125"/>
              <a:ext cx="673425" cy="781500"/>
            </a:xfrm>
            <a:custGeom>
              <a:avLst/>
              <a:gdLst/>
              <a:ahLst/>
              <a:cxnLst/>
              <a:rect l="l" t="t" r="r" b="b"/>
              <a:pathLst>
                <a:path w="26937" h="31260" extrusionOk="0">
                  <a:moveTo>
                    <a:pt x="5773" y="0"/>
                  </a:moveTo>
                  <a:lnTo>
                    <a:pt x="5512" y="48"/>
                  </a:lnTo>
                  <a:lnTo>
                    <a:pt x="5250" y="119"/>
                  </a:lnTo>
                  <a:lnTo>
                    <a:pt x="5013" y="190"/>
                  </a:lnTo>
                  <a:lnTo>
                    <a:pt x="4775" y="309"/>
                  </a:lnTo>
                  <a:lnTo>
                    <a:pt x="4562" y="451"/>
                  </a:lnTo>
                  <a:lnTo>
                    <a:pt x="4372" y="594"/>
                  </a:lnTo>
                  <a:lnTo>
                    <a:pt x="4181" y="760"/>
                  </a:lnTo>
                  <a:lnTo>
                    <a:pt x="3991" y="950"/>
                  </a:lnTo>
                  <a:lnTo>
                    <a:pt x="3849" y="1164"/>
                  </a:lnTo>
                  <a:lnTo>
                    <a:pt x="3706" y="1378"/>
                  </a:lnTo>
                  <a:lnTo>
                    <a:pt x="3611" y="1615"/>
                  </a:lnTo>
                  <a:lnTo>
                    <a:pt x="3516" y="1853"/>
                  </a:lnTo>
                  <a:lnTo>
                    <a:pt x="3445" y="2090"/>
                  </a:lnTo>
                  <a:lnTo>
                    <a:pt x="3398" y="2352"/>
                  </a:lnTo>
                  <a:lnTo>
                    <a:pt x="3374" y="2637"/>
                  </a:lnTo>
                  <a:lnTo>
                    <a:pt x="3398" y="2969"/>
                  </a:lnTo>
                  <a:lnTo>
                    <a:pt x="3469" y="3302"/>
                  </a:lnTo>
                  <a:lnTo>
                    <a:pt x="3184" y="3397"/>
                  </a:lnTo>
                  <a:lnTo>
                    <a:pt x="2780" y="3563"/>
                  </a:lnTo>
                  <a:lnTo>
                    <a:pt x="2376" y="3777"/>
                  </a:lnTo>
                  <a:lnTo>
                    <a:pt x="1996" y="4014"/>
                  </a:lnTo>
                  <a:lnTo>
                    <a:pt x="1640" y="4276"/>
                  </a:lnTo>
                  <a:lnTo>
                    <a:pt x="1331" y="4584"/>
                  </a:lnTo>
                  <a:lnTo>
                    <a:pt x="1046" y="4917"/>
                  </a:lnTo>
                  <a:lnTo>
                    <a:pt x="785" y="5273"/>
                  </a:lnTo>
                  <a:lnTo>
                    <a:pt x="571" y="5653"/>
                  </a:lnTo>
                  <a:lnTo>
                    <a:pt x="381" y="6057"/>
                  </a:lnTo>
                  <a:lnTo>
                    <a:pt x="238" y="6485"/>
                  </a:lnTo>
                  <a:lnTo>
                    <a:pt x="120" y="6912"/>
                  </a:lnTo>
                  <a:lnTo>
                    <a:pt x="48" y="7363"/>
                  </a:lnTo>
                  <a:lnTo>
                    <a:pt x="1" y="7839"/>
                  </a:lnTo>
                  <a:lnTo>
                    <a:pt x="1" y="8314"/>
                  </a:lnTo>
                  <a:lnTo>
                    <a:pt x="48" y="8789"/>
                  </a:lnTo>
                  <a:lnTo>
                    <a:pt x="143" y="9264"/>
                  </a:lnTo>
                  <a:lnTo>
                    <a:pt x="262" y="9668"/>
                  </a:lnTo>
                  <a:lnTo>
                    <a:pt x="381" y="10048"/>
                  </a:lnTo>
                  <a:lnTo>
                    <a:pt x="547" y="10428"/>
                  </a:lnTo>
                  <a:lnTo>
                    <a:pt x="737" y="10760"/>
                  </a:lnTo>
                  <a:lnTo>
                    <a:pt x="927" y="11116"/>
                  </a:lnTo>
                  <a:lnTo>
                    <a:pt x="1141" y="11425"/>
                  </a:lnTo>
                  <a:lnTo>
                    <a:pt x="1379" y="11734"/>
                  </a:lnTo>
                  <a:lnTo>
                    <a:pt x="1616" y="12043"/>
                  </a:lnTo>
                  <a:lnTo>
                    <a:pt x="1877" y="12304"/>
                  </a:lnTo>
                  <a:lnTo>
                    <a:pt x="2139" y="12589"/>
                  </a:lnTo>
                  <a:lnTo>
                    <a:pt x="2685" y="13088"/>
                  </a:lnTo>
                  <a:lnTo>
                    <a:pt x="3255" y="13539"/>
                  </a:lnTo>
                  <a:lnTo>
                    <a:pt x="3778" y="13943"/>
                  </a:lnTo>
                  <a:lnTo>
                    <a:pt x="4514" y="14442"/>
                  </a:lnTo>
                  <a:lnTo>
                    <a:pt x="5298" y="14893"/>
                  </a:lnTo>
                  <a:lnTo>
                    <a:pt x="6082" y="15321"/>
                  </a:lnTo>
                  <a:lnTo>
                    <a:pt x="6889" y="15725"/>
                  </a:lnTo>
                  <a:lnTo>
                    <a:pt x="7293" y="16223"/>
                  </a:lnTo>
                  <a:lnTo>
                    <a:pt x="7721" y="16675"/>
                  </a:lnTo>
                  <a:lnTo>
                    <a:pt x="8172" y="17102"/>
                  </a:lnTo>
                  <a:lnTo>
                    <a:pt x="8647" y="17482"/>
                  </a:lnTo>
                  <a:lnTo>
                    <a:pt x="9146" y="17839"/>
                  </a:lnTo>
                  <a:lnTo>
                    <a:pt x="9668" y="18171"/>
                  </a:lnTo>
                  <a:lnTo>
                    <a:pt x="10191" y="18432"/>
                  </a:lnTo>
                  <a:lnTo>
                    <a:pt x="10737" y="18670"/>
                  </a:lnTo>
                  <a:lnTo>
                    <a:pt x="10571" y="22304"/>
                  </a:lnTo>
                  <a:lnTo>
                    <a:pt x="10096" y="22423"/>
                  </a:lnTo>
                  <a:lnTo>
                    <a:pt x="9645" y="22613"/>
                  </a:lnTo>
                  <a:lnTo>
                    <a:pt x="9217" y="22827"/>
                  </a:lnTo>
                  <a:lnTo>
                    <a:pt x="8813" y="23112"/>
                  </a:lnTo>
                  <a:lnTo>
                    <a:pt x="8433" y="23421"/>
                  </a:lnTo>
                  <a:lnTo>
                    <a:pt x="8101" y="23753"/>
                  </a:lnTo>
                  <a:lnTo>
                    <a:pt x="7792" y="24133"/>
                  </a:lnTo>
                  <a:lnTo>
                    <a:pt x="7531" y="24537"/>
                  </a:lnTo>
                  <a:lnTo>
                    <a:pt x="7151" y="24537"/>
                  </a:lnTo>
                  <a:lnTo>
                    <a:pt x="6842" y="24561"/>
                  </a:lnTo>
                  <a:lnTo>
                    <a:pt x="6533" y="24608"/>
                  </a:lnTo>
                  <a:lnTo>
                    <a:pt x="6224" y="24679"/>
                  </a:lnTo>
                  <a:lnTo>
                    <a:pt x="5939" y="24775"/>
                  </a:lnTo>
                  <a:lnTo>
                    <a:pt x="5678" y="24917"/>
                  </a:lnTo>
                  <a:lnTo>
                    <a:pt x="5417" y="25060"/>
                  </a:lnTo>
                  <a:lnTo>
                    <a:pt x="5179" y="25250"/>
                  </a:lnTo>
                  <a:lnTo>
                    <a:pt x="4942" y="25440"/>
                  </a:lnTo>
                  <a:lnTo>
                    <a:pt x="4752" y="25677"/>
                  </a:lnTo>
                  <a:lnTo>
                    <a:pt x="4562" y="25915"/>
                  </a:lnTo>
                  <a:lnTo>
                    <a:pt x="4419" y="26176"/>
                  </a:lnTo>
                  <a:lnTo>
                    <a:pt x="4276" y="26437"/>
                  </a:lnTo>
                  <a:lnTo>
                    <a:pt x="4158" y="26722"/>
                  </a:lnTo>
                  <a:lnTo>
                    <a:pt x="4086" y="27031"/>
                  </a:lnTo>
                  <a:lnTo>
                    <a:pt x="4039" y="27340"/>
                  </a:lnTo>
                  <a:lnTo>
                    <a:pt x="4015" y="27649"/>
                  </a:lnTo>
                  <a:lnTo>
                    <a:pt x="4015" y="27696"/>
                  </a:lnTo>
                  <a:lnTo>
                    <a:pt x="4181" y="31093"/>
                  </a:lnTo>
                  <a:lnTo>
                    <a:pt x="23374" y="31259"/>
                  </a:lnTo>
                  <a:lnTo>
                    <a:pt x="23374" y="31259"/>
                  </a:lnTo>
                  <a:lnTo>
                    <a:pt x="23184" y="27744"/>
                  </a:lnTo>
                  <a:lnTo>
                    <a:pt x="23184" y="27435"/>
                  </a:lnTo>
                  <a:lnTo>
                    <a:pt x="23136" y="27126"/>
                  </a:lnTo>
                  <a:lnTo>
                    <a:pt x="23041" y="26841"/>
                  </a:lnTo>
                  <a:lnTo>
                    <a:pt x="22946" y="26556"/>
                  </a:lnTo>
                  <a:lnTo>
                    <a:pt x="22804" y="26271"/>
                  </a:lnTo>
                  <a:lnTo>
                    <a:pt x="22661" y="26033"/>
                  </a:lnTo>
                  <a:lnTo>
                    <a:pt x="22471" y="25796"/>
                  </a:lnTo>
                  <a:lnTo>
                    <a:pt x="22281" y="25558"/>
                  </a:lnTo>
                  <a:lnTo>
                    <a:pt x="22068" y="25368"/>
                  </a:lnTo>
                  <a:lnTo>
                    <a:pt x="21830" y="25178"/>
                  </a:lnTo>
                  <a:lnTo>
                    <a:pt x="21569" y="25036"/>
                  </a:lnTo>
                  <a:lnTo>
                    <a:pt x="21284" y="24893"/>
                  </a:lnTo>
                  <a:lnTo>
                    <a:pt x="20999" y="24798"/>
                  </a:lnTo>
                  <a:lnTo>
                    <a:pt x="20714" y="24703"/>
                  </a:lnTo>
                  <a:lnTo>
                    <a:pt x="20405" y="24656"/>
                  </a:lnTo>
                  <a:lnTo>
                    <a:pt x="20096" y="24656"/>
                  </a:lnTo>
                  <a:lnTo>
                    <a:pt x="19740" y="24632"/>
                  </a:lnTo>
                  <a:lnTo>
                    <a:pt x="19478" y="24228"/>
                  </a:lnTo>
                  <a:lnTo>
                    <a:pt x="19193" y="23848"/>
                  </a:lnTo>
                  <a:lnTo>
                    <a:pt x="18861" y="23492"/>
                  </a:lnTo>
                  <a:lnTo>
                    <a:pt x="18481" y="23183"/>
                  </a:lnTo>
                  <a:lnTo>
                    <a:pt x="18101" y="22898"/>
                  </a:lnTo>
                  <a:lnTo>
                    <a:pt x="17673" y="22684"/>
                  </a:lnTo>
                  <a:lnTo>
                    <a:pt x="17222" y="22494"/>
                  </a:lnTo>
                  <a:lnTo>
                    <a:pt x="16747" y="22352"/>
                  </a:lnTo>
                  <a:lnTo>
                    <a:pt x="16628" y="18717"/>
                  </a:lnTo>
                  <a:lnTo>
                    <a:pt x="17103" y="18527"/>
                  </a:lnTo>
                  <a:lnTo>
                    <a:pt x="17602" y="18290"/>
                  </a:lnTo>
                  <a:lnTo>
                    <a:pt x="18053" y="18029"/>
                  </a:lnTo>
                  <a:lnTo>
                    <a:pt x="18505" y="17744"/>
                  </a:lnTo>
                  <a:lnTo>
                    <a:pt x="18956" y="17411"/>
                  </a:lnTo>
                  <a:lnTo>
                    <a:pt x="19383" y="17055"/>
                  </a:lnTo>
                  <a:lnTo>
                    <a:pt x="19787" y="16675"/>
                  </a:lnTo>
                  <a:lnTo>
                    <a:pt x="20167" y="16271"/>
                  </a:lnTo>
                  <a:lnTo>
                    <a:pt x="20452" y="15915"/>
                  </a:lnTo>
                  <a:lnTo>
                    <a:pt x="20737" y="15558"/>
                  </a:lnTo>
                  <a:lnTo>
                    <a:pt x="21379" y="15321"/>
                  </a:lnTo>
                  <a:lnTo>
                    <a:pt x="22020" y="15059"/>
                  </a:lnTo>
                  <a:lnTo>
                    <a:pt x="22614" y="14751"/>
                  </a:lnTo>
                  <a:lnTo>
                    <a:pt x="23184" y="14394"/>
                  </a:lnTo>
                  <a:lnTo>
                    <a:pt x="23706" y="14014"/>
                  </a:lnTo>
                  <a:lnTo>
                    <a:pt x="24205" y="13587"/>
                  </a:lnTo>
                  <a:lnTo>
                    <a:pt x="24680" y="13135"/>
                  </a:lnTo>
                  <a:lnTo>
                    <a:pt x="25108" y="12660"/>
                  </a:lnTo>
                  <a:lnTo>
                    <a:pt x="25488" y="12138"/>
                  </a:lnTo>
                  <a:lnTo>
                    <a:pt x="25820" y="11615"/>
                  </a:lnTo>
                  <a:lnTo>
                    <a:pt x="26129" y="11045"/>
                  </a:lnTo>
                  <a:lnTo>
                    <a:pt x="26391" y="10475"/>
                  </a:lnTo>
                  <a:lnTo>
                    <a:pt x="26604" y="9881"/>
                  </a:lnTo>
                  <a:lnTo>
                    <a:pt x="26771" y="9264"/>
                  </a:lnTo>
                  <a:lnTo>
                    <a:pt x="26866" y="8622"/>
                  </a:lnTo>
                  <a:lnTo>
                    <a:pt x="26937" y="7981"/>
                  </a:lnTo>
                  <a:lnTo>
                    <a:pt x="26937" y="7482"/>
                  </a:lnTo>
                  <a:lnTo>
                    <a:pt x="26889" y="7007"/>
                  </a:lnTo>
                  <a:lnTo>
                    <a:pt x="26794" y="6532"/>
                  </a:lnTo>
                  <a:lnTo>
                    <a:pt x="26676" y="6081"/>
                  </a:lnTo>
                  <a:lnTo>
                    <a:pt x="26486" y="5629"/>
                  </a:lnTo>
                  <a:lnTo>
                    <a:pt x="26272" y="5226"/>
                  </a:lnTo>
                  <a:lnTo>
                    <a:pt x="26011" y="4846"/>
                  </a:lnTo>
                  <a:lnTo>
                    <a:pt x="25725" y="4513"/>
                  </a:lnTo>
                  <a:lnTo>
                    <a:pt x="25559" y="4347"/>
                  </a:lnTo>
                  <a:lnTo>
                    <a:pt x="25369" y="4181"/>
                  </a:lnTo>
                  <a:lnTo>
                    <a:pt x="24989" y="3896"/>
                  </a:lnTo>
                  <a:lnTo>
                    <a:pt x="24585" y="3682"/>
                  </a:lnTo>
                  <a:lnTo>
                    <a:pt x="24158" y="3492"/>
                  </a:lnTo>
                  <a:lnTo>
                    <a:pt x="24229" y="3159"/>
                  </a:lnTo>
                  <a:lnTo>
                    <a:pt x="24253" y="2803"/>
                  </a:lnTo>
                  <a:lnTo>
                    <a:pt x="24229" y="2542"/>
                  </a:lnTo>
                  <a:lnTo>
                    <a:pt x="24205" y="2257"/>
                  </a:lnTo>
                  <a:lnTo>
                    <a:pt x="24134" y="2019"/>
                  </a:lnTo>
                  <a:lnTo>
                    <a:pt x="24039" y="1758"/>
                  </a:lnTo>
                  <a:lnTo>
                    <a:pt x="23944" y="1544"/>
                  </a:lnTo>
                  <a:lnTo>
                    <a:pt x="23801" y="1306"/>
                  </a:lnTo>
                  <a:lnTo>
                    <a:pt x="23659" y="1116"/>
                  </a:lnTo>
                  <a:lnTo>
                    <a:pt x="23493" y="926"/>
                  </a:lnTo>
                  <a:lnTo>
                    <a:pt x="23303" y="736"/>
                  </a:lnTo>
                  <a:lnTo>
                    <a:pt x="23089" y="594"/>
                  </a:lnTo>
                  <a:lnTo>
                    <a:pt x="22875" y="451"/>
                  </a:lnTo>
                  <a:lnTo>
                    <a:pt x="22638" y="333"/>
                  </a:lnTo>
                  <a:lnTo>
                    <a:pt x="22400" y="238"/>
                  </a:lnTo>
                  <a:lnTo>
                    <a:pt x="22139" y="190"/>
                  </a:lnTo>
                  <a:lnTo>
                    <a:pt x="21877" y="143"/>
                  </a:lnTo>
                  <a:lnTo>
                    <a:pt x="21616" y="119"/>
                  </a:lnTo>
                  <a:lnTo>
                    <a:pt x="6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48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7"/>
            <p:cNvSpPr/>
            <p:nvPr/>
          </p:nvSpPr>
          <p:spPr>
            <a:xfrm>
              <a:off x="2336700" y="571850"/>
              <a:ext cx="83175" cy="329000"/>
            </a:xfrm>
            <a:custGeom>
              <a:avLst/>
              <a:gdLst/>
              <a:ahLst/>
              <a:cxnLst/>
              <a:rect l="l" t="t" r="r" b="b"/>
              <a:pathLst>
                <a:path w="3327" h="13160" extrusionOk="0">
                  <a:moveTo>
                    <a:pt x="690" y="0"/>
                  </a:moveTo>
                  <a:lnTo>
                    <a:pt x="428" y="5107"/>
                  </a:lnTo>
                  <a:lnTo>
                    <a:pt x="167" y="9905"/>
                  </a:lnTo>
                  <a:lnTo>
                    <a:pt x="24" y="12993"/>
                  </a:lnTo>
                  <a:lnTo>
                    <a:pt x="1" y="13136"/>
                  </a:lnTo>
                  <a:lnTo>
                    <a:pt x="3326" y="13159"/>
                  </a:lnTo>
                  <a:lnTo>
                    <a:pt x="3326" y="13017"/>
                  </a:lnTo>
                  <a:lnTo>
                    <a:pt x="3231" y="9929"/>
                  </a:lnTo>
                  <a:lnTo>
                    <a:pt x="3065" y="5131"/>
                  </a:lnTo>
                  <a:lnTo>
                    <a:pt x="2875" y="24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7"/>
            <p:cNvSpPr/>
            <p:nvPr/>
          </p:nvSpPr>
          <p:spPr>
            <a:xfrm>
              <a:off x="2337300" y="819475"/>
              <a:ext cx="82575" cy="77800"/>
            </a:xfrm>
            <a:custGeom>
              <a:avLst/>
              <a:gdLst/>
              <a:ahLst/>
              <a:cxnLst/>
              <a:rect l="l" t="t" r="r" b="b"/>
              <a:pathLst>
                <a:path w="3303" h="3112" extrusionOk="0">
                  <a:moveTo>
                    <a:pt x="143" y="0"/>
                  </a:moveTo>
                  <a:lnTo>
                    <a:pt x="0" y="3088"/>
                  </a:lnTo>
                  <a:lnTo>
                    <a:pt x="3302" y="3112"/>
                  </a:lnTo>
                  <a:lnTo>
                    <a:pt x="3207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7"/>
            <p:cNvSpPr/>
            <p:nvPr/>
          </p:nvSpPr>
          <p:spPr>
            <a:xfrm>
              <a:off x="2250600" y="833125"/>
              <a:ext cx="255375" cy="78425"/>
            </a:xfrm>
            <a:custGeom>
              <a:avLst/>
              <a:gdLst/>
              <a:ahLst/>
              <a:cxnLst/>
              <a:rect l="l" t="t" r="r" b="b"/>
              <a:pathLst>
                <a:path w="10215" h="3137" extrusionOk="0">
                  <a:moveTo>
                    <a:pt x="2803" y="1"/>
                  </a:moveTo>
                  <a:lnTo>
                    <a:pt x="2495" y="48"/>
                  </a:lnTo>
                  <a:lnTo>
                    <a:pt x="2210" y="119"/>
                  </a:lnTo>
                  <a:lnTo>
                    <a:pt x="1925" y="214"/>
                  </a:lnTo>
                  <a:lnTo>
                    <a:pt x="1639" y="357"/>
                  </a:lnTo>
                  <a:lnTo>
                    <a:pt x="1402" y="499"/>
                  </a:lnTo>
                  <a:lnTo>
                    <a:pt x="1141" y="689"/>
                  </a:lnTo>
                  <a:lnTo>
                    <a:pt x="927" y="879"/>
                  </a:lnTo>
                  <a:lnTo>
                    <a:pt x="737" y="1093"/>
                  </a:lnTo>
                  <a:lnTo>
                    <a:pt x="547" y="1331"/>
                  </a:lnTo>
                  <a:lnTo>
                    <a:pt x="404" y="1592"/>
                  </a:lnTo>
                  <a:lnTo>
                    <a:pt x="262" y="1853"/>
                  </a:lnTo>
                  <a:lnTo>
                    <a:pt x="167" y="2138"/>
                  </a:lnTo>
                  <a:lnTo>
                    <a:pt x="72" y="2423"/>
                  </a:lnTo>
                  <a:lnTo>
                    <a:pt x="24" y="2732"/>
                  </a:lnTo>
                  <a:lnTo>
                    <a:pt x="1" y="3041"/>
                  </a:lnTo>
                  <a:lnTo>
                    <a:pt x="10214" y="3136"/>
                  </a:lnTo>
                  <a:lnTo>
                    <a:pt x="10191" y="2827"/>
                  </a:lnTo>
                  <a:lnTo>
                    <a:pt x="10167" y="2518"/>
                  </a:lnTo>
                  <a:lnTo>
                    <a:pt x="10072" y="2210"/>
                  </a:lnTo>
                  <a:lnTo>
                    <a:pt x="9977" y="1925"/>
                  </a:lnTo>
                  <a:lnTo>
                    <a:pt x="9858" y="1663"/>
                  </a:lnTo>
                  <a:lnTo>
                    <a:pt x="9692" y="1402"/>
                  </a:lnTo>
                  <a:lnTo>
                    <a:pt x="9526" y="1165"/>
                  </a:lnTo>
                  <a:lnTo>
                    <a:pt x="9335" y="951"/>
                  </a:lnTo>
                  <a:lnTo>
                    <a:pt x="9122" y="737"/>
                  </a:lnTo>
                  <a:lnTo>
                    <a:pt x="8884" y="571"/>
                  </a:lnTo>
                  <a:lnTo>
                    <a:pt x="8623" y="404"/>
                  </a:lnTo>
                  <a:lnTo>
                    <a:pt x="8362" y="286"/>
                  </a:lnTo>
                  <a:lnTo>
                    <a:pt x="8077" y="167"/>
                  </a:lnTo>
                  <a:lnTo>
                    <a:pt x="7768" y="96"/>
                  </a:lnTo>
                  <a:lnTo>
                    <a:pt x="7459" y="48"/>
                  </a:lnTo>
                  <a:lnTo>
                    <a:pt x="7150" y="24"/>
                  </a:lnTo>
                  <a:lnTo>
                    <a:pt x="3112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7"/>
            <p:cNvSpPr/>
            <p:nvPr/>
          </p:nvSpPr>
          <p:spPr>
            <a:xfrm>
              <a:off x="2347400" y="571850"/>
              <a:ext cx="65925" cy="131250"/>
            </a:xfrm>
            <a:custGeom>
              <a:avLst/>
              <a:gdLst/>
              <a:ahLst/>
              <a:cxnLst/>
              <a:rect l="l" t="t" r="r" b="b"/>
              <a:pathLst>
                <a:path w="2637" h="5250" extrusionOk="0">
                  <a:moveTo>
                    <a:pt x="262" y="0"/>
                  </a:moveTo>
                  <a:lnTo>
                    <a:pt x="0" y="5107"/>
                  </a:lnTo>
                  <a:lnTo>
                    <a:pt x="309" y="5178"/>
                  </a:lnTo>
                  <a:lnTo>
                    <a:pt x="642" y="5202"/>
                  </a:lnTo>
                  <a:lnTo>
                    <a:pt x="974" y="5250"/>
                  </a:lnTo>
                  <a:lnTo>
                    <a:pt x="1639" y="5250"/>
                  </a:lnTo>
                  <a:lnTo>
                    <a:pt x="1972" y="5226"/>
                  </a:lnTo>
                  <a:lnTo>
                    <a:pt x="2304" y="5178"/>
                  </a:lnTo>
                  <a:lnTo>
                    <a:pt x="2637" y="5131"/>
                  </a:lnTo>
                  <a:lnTo>
                    <a:pt x="2447" y="24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7"/>
            <p:cNvSpPr/>
            <p:nvPr/>
          </p:nvSpPr>
          <p:spPr>
            <a:xfrm>
              <a:off x="2078400" y="298675"/>
              <a:ext cx="592650" cy="380675"/>
            </a:xfrm>
            <a:custGeom>
              <a:avLst/>
              <a:gdLst/>
              <a:ahLst/>
              <a:cxnLst/>
              <a:rect l="l" t="t" r="r" b="b"/>
              <a:pathLst>
                <a:path w="23706" h="15227" extrusionOk="0">
                  <a:moveTo>
                    <a:pt x="3302" y="4585"/>
                  </a:moveTo>
                  <a:lnTo>
                    <a:pt x="3444" y="4609"/>
                  </a:lnTo>
                  <a:lnTo>
                    <a:pt x="3587" y="4656"/>
                  </a:lnTo>
                  <a:lnTo>
                    <a:pt x="3896" y="4751"/>
                  </a:lnTo>
                  <a:lnTo>
                    <a:pt x="4181" y="4918"/>
                  </a:lnTo>
                  <a:lnTo>
                    <a:pt x="4466" y="5084"/>
                  </a:lnTo>
                  <a:lnTo>
                    <a:pt x="4727" y="5274"/>
                  </a:lnTo>
                  <a:lnTo>
                    <a:pt x="4727" y="6652"/>
                  </a:lnTo>
                  <a:lnTo>
                    <a:pt x="4727" y="7174"/>
                  </a:lnTo>
                  <a:lnTo>
                    <a:pt x="4775" y="7697"/>
                  </a:lnTo>
                  <a:lnTo>
                    <a:pt x="4846" y="8196"/>
                  </a:lnTo>
                  <a:lnTo>
                    <a:pt x="4917" y="8694"/>
                  </a:lnTo>
                  <a:lnTo>
                    <a:pt x="4418" y="8362"/>
                  </a:lnTo>
                  <a:lnTo>
                    <a:pt x="3943" y="7982"/>
                  </a:lnTo>
                  <a:lnTo>
                    <a:pt x="3492" y="7602"/>
                  </a:lnTo>
                  <a:lnTo>
                    <a:pt x="3088" y="7174"/>
                  </a:lnTo>
                  <a:lnTo>
                    <a:pt x="2898" y="6960"/>
                  </a:lnTo>
                  <a:lnTo>
                    <a:pt x="2684" y="6699"/>
                  </a:lnTo>
                  <a:lnTo>
                    <a:pt x="2518" y="6414"/>
                  </a:lnTo>
                  <a:lnTo>
                    <a:pt x="2375" y="6105"/>
                  </a:lnTo>
                  <a:lnTo>
                    <a:pt x="2328" y="5939"/>
                  </a:lnTo>
                  <a:lnTo>
                    <a:pt x="2280" y="5773"/>
                  </a:lnTo>
                  <a:lnTo>
                    <a:pt x="2257" y="5630"/>
                  </a:lnTo>
                  <a:lnTo>
                    <a:pt x="2257" y="5464"/>
                  </a:lnTo>
                  <a:lnTo>
                    <a:pt x="2280" y="5298"/>
                  </a:lnTo>
                  <a:lnTo>
                    <a:pt x="2328" y="5155"/>
                  </a:lnTo>
                  <a:lnTo>
                    <a:pt x="2399" y="5013"/>
                  </a:lnTo>
                  <a:lnTo>
                    <a:pt x="2494" y="4894"/>
                  </a:lnTo>
                  <a:lnTo>
                    <a:pt x="2613" y="4775"/>
                  </a:lnTo>
                  <a:lnTo>
                    <a:pt x="2732" y="4680"/>
                  </a:lnTo>
                  <a:lnTo>
                    <a:pt x="2874" y="4633"/>
                  </a:lnTo>
                  <a:lnTo>
                    <a:pt x="2993" y="4585"/>
                  </a:lnTo>
                  <a:close/>
                  <a:moveTo>
                    <a:pt x="21022" y="4704"/>
                  </a:moveTo>
                  <a:lnTo>
                    <a:pt x="21140" y="4728"/>
                  </a:lnTo>
                  <a:lnTo>
                    <a:pt x="21259" y="4775"/>
                  </a:lnTo>
                  <a:lnTo>
                    <a:pt x="21330" y="4870"/>
                  </a:lnTo>
                  <a:lnTo>
                    <a:pt x="21402" y="4965"/>
                  </a:lnTo>
                  <a:lnTo>
                    <a:pt x="21425" y="5084"/>
                  </a:lnTo>
                  <a:lnTo>
                    <a:pt x="21449" y="5227"/>
                  </a:lnTo>
                  <a:lnTo>
                    <a:pt x="21449" y="5393"/>
                  </a:lnTo>
                  <a:lnTo>
                    <a:pt x="21425" y="5725"/>
                  </a:lnTo>
                  <a:lnTo>
                    <a:pt x="21330" y="6058"/>
                  </a:lnTo>
                  <a:lnTo>
                    <a:pt x="21235" y="6390"/>
                  </a:lnTo>
                  <a:lnTo>
                    <a:pt x="21045" y="6865"/>
                  </a:lnTo>
                  <a:lnTo>
                    <a:pt x="20879" y="7174"/>
                  </a:lnTo>
                  <a:lnTo>
                    <a:pt x="20713" y="7436"/>
                  </a:lnTo>
                  <a:lnTo>
                    <a:pt x="20523" y="7721"/>
                  </a:lnTo>
                  <a:lnTo>
                    <a:pt x="20309" y="7958"/>
                  </a:lnTo>
                  <a:lnTo>
                    <a:pt x="20095" y="8196"/>
                  </a:lnTo>
                  <a:lnTo>
                    <a:pt x="19858" y="8409"/>
                  </a:lnTo>
                  <a:lnTo>
                    <a:pt x="19596" y="8623"/>
                  </a:lnTo>
                  <a:lnTo>
                    <a:pt x="19335" y="8789"/>
                  </a:lnTo>
                  <a:lnTo>
                    <a:pt x="19430" y="8314"/>
                  </a:lnTo>
                  <a:lnTo>
                    <a:pt x="19501" y="7816"/>
                  </a:lnTo>
                  <a:lnTo>
                    <a:pt x="19549" y="7293"/>
                  </a:lnTo>
                  <a:lnTo>
                    <a:pt x="19573" y="6770"/>
                  </a:lnTo>
                  <a:lnTo>
                    <a:pt x="19573" y="6010"/>
                  </a:lnTo>
                  <a:lnTo>
                    <a:pt x="19691" y="5797"/>
                  </a:lnTo>
                  <a:lnTo>
                    <a:pt x="19858" y="5559"/>
                  </a:lnTo>
                  <a:lnTo>
                    <a:pt x="20024" y="5322"/>
                  </a:lnTo>
                  <a:lnTo>
                    <a:pt x="20238" y="5108"/>
                  </a:lnTo>
                  <a:lnTo>
                    <a:pt x="20452" y="4918"/>
                  </a:lnTo>
                  <a:lnTo>
                    <a:pt x="20570" y="4846"/>
                  </a:lnTo>
                  <a:lnTo>
                    <a:pt x="20689" y="4775"/>
                  </a:lnTo>
                  <a:lnTo>
                    <a:pt x="20784" y="4728"/>
                  </a:lnTo>
                  <a:lnTo>
                    <a:pt x="20903" y="4704"/>
                  </a:lnTo>
                  <a:close/>
                  <a:moveTo>
                    <a:pt x="4775" y="1"/>
                  </a:moveTo>
                  <a:lnTo>
                    <a:pt x="4751" y="2661"/>
                  </a:lnTo>
                  <a:lnTo>
                    <a:pt x="4442" y="2542"/>
                  </a:lnTo>
                  <a:lnTo>
                    <a:pt x="4109" y="2447"/>
                  </a:lnTo>
                  <a:lnTo>
                    <a:pt x="3801" y="2376"/>
                  </a:lnTo>
                  <a:lnTo>
                    <a:pt x="3468" y="2329"/>
                  </a:lnTo>
                  <a:lnTo>
                    <a:pt x="3112" y="2305"/>
                  </a:lnTo>
                  <a:lnTo>
                    <a:pt x="2779" y="2329"/>
                  </a:lnTo>
                  <a:lnTo>
                    <a:pt x="2447" y="2400"/>
                  </a:lnTo>
                  <a:lnTo>
                    <a:pt x="2090" y="2495"/>
                  </a:lnTo>
                  <a:lnTo>
                    <a:pt x="1782" y="2614"/>
                  </a:lnTo>
                  <a:lnTo>
                    <a:pt x="1520" y="2756"/>
                  </a:lnTo>
                  <a:lnTo>
                    <a:pt x="1259" y="2922"/>
                  </a:lnTo>
                  <a:lnTo>
                    <a:pt x="1022" y="3112"/>
                  </a:lnTo>
                  <a:lnTo>
                    <a:pt x="808" y="3326"/>
                  </a:lnTo>
                  <a:lnTo>
                    <a:pt x="618" y="3564"/>
                  </a:lnTo>
                  <a:lnTo>
                    <a:pt x="475" y="3825"/>
                  </a:lnTo>
                  <a:lnTo>
                    <a:pt x="333" y="4086"/>
                  </a:lnTo>
                  <a:lnTo>
                    <a:pt x="214" y="4348"/>
                  </a:lnTo>
                  <a:lnTo>
                    <a:pt x="119" y="4633"/>
                  </a:lnTo>
                  <a:lnTo>
                    <a:pt x="48" y="4941"/>
                  </a:lnTo>
                  <a:lnTo>
                    <a:pt x="24" y="5250"/>
                  </a:lnTo>
                  <a:lnTo>
                    <a:pt x="0" y="5559"/>
                  </a:lnTo>
                  <a:lnTo>
                    <a:pt x="0" y="5868"/>
                  </a:lnTo>
                  <a:lnTo>
                    <a:pt x="24" y="6177"/>
                  </a:lnTo>
                  <a:lnTo>
                    <a:pt x="95" y="6462"/>
                  </a:lnTo>
                  <a:lnTo>
                    <a:pt x="166" y="6770"/>
                  </a:lnTo>
                  <a:lnTo>
                    <a:pt x="285" y="7055"/>
                  </a:lnTo>
                  <a:lnTo>
                    <a:pt x="404" y="7341"/>
                  </a:lnTo>
                  <a:lnTo>
                    <a:pt x="546" y="7602"/>
                  </a:lnTo>
                  <a:lnTo>
                    <a:pt x="689" y="7863"/>
                  </a:lnTo>
                  <a:lnTo>
                    <a:pt x="879" y="8124"/>
                  </a:lnTo>
                  <a:lnTo>
                    <a:pt x="1045" y="8362"/>
                  </a:lnTo>
                  <a:lnTo>
                    <a:pt x="1259" y="8599"/>
                  </a:lnTo>
                  <a:lnTo>
                    <a:pt x="1687" y="9051"/>
                  </a:lnTo>
                  <a:lnTo>
                    <a:pt x="2138" y="9455"/>
                  </a:lnTo>
                  <a:lnTo>
                    <a:pt x="2613" y="9835"/>
                  </a:lnTo>
                  <a:lnTo>
                    <a:pt x="3112" y="10215"/>
                  </a:lnTo>
                  <a:lnTo>
                    <a:pt x="3872" y="10713"/>
                  </a:lnTo>
                  <a:lnTo>
                    <a:pt x="4680" y="11189"/>
                  </a:lnTo>
                  <a:lnTo>
                    <a:pt x="5487" y="11616"/>
                  </a:lnTo>
                  <a:lnTo>
                    <a:pt x="6318" y="11996"/>
                  </a:lnTo>
                  <a:lnTo>
                    <a:pt x="6580" y="12352"/>
                  </a:lnTo>
                  <a:lnTo>
                    <a:pt x="6865" y="12709"/>
                  </a:lnTo>
                  <a:lnTo>
                    <a:pt x="7150" y="13018"/>
                  </a:lnTo>
                  <a:lnTo>
                    <a:pt x="7459" y="13326"/>
                  </a:lnTo>
                  <a:lnTo>
                    <a:pt x="7791" y="13611"/>
                  </a:lnTo>
                  <a:lnTo>
                    <a:pt x="8124" y="13873"/>
                  </a:lnTo>
                  <a:lnTo>
                    <a:pt x="8456" y="14110"/>
                  </a:lnTo>
                  <a:lnTo>
                    <a:pt x="8836" y="14348"/>
                  </a:lnTo>
                  <a:lnTo>
                    <a:pt x="9193" y="14538"/>
                  </a:lnTo>
                  <a:lnTo>
                    <a:pt x="9573" y="14704"/>
                  </a:lnTo>
                  <a:lnTo>
                    <a:pt x="9976" y="14870"/>
                  </a:lnTo>
                  <a:lnTo>
                    <a:pt x="10380" y="14989"/>
                  </a:lnTo>
                  <a:lnTo>
                    <a:pt x="10784" y="15084"/>
                  </a:lnTo>
                  <a:lnTo>
                    <a:pt x="11212" y="15155"/>
                  </a:lnTo>
                  <a:lnTo>
                    <a:pt x="11639" y="15203"/>
                  </a:lnTo>
                  <a:lnTo>
                    <a:pt x="12067" y="15227"/>
                  </a:lnTo>
                  <a:lnTo>
                    <a:pt x="12447" y="15227"/>
                  </a:lnTo>
                  <a:lnTo>
                    <a:pt x="12827" y="15179"/>
                  </a:lnTo>
                  <a:lnTo>
                    <a:pt x="13207" y="15132"/>
                  </a:lnTo>
                  <a:lnTo>
                    <a:pt x="13563" y="15060"/>
                  </a:lnTo>
                  <a:lnTo>
                    <a:pt x="13943" y="14965"/>
                  </a:lnTo>
                  <a:lnTo>
                    <a:pt x="14276" y="14870"/>
                  </a:lnTo>
                  <a:lnTo>
                    <a:pt x="14632" y="14728"/>
                  </a:lnTo>
                  <a:lnTo>
                    <a:pt x="14965" y="14585"/>
                  </a:lnTo>
                  <a:lnTo>
                    <a:pt x="15297" y="14419"/>
                  </a:lnTo>
                  <a:lnTo>
                    <a:pt x="15630" y="14229"/>
                  </a:lnTo>
                  <a:lnTo>
                    <a:pt x="15938" y="14015"/>
                  </a:lnTo>
                  <a:lnTo>
                    <a:pt x="16247" y="13801"/>
                  </a:lnTo>
                  <a:lnTo>
                    <a:pt x="16532" y="13564"/>
                  </a:lnTo>
                  <a:lnTo>
                    <a:pt x="16817" y="13326"/>
                  </a:lnTo>
                  <a:lnTo>
                    <a:pt x="17079" y="13065"/>
                  </a:lnTo>
                  <a:lnTo>
                    <a:pt x="17340" y="12780"/>
                  </a:lnTo>
                  <a:lnTo>
                    <a:pt x="17744" y="12281"/>
                  </a:lnTo>
                  <a:lnTo>
                    <a:pt x="18124" y="11735"/>
                  </a:lnTo>
                  <a:lnTo>
                    <a:pt x="18670" y="11592"/>
                  </a:lnTo>
                  <a:lnTo>
                    <a:pt x="19216" y="11402"/>
                  </a:lnTo>
                  <a:lnTo>
                    <a:pt x="19715" y="11165"/>
                  </a:lnTo>
                  <a:lnTo>
                    <a:pt x="20214" y="10903"/>
                  </a:lnTo>
                  <a:lnTo>
                    <a:pt x="20713" y="10618"/>
                  </a:lnTo>
                  <a:lnTo>
                    <a:pt x="21164" y="10286"/>
                  </a:lnTo>
                  <a:lnTo>
                    <a:pt x="21568" y="9930"/>
                  </a:lnTo>
                  <a:lnTo>
                    <a:pt x="21972" y="9550"/>
                  </a:lnTo>
                  <a:lnTo>
                    <a:pt x="22328" y="9122"/>
                  </a:lnTo>
                  <a:lnTo>
                    <a:pt x="22661" y="8671"/>
                  </a:lnTo>
                  <a:lnTo>
                    <a:pt x="22946" y="8219"/>
                  </a:lnTo>
                  <a:lnTo>
                    <a:pt x="23183" y="7721"/>
                  </a:lnTo>
                  <a:lnTo>
                    <a:pt x="23397" y="7174"/>
                  </a:lnTo>
                  <a:lnTo>
                    <a:pt x="23539" y="6628"/>
                  </a:lnTo>
                  <a:lnTo>
                    <a:pt x="23658" y="6058"/>
                  </a:lnTo>
                  <a:lnTo>
                    <a:pt x="23706" y="5464"/>
                  </a:lnTo>
                  <a:lnTo>
                    <a:pt x="23706" y="5179"/>
                  </a:lnTo>
                  <a:lnTo>
                    <a:pt x="23682" y="4870"/>
                  </a:lnTo>
                  <a:lnTo>
                    <a:pt x="23658" y="4609"/>
                  </a:lnTo>
                  <a:lnTo>
                    <a:pt x="23587" y="4324"/>
                  </a:lnTo>
                  <a:lnTo>
                    <a:pt x="23492" y="4063"/>
                  </a:lnTo>
                  <a:lnTo>
                    <a:pt x="23373" y="3801"/>
                  </a:lnTo>
                  <a:lnTo>
                    <a:pt x="23254" y="3564"/>
                  </a:lnTo>
                  <a:lnTo>
                    <a:pt x="23088" y="3350"/>
                  </a:lnTo>
                  <a:lnTo>
                    <a:pt x="22922" y="3160"/>
                  </a:lnTo>
                  <a:lnTo>
                    <a:pt x="22708" y="2970"/>
                  </a:lnTo>
                  <a:lnTo>
                    <a:pt x="22494" y="2827"/>
                  </a:lnTo>
                  <a:lnTo>
                    <a:pt x="22257" y="2685"/>
                  </a:lnTo>
                  <a:lnTo>
                    <a:pt x="21995" y="2590"/>
                  </a:lnTo>
                  <a:lnTo>
                    <a:pt x="21734" y="2495"/>
                  </a:lnTo>
                  <a:lnTo>
                    <a:pt x="21425" y="2447"/>
                  </a:lnTo>
                  <a:lnTo>
                    <a:pt x="21117" y="2424"/>
                  </a:lnTo>
                  <a:lnTo>
                    <a:pt x="20713" y="2447"/>
                  </a:lnTo>
                  <a:lnTo>
                    <a:pt x="20333" y="2542"/>
                  </a:lnTo>
                  <a:lnTo>
                    <a:pt x="19953" y="2661"/>
                  </a:lnTo>
                  <a:lnTo>
                    <a:pt x="19596" y="2804"/>
                  </a:lnTo>
                  <a:lnTo>
                    <a:pt x="19620" y="120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7"/>
            <p:cNvSpPr/>
            <p:nvPr/>
          </p:nvSpPr>
          <p:spPr>
            <a:xfrm>
              <a:off x="2197150" y="298675"/>
              <a:ext cx="371775" cy="52300"/>
            </a:xfrm>
            <a:custGeom>
              <a:avLst/>
              <a:gdLst/>
              <a:ahLst/>
              <a:cxnLst/>
              <a:rect l="l" t="t" r="r" b="b"/>
              <a:pathLst>
                <a:path w="14871" h="2092" extrusionOk="0">
                  <a:moveTo>
                    <a:pt x="25" y="1"/>
                  </a:moveTo>
                  <a:lnTo>
                    <a:pt x="1" y="1972"/>
                  </a:lnTo>
                  <a:lnTo>
                    <a:pt x="14846" y="2091"/>
                  </a:lnTo>
                  <a:lnTo>
                    <a:pt x="14870" y="12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7"/>
            <p:cNvSpPr/>
            <p:nvPr/>
          </p:nvSpPr>
          <p:spPr>
            <a:xfrm>
              <a:off x="2162725" y="277900"/>
              <a:ext cx="441225" cy="55850"/>
            </a:xfrm>
            <a:custGeom>
              <a:avLst/>
              <a:gdLst/>
              <a:ahLst/>
              <a:cxnLst/>
              <a:rect l="l" t="t" r="r" b="b"/>
              <a:pathLst>
                <a:path w="17649" h="2234" extrusionOk="0">
                  <a:moveTo>
                    <a:pt x="1069" y="0"/>
                  </a:moveTo>
                  <a:lnTo>
                    <a:pt x="855" y="24"/>
                  </a:lnTo>
                  <a:lnTo>
                    <a:pt x="641" y="95"/>
                  </a:lnTo>
                  <a:lnTo>
                    <a:pt x="475" y="190"/>
                  </a:lnTo>
                  <a:lnTo>
                    <a:pt x="309" y="309"/>
                  </a:lnTo>
                  <a:lnTo>
                    <a:pt x="190" y="476"/>
                  </a:lnTo>
                  <a:lnTo>
                    <a:pt x="95" y="642"/>
                  </a:lnTo>
                  <a:lnTo>
                    <a:pt x="24" y="832"/>
                  </a:lnTo>
                  <a:lnTo>
                    <a:pt x="0" y="1046"/>
                  </a:lnTo>
                  <a:lnTo>
                    <a:pt x="24" y="1259"/>
                  </a:lnTo>
                  <a:lnTo>
                    <a:pt x="71" y="1473"/>
                  </a:lnTo>
                  <a:lnTo>
                    <a:pt x="166" y="1639"/>
                  </a:lnTo>
                  <a:lnTo>
                    <a:pt x="309" y="1806"/>
                  </a:lnTo>
                  <a:lnTo>
                    <a:pt x="451" y="1924"/>
                  </a:lnTo>
                  <a:lnTo>
                    <a:pt x="641" y="2019"/>
                  </a:lnTo>
                  <a:lnTo>
                    <a:pt x="831" y="2091"/>
                  </a:lnTo>
                  <a:lnTo>
                    <a:pt x="1045" y="2114"/>
                  </a:lnTo>
                  <a:lnTo>
                    <a:pt x="16580" y="2233"/>
                  </a:lnTo>
                  <a:lnTo>
                    <a:pt x="16793" y="2233"/>
                  </a:lnTo>
                  <a:lnTo>
                    <a:pt x="17007" y="2162"/>
                  </a:lnTo>
                  <a:lnTo>
                    <a:pt x="17174" y="2067"/>
                  </a:lnTo>
                  <a:lnTo>
                    <a:pt x="17340" y="1948"/>
                  </a:lnTo>
                  <a:lnTo>
                    <a:pt x="17459" y="1782"/>
                  </a:lnTo>
                  <a:lnTo>
                    <a:pt x="17577" y="1616"/>
                  </a:lnTo>
                  <a:lnTo>
                    <a:pt x="17625" y="1402"/>
                  </a:lnTo>
                  <a:lnTo>
                    <a:pt x="17649" y="1188"/>
                  </a:lnTo>
                  <a:lnTo>
                    <a:pt x="17625" y="974"/>
                  </a:lnTo>
                  <a:lnTo>
                    <a:pt x="17577" y="784"/>
                  </a:lnTo>
                  <a:lnTo>
                    <a:pt x="17482" y="618"/>
                  </a:lnTo>
                  <a:lnTo>
                    <a:pt x="17340" y="452"/>
                  </a:lnTo>
                  <a:lnTo>
                    <a:pt x="17197" y="309"/>
                  </a:lnTo>
                  <a:lnTo>
                    <a:pt x="17007" y="214"/>
                  </a:lnTo>
                  <a:lnTo>
                    <a:pt x="16817" y="167"/>
                  </a:lnTo>
                  <a:lnTo>
                    <a:pt x="16603" y="143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7"/>
            <p:cNvSpPr/>
            <p:nvPr/>
          </p:nvSpPr>
          <p:spPr>
            <a:xfrm>
              <a:off x="2178750" y="891925"/>
              <a:ext cx="401450" cy="87300"/>
            </a:xfrm>
            <a:custGeom>
              <a:avLst/>
              <a:gdLst/>
              <a:ahLst/>
              <a:cxnLst/>
              <a:rect l="l" t="t" r="r" b="b"/>
              <a:pathLst>
                <a:path w="16058" h="3492" extrusionOk="0">
                  <a:moveTo>
                    <a:pt x="1378" y="0"/>
                  </a:moveTo>
                  <a:lnTo>
                    <a:pt x="1236" y="24"/>
                  </a:lnTo>
                  <a:lnTo>
                    <a:pt x="1093" y="48"/>
                  </a:lnTo>
                  <a:lnTo>
                    <a:pt x="951" y="119"/>
                  </a:lnTo>
                  <a:lnTo>
                    <a:pt x="808" y="166"/>
                  </a:lnTo>
                  <a:lnTo>
                    <a:pt x="689" y="238"/>
                  </a:lnTo>
                  <a:lnTo>
                    <a:pt x="452" y="428"/>
                  </a:lnTo>
                  <a:lnTo>
                    <a:pt x="262" y="665"/>
                  </a:lnTo>
                  <a:lnTo>
                    <a:pt x="190" y="784"/>
                  </a:lnTo>
                  <a:lnTo>
                    <a:pt x="119" y="903"/>
                  </a:lnTo>
                  <a:lnTo>
                    <a:pt x="72" y="1045"/>
                  </a:lnTo>
                  <a:lnTo>
                    <a:pt x="24" y="1212"/>
                  </a:lnTo>
                  <a:lnTo>
                    <a:pt x="0" y="1354"/>
                  </a:lnTo>
                  <a:lnTo>
                    <a:pt x="0" y="1497"/>
                  </a:lnTo>
                  <a:lnTo>
                    <a:pt x="95" y="3349"/>
                  </a:lnTo>
                  <a:lnTo>
                    <a:pt x="16057" y="3492"/>
                  </a:lnTo>
                  <a:lnTo>
                    <a:pt x="16057" y="3492"/>
                  </a:lnTo>
                  <a:lnTo>
                    <a:pt x="15962" y="1639"/>
                  </a:lnTo>
                  <a:lnTo>
                    <a:pt x="15962" y="1473"/>
                  </a:lnTo>
                  <a:lnTo>
                    <a:pt x="15939" y="1330"/>
                  </a:lnTo>
                  <a:lnTo>
                    <a:pt x="15891" y="1188"/>
                  </a:lnTo>
                  <a:lnTo>
                    <a:pt x="15844" y="1045"/>
                  </a:lnTo>
                  <a:lnTo>
                    <a:pt x="15772" y="903"/>
                  </a:lnTo>
                  <a:lnTo>
                    <a:pt x="15701" y="784"/>
                  </a:lnTo>
                  <a:lnTo>
                    <a:pt x="15511" y="547"/>
                  </a:lnTo>
                  <a:lnTo>
                    <a:pt x="15297" y="356"/>
                  </a:lnTo>
                  <a:lnTo>
                    <a:pt x="15179" y="285"/>
                  </a:lnTo>
                  <a:lnTo>
                    <a:pt x="15036" y="214"/>
                  </a:lnTo>
                  <a:lnTo>
                    <a:pt x="14894" y="166"/>
                  </a:lnTo>
                  <a:lnTo>
                    <a:pt x="14751" y="143"/>
                  </a:lnTo>
                  <a:lnTo>
                    <a:pt x="14609" y="119"/>
                  </a:lnTo>
                  <a:lnTo>
                    <a:pt x="14442" y="95"/>
                  </a:lnTo>
                  <a:lnTo>
                    <a:pt x="1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4" name="Google Shape;1714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5" name="Google Shape;1715;p26"/>
          <p:cNvSpPr txBox="1">
            <a:spLocks noGrp="1"/>
          </p:cNvSpPr>
          <p:nvPr>
            <p:ph type="subTitle" idx="1"/>
          </p:nvPr>
        </p:nvSpPr>
        <p:spPr>
          <a:xfrm>
            <a:off x="1171551" y="2547164"/>
            <a:ext cx="1950800" cy="30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7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16" name="Google Shape;1716;p26"/>
          <p:cNvSpPr txBox="1">
            <a:spLocks noGrp="1"/>
          </p:cNvSpPr>
          <p:nvPr>
            <p:ph type="subTitle" idx="2"/>
          </p:nvPr>
        </p:nvSpPr>
        <p:spPr>
          <a:xfrm>
            <a:off x="952751" y="2972583"/>
            <a:ext cx="2388400" cy="536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17" name="Google Shape;1717;p26"/>
          <p:cNvSpPr txBox="1">
            <a:spLocks noGrp="1"/>
          </p:cNvSpPr>
          <p:nvPr>
            <p:ph type="subTitle" idx="3"/>
          </p:nvPr>
        </p:nvSpPr>
        <p:spPr>
          <a:xfrm>
            <a:off x="5120600" y="2547164"/>
            <a:ext cx="1950800" cy="30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7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18" name="Google Shape;1718;p26"/>
          <p:cNvSpPr txBox="1">
            <a:spLocks noGrp="1"/>
          </p:cNvSpPr>
          <p:nvPr>
            <p:ph type="subTitle" idx="4"/>
          </p:nvPr>
        </p:nvSpPr>
        <p:spPr>
          <a:xfrm>
            <a:off x="4899600" y="2972583"/>
            <a:ext cx="2392800" cy="536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19" name="Google Shape;1719;p26"/>
          <p:cNvSpPr txBox="1">
            <a:spLocks noGrp="1"/>
          </p:cNvSpPr>
          <p:nvPr>
            <p:ph type="subTitle" idx="5"/>
          </p:nvPr>
        </p:nvSpPr>
        <p:spPr>
          <a:xfrm>
            <a:off x="9069649" y="2547164"/>
            <a:ext cx="1950800" cy="2992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7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20" name="Google Shape;1720;p26"/>
          <p:cNvSpPr txBox="1">
            <a:spLocks noGrp="1"/>
          </p:cNvSpPr>
          <p:nvPr>
            <p:ph type="subTitle" idx="6"/>
          </p:nvPr>
        </p:nvSpPr>
        <p:spPr>
          <a:xfrm>
            <a:off x="8848649" y="2972583"/>
            <a:ext cx="2392800" cy="536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21" name="Google Shape;1721;p26"/>
          <p:cNvSpPr txBox="1">
            <a:spLocks noGrp="1"/>
          </p:cNvSpPr>
          <p:nvPr>
            <p:ph type="subTitle" idx="7"/>
          </p:nvPr>
        </p:nvSpPr>
        <p:spPr>
          <a:xfrm>
            <a:off x="1171551" y="4967917"/>
            <a:ext cx="1950800" cy="2992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7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22" name="Google Shape;1722;p26"/>
          <p:cNvSpPr txBox="1">
            <a:spLocks noGrp="1"/>
          </p:cNvSpPr>
          <p:nvPr>
            <p:ph type="subTitle" idx="8"/>
          </p:nvPr>
        </p:nvSpPr>
        <p:spPr>
          <a:xfrm>
            <a:off x="950551" y="5396653"/>
            <a:ext cx="2392800" cy="536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23" name="Google Shape;1723;p26"/>
          <p:cNvSpPr txBox="1">
            <a:spLocks noGrp="1"/>
          </p:cNvSpPr>
          <p:nvPr>
            <p:ph type="subTitle" idx="9"/>
          </p:nvPr>
        </p:nvSpPr>
        <p:spPr>
          <a:xfrm>
            <a:off x="5120600" y="4967917"/>
            <a:ext cx="1950800" cy="2992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7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24" name="Google Shape;1724;p26"/>
          <p:cNvSpPr txBox="1">
            <a:spLocks noGrp="1"/>
          </p:cNvSpPr>
          <p:nvPr>
            <p:ph type="subTitle" idx="13"/>
          </p:nvPr>
        </p:nvSpPr>
        <p:spPr>
          <a:xfrm>
            <a:off x="4899600" y="5396653"/>
            <a:ext cx="2392800" cy="536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25" name="Google Shape;1725;p26"/>
          <p:cNvSpPr txBox="1">
            <a:spLocks noGrp="1"/>
          </p:cNvSpPr>
          <p:nvPr>
            <p:ph type="subTitle" idx="14"/>
          </p:nvPr>
        </p:nvSpPr>
        <p:spPr>
          <a:xfrm>
            <a:off x="9069649" y="4967917"/>
            <a:ext cx="1950800" cy="2992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700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26" name="Google Shape;1726;p26"/>
          <p:cNvSpPr txBox="1">
            <a:spLocks noGrp="1"/>
          </p:cNvSpPr>
          <p:nvPr>
            <p:ph type="subTitle" idx="15"/>
          </p:nvPr>
        </p:nvSpPr>
        <p:spPr>
          <a:xfrm>
            <a:off x="8848649" y="5396653"/>
            <a:ext cx="2392800" cy="536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27" name="Google Shape;1727;p26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1728" name="Google Shape;1728;p26"/>
          <p:cNvGrpSpPr/>
          <p:nvPr/>
        </p:nvGrpSpPr>
        <p:grpSpPr>
          <a:xfrm>
            <a:off x="-29416" y="5606401"/>
            <a:ext cx="959667" cy="1052300"/>
            <a:chOff x="641925" y="383000"/>
            <a:chExt cx="719750" cy="789225"/>
          </a:xfrm>
        </p:grpSpPr>
        <p:sp>
          <p:nvSpPr>
            <p:cNvPr id="1729" name="Google Shape;1729;p26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6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26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26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26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26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26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26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26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26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26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26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5" name="Google Shape;1745;p26"/>
          <p:cNvGrpSpPr/>
          <p:nvPr/>
        </p:nvGrpSpPr>
        <p:grpSpPr>
          <a:xfrm flipH="1">
            <a:off x="11020418" y="95284"/>
            <a:ext cx="1064167" cy="1459267"/>
            <a:chOff x="532675" y="3247050"/>
            <a:chExt cx="798125" cy="1094450"/>
          </a:xfrm>
        </p:grpSpPr>
        <p:sp>
          <p:nvSpPr>
            <p:cNvPr id="1746" name="Google Shape;1746;p26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26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26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9" name="Google Shape;1749;p26"/>
          <p:cNvGrpSpPr/>
          <p:nvPr/>
        </p:nvGrpSpPr>
        <p:grpSpPr>
          <a:xfrm>
            <a:off x="8266999" y="6132553"/>
            <a:ext cx="5135269" cy="1684175"/>
            <a:chOff x="238125" y="548775"/>
            <a:chExt cx="2842400" cy="932200"/>
          </a:xfrm>
        </p:grpSpPr>
        <p:sp>
          <p:nvSpPr>
            <p:cNvPr id="1750" name="Google Shape;1750;p2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2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2" name="Google Shape;1752;p26"/>
          <p:cNvGrpSpPr/>
          <p:nvPr/>
        </p:nvGrpSpPr>
        <p:grpSpPr>
          <a:xfrm>
            <a:off x="-1869135" y="-1119281"/>
            <a:ext cx="5135269" cy="1684175"/>
            <a:chOff x="238125" y="548775"/>
            <a:chExt cx="2842400" cy="932200"/>
          </a:xfrm>
        </p:grpSpPr>
        <p:sp>
          <p:nvSpPr>
            <p:cNvPr id="1753" name="Google Shape;1753;p2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2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31"/>
          <p:cNvGrpSpPr/>
          <p:nvPr/>
        </p:nvGrpSpPr>
        <p:grpSpPr>
          <a:xfrm flipH="1">
            <a:off x="108332" y="5173786"/>
            <a:ext cx="5135269" cy="1684175"/>
            <a:chOff x="238125" y="548775"/>
            <a:chExt cx="2842400" cy="932200"/>
          </a:xfrm>
        </p:grpSpPr>
        <p:sp>
          <p:nvSpPr>
            <p:cNvPr id="1905" name="Google Shape;1905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07" name="Google Shape;1907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8" name="Google Shape;1908;p31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9" name="Google Shape;1909;p31"/>
          <p:cNvGrpSpPr/>
          <p:nvPr/>
        </p:nvGrpSpPr>
        <p:grpSpPr>
          <a:xfrm rot="-948958">
            <a:off x="369676" y="2319888"/>
            <a:ext cx="428419" cy="790419"/>
            <a:chOff x="1400150" y="238125"/>
            <a:chExt cx="388525" cy="716900"/>
          </a:xfrm>
        </p:grpSpPr>
        <p:sp>
          <p:nvSpPr>
            <p:cNvPr id="1910" name="Google Shape;1910;p31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1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1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1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1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1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6" name="Google Shape;1916;p31"/>
          <p:cNvGrpSpPr/>
          <p:nvPr/>
        </p:nvGrpSpPr>
        <p:grpSpPr>
          <a:xfrm>
            <a:off x="369517" y="5173801"/>
            <a:ext cx="959667" cy="1052300"/>
            <a:chOff x="641925" y="383000"/>
            <a:chExt cx="719750" cy="789225"/>
          </a:xfrm>
        </p:grpSpPr>
        <p:sp>
          <p:nvSpPr>
            <p:cNvPr id="1917" name="Google Shape;1917;p31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31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31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1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1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1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1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31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31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1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31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31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31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1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1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1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3" name="Google Shape;1933;p31"/>
          <p:cNvGrpSpPr/>
          <p:nvPr/>
        </p:nvGrpSpPr>
        <p:grpSpPr>
          <a:xfrm>
            <a:off x="5730185" y="258467"/>
            <a:ext cx="731633" cy="798133"/>
            <a:chOff x="5261300" y="4859875"/>
            <a:chExt cx="548725" cy="598600"/>
          </a:xfrm>
        </p:grpSpPr>
        <p:sp>
          <p:nvSpPr>
            <p:cNvPr id="1934" name="Google Shape;1934;p31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31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31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31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1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1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1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1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2" name="Google Shape;1942;p31"/>
          <p:cNvGrpSpPr/>
          <p:nvPr/>
        </p:nvGrpSpPr>
        <p:grpSpPr>
          <a:xfrm>
            <a:off x="10872785" y="4548751"/>
            <a:ext cx="1064167" cy="1459267"/>
            <a:chOff x="532675" y="3247050"/>
            <a:chExt cx="798125" cy="1094450"/>
          </a:xfrm>
        </p:grpSpPr>
        <p:sp>
          <p:nvSpPr>
            <p:cNvPr id="1943" name="Google Shape;1943;p31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1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1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6" name="Google Shape;1946;p31"/>
          <p:cNvGrpSpPr/>
          <p:nvPr/>
        </p:nvGrpSpPr>
        <p:grpSpPr>
          <a:xfrm rot="10800000" flipH="1">
            <a:off x="8987138" y="14998"/>
            <a:ext cx="5135269" cy="1684175"/>
            <a:chOff x="238125" y="548775"/>
            <a:chExt cx="2842400" cy="932200"/>
          </a:xfrm>
        </p:grpSpPr>
        <p:sp>
          <p:nvSpPr>
            <p:cNvPr id="1947" name="Google Shape;1947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9" name="Google Shape;1949;p31"/>
          <p:cNvGrpSpPr/>
          <p:nvPr/>
        </p:nvGrpSpPr>
        <p:grpSpPr>
          <a:xfrm rot="-420730">
            <a:off x="153141" y="3366508"/>
            <a:ext cx="585795" cy="769945"/>
            <a:chOff x="1391550" y="1144975"/>
            <a:chExt cx="545075" cy="716425"/>
          </a:xfrm>
        </p:grpSpPr>
        <p:sp>
          <p:nvSpPr>
            <p:cNvPr id="1950" name="Google Shape;1950;p31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1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1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1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1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31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31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31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31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31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31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31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1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1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4" name="Google Shape;1964;p31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1965" name="Google Shape;1965;p31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1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1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1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1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1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1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1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1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1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1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1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7" name="Google Shape;1977;p31"/>
          <p:cNvGrpSpPr/>
          <p:nvPr/>
        </p:nvGrpSpPr>
        <p:grpSpPr>
          <a:xfrm>
            <a:off x="11416285" y="1818052"/>
            <a:ext cx="597033" cy="596233"/>
            <a:chOff x="5760700" y="2457850"/>
            <a:chExt cx="447775" cy="447175"/>
          </a:xfrm>
        </p:grpSpPr>
        <p:sp>
          <p:nvSpPr>
            <p:cNvPr id="1978" name="Google Shape;1978;p31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1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1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1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1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3" name="Google Shape;1983;p31"/>
          <p:cNvGrpSpPr/>
          <p:nvPr/>
        </p:nvGrpSpPr>
        <p:grpSpPr>
          <a:xfrm>
            <a:off x="10986034" y="2945100"/>
            <a:ext cx="837700" cy="1072867"/>
            <a:chOff x="6283875" y="2014850"/>
            <a:chExt cx="628275" cy="804650"/>
          </a:xfrm>
        </p:grpSpPr>
        <p:sp>
          <p:nvSpPr>
            <p:cNvPr id="1984" name="Google Shape;1984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extrusionOk="0">
                  <a:moveTo>
                    <a:pt x="16817" y="0"/>
                  </a:move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fill="none" extrusionOk="0">
                  <a:moveTo>
                    <a:pt x="3919" y="17530"/>
                  </a:moveTo>
                  <a:lnTo>
                    <a:pt x="3919" y="17530"/>
                  </a:lnTo>
                  <a:lnTo>
                    <a:pt x="4228" y="17316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lnTo>
                    <a:pt x="17031" y="0"/>
                  </a:lnTo>
                  <a:lnTo>
                    <a:pt x="16817" y="0"/>
                  </a:ln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extrusionOk="0">
                  <a:moveTo>
                    <a:pt x="11378" y="0"/>
                  </a:move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fill="none" extrusionOk="0">
                  <a:moveTo>
                    <a:pt x="11521" y="0"/>
                  </a:moveTo>
                  <a:lnTo>
                    <a:pt x="11521" y="0"/>
                  </a:lnTo>
                  <a:lnTo>
                    <a:pt x="11378" y="0"/>
                  </a:ln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1"/>
            <p:cNvSpPr/>
            <p:nvPr/>
          </p:nvSpPr>
          <p:spPr>
            <a:xfrm>
              <a:off x="6379475" y="2296325"/>
              <a:ext cx="76025" cy="74250"/>
            </a:xfrm>
            <a:custGeom>
              <a:avLst/>
              <a:gdLst/>
              <a:ahLst/>
              <a:cxnLst/>
              <a:rect l="l" t="t" r="r" b="b"/>
              <a:pathLst>
                <a:path w="3041" h="2970" extrusionOk="0">
                  <a:moveTo>
                    <a:pt x="1711" y="0"/>
                  </a:moveTo>
                  <a:lnTo>
                    <a:pt x="0" y="2019"/>
                  </a:lnTo>
                  <a:lnTo>
                    <a:pt x="855" y="2969"/>
                  </a:lnTo>
                  <a:lnTo>
                    <a:pt x="3041" y="1473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rgbClr val="B7C5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1"/>
            <p:cNvSpPr/>
            <p:nvPr/>
          </p:nvSpPr>
          <p:spPr>
            <a:xfrm>
              <a:off x="6312975" y="2340850"/>
              <a:ext cx="96800" cy="121175"/>
            </a:xfrm>
            <a:custGeom>
              <a:avLst/>
              <a:gdLst/>
              <a:ahLst/>
              <a:cxnLst/>
              <a:rect l="l" t="t" r="r" b="b"/>
              <a:pathLst>
                <a:path w="3872" h="4847" extrusionOk="0">
                  <a:moveTo>
                    <a:pt x="2185" y="1"/>
                  </a:moveTo>
                  <a:lnTo>
                    <a:pt x="1948" y="25"/>
                  </a:lnTo>
                  <a:lnTo>
                    <a:pt x="1734" y="48"/>
                  </a:lnTo>
                  <a:lnTo>
                    <a:pt x="1449" y="120"/>
                  </a:lnTo>
                  <a:lnTo>
                    <a:pt x="1164" y="238"/>
                  </a:lnTo>
                  <a:lnTo>
                    <a:pt x="926" y="405"/>
                  </a:lnTo>
                  <a:lnTo>
                    <a:pt x="713" y="595"/>
                  </a:lnTo>
                  <a:lnTo>
                    <a:pt x="523" y="808"/>
                  </a:lnTo>
                  <a:lnTo>
                    <a:pt x="356" y="1046"/>
                  </a:lnTo>
                  <a:lnTo>
                    <a:pt x="214" y="1283"/>
                  </a:lnTo>
                  <a:lnTo>
                    <a:pt x="119" y="1568"/>
                  </a:lnTo>
                  <a:lnTo>
                    <a:pt x="48" y="1759"/>
                  </a:lnTo>
                  <a:lnTo>
                    <a:pt x="24" y="1972"/>
                  </a:lnTo>
                  <a:lnTo>
                    <a:pt x="0" y="2186"/>
                  </a:lnTo>
                  <a:lnTo>
                    <a:pt x="0" y="2376"/>
                  </a:lnTo>
                  <a:lnTo>
                    <a:pt x="0" y="2590"/>
                  </a:lnTo>
                  <a:lnTo>
                    <a:pt x="24" y="2804"/>
                  </a:lnTo>
                  <a:lnTo>
                    <a:pt x="95" y="3231"/>
                  </a:lnTo>
                  <a:lnTo>
                    <a:pt x="238" y="3659"/>
                  </a:lnTo>
                  <a:lnTo>
                    <a:pt x="428" y="4063"/>
                  </a:lnTo>
                  <a:lnTo>
                    <a:pt x="689" y="4419"/>
                  </a:lnTo>
                  <a:lnTo>
                    <a:pt x="808" y="4609"/>
                  </a:lnTo>
                  <a:lnTo>
                    <a:pt x="974" y="4775"/>
                  </a:lnTo>
                  <a:lnTo>
                    <a:pt x="1045" y="4846"/>
                  </a:lnTo>
                  <a:lnTo>
                    <a:pt x="1116" y="4633"/>
                  </a:lnTo>
                  <a:lnTo>
                    <a:pt x="1211" y="4443"/>
                  </a:lnTo>
                  <a:lnTo>
                    <a:pt x="1330" y="4276"/>
                  </a:lnTo>
                  <a:lnTo>
                    <a:pt x="1449" y="4110"/>
                  </a:lnTo>
                  <a:lnTo>
                    <a:pt x="1615" y="3944"/>
                  </a:lnTo>
                  <a:lnTo>
                    <a:pt x="1782" y="3801"/>
                  </a:lnTo>
                  <a:lnTo>
                    <a:pt x="2114" y="3540"/>
                  </a:lnTo>
                  <a:lnTo>
                    <a:pt x="2827" y="3065"/>
                  </a:lnTo>
                  <a:lnTo>
                    <a:pt x="3183" y="2804"/>
                  </a:lnTo>
                  <a:lnTo>
                    <a:pt x="3325" y="2661"/>
                  </a:lnTo>
                  <a:lnTo>
                    <a:pt x="3468" y="2495"/>
                  </a:lnTo>
                  <a:lnTo>
                    <a:pt x="3587" y="2352"/>
                  </a:lnTo>
                  <a:lnTo>
                    <a:pt x="3682" y="2210"/>
                  </a:lnTo>
                  <a:lnTo>
                    <a:pt x="3753" y="2067"/>
                  </a:lnTo>
                  <a:lnTo>
                    <a:pt x="3801" y="1925"/>
                  </a:lnTo>
                  <a:lnTo>
                    <a:pt x="3848" y="1782"/>
                  </a:lnTo>
                  <a:lnTo>
                    <a:pt x="3872" y="1616"/>
                  </a:lnTo>
                  <a:lnTo>
                    <a:pt x="3872" y="1473"/>
                  </a:lnTo>
                  <a:lnTo>
                    <a:pt x="3872" y="1355"/>
                  </a:lnTo>
                  <a:lnTo>
                    <a:pt x="3848" y="1212"/>
                  </a:lnTo>
                  <a:lnTo>
                    <a:pt x="3801" y="1070"/>
                  </a:lnTo>
                  <a:lnTo>
                    <a:pt x="3682" y="832"/>
                  </a:lnTo>
                  <a:lnTo>
                    <a:pt x="3515" y="595"/>
                  </a:lnTo>
                  <a:lnTo>
                    <a:pt x="3302" y="405"/>
                  </a:lnTo>
                  <a:lnTo>
                    <a:pt x="3159" y="286"/>
                  </a:lnTo>
                  <a:lnTo>
                    <a:pt x="2993" y="191"/>
                  </a:lnTo>
                  <a:lnTo>
                    <a:pt x="2803" y="120"/>
                  </a:lnTo>
                  <a:lnTo>
                    <a:pt x="2589" y="72"/>
                  </a:lnTo>
                  <a:lnTo>
                    <a:pt x="2399" y="25"/>
                  </a:lnTo>
                  <a:lnTo>
                    <a:pt x="2185" y="1"/>
                  </a:lnTo>
                  <a:close/>
                </a:path>
              </a:pathLst>
            </a:custGeom>
            <a:solidFill>
              <a:srgbClr val="CB4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1"/>
            <p:cNvSpPr/>
            <p:nvPr/>
          </p:nvSpPr>
          <p:spPr>
            <a:xfrm>
              <a:off x="6336725" y="2350950"/>
              <a:ext cx="73050" cy="111075"/>
            </a:xfrm>
            <a:custGeom>
              <a:avLst/>
              <a:gdLst/>
              <a:ahLst/>
              <a:cxnLst/>
              <a:rect l="l" t="t" r="r" b="b"/>
              <a:pathLst>
                <a:path w="2922" h="4443" extrusionOk="0">
                  <a:moveTo>
                    <a:pt x="2352" y="1"/>
                  </a:moveTo>
                  <a:lnTo>
                    <a:pt x="2067" y="96"/>
                  </a:lnTo>
                  <a:lnTo>
                    <a:pt x="1782" y="191"/>
                  </a:lnTo>
                  <a:lnTo>
                    <a:pt x="1520" y="333"/>
                  </a:lnTo>
                  <a:lnTo>
                    <a:pt x="1259" y="499"/>
                  </a:lnTo>
                  <a:lnTo>
                    <a:pt x="1045" y="689"/>
                  </a:lnTo>
                  <a:lnTo>
                    <a:pt x="832" y="903"/>
                  </a:lnTo>
                  <a:lnTo>
                    <a:pt x="665" y="1164"/>
                  </a:lnTo>
                  <a:lnTo>
                    <a:pt x="523" y="1426"/>
                  </a:lnTo>
                  <a:lnTo>
                    <a:pt x="1212" y="1141"/>
                  </a:lnTo>
                  <a:lnTo>
                    <a:pt x="1022" y="1402"/>
                  </a:lnTo>
                  <a:lnTo>
                    <a:pt x="855" y="1687"/>
                  </a:lnTo>
                  <a:lnTo>
                    <a:pt x="689" y="1972"/>
                  </a:lnTo>
                  <a:lnTo>
                    <a:pt x="546" y="2257"/>
                  </a:lnTo>
                  <a:lnTo>
                    <a:pt x="404" y="2566"/>
                  </a:lnTo>
                  <a:lnTo>
                    <a:pt x="285" y="2875"/>
                  </a:lnTo>
                  <a:lnTo>
                    <a:pt x="190" y="3184"/>
                  </a:lnTo>
                  <a:lnTo>
                    <a:pt x="95" y="3516"/>
                  </a:lnTo>
                  <a:lnTo>
                    <a:pt x="48" y="3730"/>
                  </a:lnTo>
                  <a:lnTo>
                    <a:pt x="24" y="3944"/>
                  </a:lnTo>
                  <a:lnTo>
                    <a:pt x="0" y="4157"/>
                  </a:lnTo>
                  <a:lnTo>
                    <a:pt x="24" y="4371"/>
                  </a:lnTo>
                  <a:lnTo>
                    <a:pt x="95" y="4442"/>
                  </a:lnTo>
                  <a:lnTo>
                    <a:pt x="166" y="4229"/>
                  </a:lnTo>
                  <a:lnTo>
                    <a:pt x="261" y="4039"/>
                  </a:lnTo>
                  <a:lnTo>
                    <a:pt x="380" y="3872"/>
                  </a:lnTo>
                  <a:lnTo>
                    <a:pt x="499" y="3706"/>
                  </a:lnTo>
                  <a:lnTo>
                    <a:pt x="665" y="3540"/>
                  </a:lnTo>
                  <a:lnTo>
                    <a:pt x="832" y="3397"/>
                  </a:lnTo>
                  <a:lnTo>
                    <a:pt x="1164" y="3136"/>
                  </a:lnTo>
                  <a:lnTo>
                    <a:pt x="1877" y="2661"/>
                  </a:lnTo>
                  <a:lnTo>
                    <a:pt x="2233" y="2400"/>
                  </a:lnTo>
                  <a:lnTo>
                    <a:pt x="2375" y="2257"/>
                  </a:lnTo>
                  <a:lnTo>
                    <a:pt x="2518" y="2091"/>
                  </a:lnTo>
                  <a:lnTo>
                    <a:pt x="2637" y="1948"/>
                  </a:lnTo>
                  <a:lnTo>
                    <a:pt x="2732" y="1806"/>
                  </a:lnTo>
                  <a:lnTo>
                    <a:pt x="2803" y="1663"/>
                  </a:lnTo>
                  <a:lnTo>
                    <a:pt x="2851" y="1521"/>
                  </a:lnTo>
                  <a:lnTo>
                    <a:pt x="2898" y="1378"/>
                  </a:lnTo>
                  <a:lnTo>
                    <a:pt x="2922" y="1212"/>
                  </a:lnTo>
                  <a:lnTo>
                    <a:pt x="2922" y="1069"/>
                  </a:lnTo>
                  <a:lnTo>
                    <a:pt x="2922" y="951"/>
                  </a:lnTo>
                  <a:lnTo>
                    <a:pt x="2898" y="808"/>
                  </a:lnTo>
                  <a:lnTo>
                    <a:pt x="2851" y="666"/>
                  </a:lnTo>
                  <a:lnTo>
                    <a:pt x="2732" y="428"/>
                  </a:lnTo>
                  <a:lnTo>
                    <a:pt x="2565" y="191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rgbClr val="AE44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1"/>
            <p:cNvSpPr/>
            <p:nvPr/>
          </p:nvSpPr>
          <p:spPr>
            <a:xfrm>
              <a:off x="6379475" y="2317100"/>
              <a:ext cx="532675" cy="502400"/>
            </a:xfrm>
            <a:custGeom>
              <a:avLst/>
              <a:gdLst/>
              <a:ahLst/>
              <a:cxnLst/>
              <a:rect l="l" t="t" r="r" b="b"/>
              <a:pathLst>
                <a:path w="21307" h="20096" extrusionOk="0">
                  <a:moveTo>
                    <a:pt x="11497" y="1"/>
                  </a:moveTo>
                  <a:lnTo>
                    <a:pt x="10903" y="48"/>
                  </a:lnTo>
                  <a:lnTo>
                    <a:pt x="10309" y="143"/>
                  </a:lnTo>
                  <a:lnTo>
                    <a:pt x="9739" y="262"/>
                  </a:lnTo>
                  <a:lnTo>
                    <a:pt x="9169" y="428"/>
                  </a:lnTo>
                  <a:lnTo>
                    <a:pt x="8647" y="618"/>
                  </a:lnTo>
                  <a:lnTo>
                    <a:pt x="8148" y="832"/>
                  </a:lnTo>
                  <a:lnTo>
                    <a:pt x="7673" y="1070"/>
                  </a:lnTo>
                  <a:lnTo>
                    <a:pt x="7245" y="1331"/>
                  </a:lnTo>
                  <a:lnTo>
                    <a:pt x="6865" y="1640"/>
                  </a:lnTo>
                  <a:lnTo>
                    <a:pt x="6532" y="1948"/>
                  </a:lnTo>
                  <a:lnTo>
                    <a:pt x="6200" y="2281"/>
                  </a:lnTo>
                  <a:lnTo>
                    <a:pt x="5915" y="2637"/>
                  </a:lnTo>
                  <a:lnTo>
                    <a:pt x="5630" y="3017"/>
                  </a:lnTo>
                  <a:lnTo>
                    <a:pt x="5392" y="3421"/>
                  </a:lnTo>
                  <a:lnTo>
                    <a:pt x="5179" y="3825"/>
                  </a:lnTo>
                  <a:lnTo>
                    <a:pt x="4965" y="4229"/>
                  </a:lnTo>
                  <a:lnTo>
                    <a:pt x="4799" y="4656"/>
                  </a:lnTo>
                  <a:lnTo>
                    <a:pt x="4632" y="5084"/>
                  </a:lnTo>
                  <a:lnTo>
                    <a:pt x="4490" y="5511"/>
                  </a:lnTo>
                  <a:lnTo>
                    <a:pt x="4252" y="6343"/>
                  </a:lnTo>
                  <a:lnTo>
                    <a:pt x="4038" y="7174"/>
                  </a:lnTo>
                  <a:lnTo>
                    <a:pt x="4015" y="7317"/>
                  </a:lnTo>
                  <a:lnTo>
                    <a:pt x="3920" y="7697"/>
                  </a:lnTo>
                  <a:lnTo>
                    <a:pt x="3825" y="8077"/>
                  </a:lnTo>
                  <a:lnTo>
                    <a:pt x="3706" y="8433"/>
                  </a:lnTo>
                  <a:lnTo>
                    <a:pt x="3540" y="8742"/>
                  </a:lnTo>
                  <a:lnTo>
                    <a:pt x="3421" y="8932"/>
                  </a:lnTo>
                  <a:lnTo>
                    <a:pt x="3255" y="9074"/>
                  </a:lnTo>
                  <a:lnTo>
                    <a:pt x="3088" y="9169"/>
                  </a:lnTo>
                  <a:lnTo>
                    <a:pt x="3017" y="9193"/>
                  </a:lnTo>
                  <a:lnTo>
                    <a:pt x="2946" y="9217"/>
                  </a:lnTo>
                  <a:lnTo>
                    <a:pt x="2542" y="9193"/>
                  </a:lnTo>
                  <a:lnTo>
                    <a:pt x="2281" y="9193"/>
                  </a:lnTo>
                  <a:lnTo>
                    <a:pt x="1996" y="9217"/>
                  </a:lnTo>
                  <a:lnTo>
                    <a:pt x="1711" y="9264"/>
                  </a:lnTo>
                  <a:lnTo>
                    <a:pt x="1426" y="9336"/>
                  </a:lnTo>
                  <a:lnTo>
                    <a:pt x="1164" y="9431"/>
                  </a:lnTo>
                  <a:lnTo>
                    <a:pt x="903" y="9549"/>
                  </a:lnTo>
                  <a:lnTo>
                    <a:pt x="665" y="9739"/>
                  </a:lnTo>
                  <a:lnTo>
                    <a:pt x="428" y="9953"/>
                  </a:lnTo>
                  <a:lnTo>
                    <a:pt x="333" y="10096"/>
                  </a:lnTo>
                  <a:lnTo>
                    <a:pt x="262" y="10238"/>
                  </a:lnTo>
                  <a:lnTo>
                    <a:pt x="119" y="10523"/>
                  </a:lnTo>
                  <a:lnTo>
                    <a:pt x="48" y="10832"/>
                  </a:lnTo>
                  <a:lnTo>
                    <a:pt x="0" y="11141"/>
                  </a:lnTo>
                  <a:lnTo>
                    <a:pt x="0" y="11450"/>
                  </a:lnTo>
                  <a:lnTo>
                    <a:pt x="0" y="11758"/>
                  </a:lnTo>
                  <a:lnTo>
                    <a:pt x="48" y="12043"/>
                  </a:lnTo>
                  <a:lnTo>
                    <a:pt x="95" y="12329"/>
                  </a:lnTo>
                  <a:lnTo>
                    <a:pt x="214" y="12780"/>
                  </a:lnTo>
                  <a:lnTo>
                    <a:pt x="333" y="13207"/>
                  </a:lnTo>
                  <a:lnTo>
                    <a:pt x="475" y="13635"/>
                  </a:lnTo>
                  <a:lnTo>
                    <a:pt x="642" y="14063"/>
                  </a:lnTo>
                  <a:lnTo>
                    <a:pt x="855" y="14490"/>
                  </a:lnTo>
                  <a:lnTo>
                    <a:pt x="1069" y="14894"/>
                  </a:lnTo>
                  <a:lnTo>
                    <a:pt x="1307" y="15298"/>
                  </a:lnTo>
                  <a:lnTo>
                    <a:pt x="1544" y="15678"/>
                  </a:lnTo>
                  <a:lnTo>
                    <a:pt x="1829" y="16058"/>
                  </a:lnTo>
                  <a:lnTo>
                    <a:pt x="2138" y="16438"/>
                  </a:lnTo>
                  <a:lnTo>
                    <a:pt x="2447" y="16770"/>
                  </a:lnTo>
                  <a:lnTo>
                    <a:pt x="2779" y="17127"/>
                  </a:lnTo>
                  <a:lnTo>
                    <a:pt x="3136" y="17435"/>
                  </a:lnTo>
                  <a:lnTo>
                    <a:pt x="3492" y="17744"/>
                  </a:lnTo>
                  <a:lnTo>
                    <a:pt x="3872" y="18029"/>
                  </a:lnTo>
                  <a:lnTo>
                    <a:pt x="4276" y="18314"/>
                  </a:lnTo>
                  <a:lnTo>
                    <a:pt x="4632" y="18528"/>
                  </a:lnTo>
                  <a:lnTo>
                    <a:pt x="4965" y="18718"/>
                  </a:lnTo>
                  <a:lnTo>
                    <a:pt x="5321" y="18908"/>
                  </a:lnTo>
                  <a:lnTo>
                    <a:pt x="5701" y="19074"/>
                  </a:lnTo>
                  <a:lnTo>
                    <a:pt x="6081" y="19241"/>
                  </a:lnTo>
                  <a:lnTo>
                    <a:pt x="6461" y="19383"/>
                  </a:lnTo>
                  <a:lnTo>
                    <a:pt x="6841" y="19526"/>
                  </a:lnTo>
                  <a:lnTo>
                    <a:pt x="7245" y="19644"/>
                  </a:lnTo>
                  <a:lnTo>
                    <a:pt x="7649" y="19740"/>
                  </a:lnTo>
                  <a:lnTo>
                    <a:pt x="8053" y="19835"/>
                  </a:lnTo>
                  <a:lnTo>
                    <a:pt x="8456" y="19930"/>
                  </a:lnTo>
                  <a:lnTo>
                    <a:pt x="8884" y="19977"/>
                  </a:lnTo>
                  <a:lnTo>
                    <a:pt x="9288" y="20025"/>
                  </a:lnTo>
                  <a:lnTo>
                    <a:pt x="9715" y="20072"/>
                  </a:lnTo>
                  <a:lnTo>
                    <a:pt x="10167" y="20096"/>
                  </a:lnTo>
                  <a:lnTo>
                    <a:pt x="10594" y="20096"/>
                  </a:lnTo>
                  <a:lnTo>
                    <a:pt x="11236" y="20072"/>
                  </a:lnTo>
                  <a:lnTo>
                    <a:pt x="11829" y="20025"/>
                  </a:lnTo>
                  <a:lnTo>
                    <a:pt x="12423" y="19953"/>
                  </a:lnTo>
                  <a:lnTo>
                    <a:pt x="12993" y="19835"/>
                  </a:lnTo>
                  <a:lnTo>
                    <a:pt x="13563" y="19692"/>
                  </a:lnTo>
                  <a:lnTo>
                    <a:pt x="14110" y="19526"/>
                  </a:lnTo>
                  <a:lnTo>
                    <a:pt x="14656" y="19312"/>
                  </a:lnTo>
                  <a:lnTo>
                    <a:pt x="15179" y="19074"/>
                  </a:lnTo>
                  <a:lnTo>
                    <a:pt x="15677" y="18813"/>
                  </a:lnTo>
                  <a:lnTo>
                    <a:pt x="16176" y="18528"/>
                  </a:lnTo>
                  <a:lnTo>
                    <a:pt x="16651" y="18196"/>
                  </a:lnTo>
                  <a:lnTo>
                    <a:pt x="17126" y="17839"/>
                  </a:lnTo>
                  <a:lnTo>
                    <a:pt x="17578" y="17459"/>
                  </a:lnTo>
                  <a:lnTo>
                    <a:pt x="18005" y="17055"/>
                  </a:lnTo>
                  <a:lnTo>
                    <a:pt x="18409" y="16628"/>
                  </a:lnTo>
                  <a:lnTo>
                    <a:pt x="18813" y="16153"/>
                  </a:lnTo>
                  <a:lnTo>
                    <a:pt x="19169" y="15678"/>
                  </a:lnTo>
                  <a:lnTo>
                    <a:pt x="19620" y="15013"/>
                  </a:lnTo>
                  <a:lnTo>
                    <a:pt x="20024" y="14300"/>
                  </a:lnTo>
                  <a:lnTo>
                    <a:pt x="20381" y="13564"/>
                  </a:lnTo>
                  <a:lnTo>
                    <a:pt x="20689" y="12804"/>
                  </a:lnTo>
                  <a:lnTo>
                    <a:pt x="20903" y="12162"/>
                  </a:lnTo>
                  <a:lnTo>
                    <a:pt x="21069" y="11497"/>
                  </a:lnTo>
                  <a:lnTo>
                    <a:pt x="21212" y="10832"/>
                  </a:lnTo>
                  <a:lnTo>
                    <a:pt x="21283" y="10143"/>
                  </a:lnTo>
                  <a:lnTo>
                    <a:pt x="21307" y="9478"/>
                  </a:lnTo>
                  <a:lnTo>
                    <a:pt x="21307" y="8789"/>
                  </a:lnTo>
                  <a:lnTo>
                    <a:pt x="21236" y="8124"/>
                  </a:lnTo>
                  <a:lnTo>
                    <a:pt x="21141" y="7459"/>
                  </a:lnTo>
                  <a:lnTo>
                    <a:pt x="20974" y="6818"/>
                  </a:lnTo>
                  <a:lnTo>
                    <a:pt x="20784" y="6176"/>
                  </a:lnTo>
                  <a:lnTo>
                    <a:pt x="20547" y="5559"/>
                  </a:lnTo>
                  <a:lnTo>
                    <a:pt x="20285" y="4941"/>
                  </a:lnTo>
                  <a:lnTo>
                    <a:pt x="19953" y="4347"/>
                  </a:lnTo>
                  <a:lnTo>
                    <a:pt x="19597" y="3777"/>
                  </a:lnTo>
                  <a:lnTo>
                    <a:pt x="19193" y="3255"/>
                  </a:lnTo>
                  <a:lnTo>
                    <a:pt x="18742" y="2732"/>
                  </a:lnTo>
                  <a:lnTo>
                    <a:pt x="18480" y="2471"/>
                  </a:lnTo>
                  <a:lnTo>
                    <a:pt x="18219" y="2210"/>
                  </a:lnTo>
                  <a:lnTo>
                    <a:pt x="17934" y="1972"/>
                  </a:lnTo>
                  <a:lnTo>
                    <a:pt x="17649" y="1735"/>
                  </a:lnTo>
                  <a:lnTo>
                    <a:pt x="17364" y="1521"/>
                  </a:lnTo>
                  <a:lnTo>
                    <a:pt x="17055" y="1307"/>
                  </a:lnTo>
                  <a:lnTo>
                    <a:pt x="16746" y="1117"/>
                  </a:lnTo>
                  <a:lnTo>
                    <a:pt x="16414" y="951"/>
                  </a:lnTo>
                  <a:lnTo>
                    <a:pt x="16105" y="785"/>
                  </a:lnTo>
                  <a:lnTo>
                    <a:pt x="15772" y="642"/>
                  </a:lnTo>
                  <a:lnTo>
                    <a:pt x="15416" y="523"/>
                  </a:lnTo>
                  <a:lnTo>
                    <a:pt x="15084" y="404"/>
                  </a:lnTo>
                  <a:lnTo>
                    <a:pt x="14727" y="309"/>
                  </a:lnTo>
                  <a:lnTo>
                    <a:pt x="14371" y="214"/>
                  </a:lnTo>
                  <a:lnTo>
                    <a:pt x="13991" y="143"/>
                  </a:lnTo>
                  <a:lnTo>
                    <a:pt x="13635" y="96"/>
                  </a:lnTo>
                  <a:lnTo>
                    <a:pt x="12875" y="24"/>
                  </a:lnTo>
                  <a:lnTo>
                    <a:pt x="121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1"/>
            <p:cNvSpPr/>
            <p:nvPr/>
          </p:nvSpPr>
          <p:spPr>
            <a:xfrm>
              <a:off x="6407975" y="2345600"/>
              <a:ext cx="475675" cy="445400"/>
            </a:xfrm>
            <a:custGeom>
              <a:avLst/>
              <a:gdLst/>
              <a:ahLst/>
              <a:cxnLst/>
              <a:rect l="l" t="t" r="r" b="b"/>
              <a:pathLst>
                <a:path w="19027" h="17816" extrusionOk="0">
                  <a:moveTo>
                    <a:pt x="4514" y="9787"/>
                  </a:moveTo>
                  <a:lnTo>
                    <a:pt x="4656" y="9835"/>
                  </a:lnTo>
                  <a:lnTo>
                    <a:pt x="4799" y="9906"/>
                  </a:lnTo>
                  <a:lnTo>
                    <a:pt x="4941" y="10001"/>
                  </a:lnTo>
                  <a:lnTo>
                    <a:pt x="5060" y="10143"/>
                  </a:lnTo>
                  <a:lnTo>
                    <a:pt x="5155" y="10333"/>
                  </a:lnTo>
                  <a:lnTo>
                    <a:pt x="5250" y="10547"/>
                  </a:lnTo>
                  <a:lnTo>
                    <a:pt x="5321" y="10737"/>
                  </a:lnTo>
                  <a:lnTo>
                    <a:pt x="5321" y="10951"/>
                  </a:lnTo>
                  <a:lnTo>
                    <a:pt x="5297" y="11141"/>
                  </a:lnTo>
                  <a:lnTo>
                    <a:pt x="5250" y="11355"/>
                  </a:lnTo>
                  <a:lnTo>
                    <a:pt x="5155" y="11545"/>
                  </a:lnTo>
                  <a:lnTo>
                    <a:pt x="5036" y="11711"/>
                  </a:lnTo>
                  <a:lnTo>
                    <a:pt x="4917" y="11877"/>
                  </a:lnTo>
                  <a:lnTo>
                    <a:pt x="4751" y="12020"/>
                  </a:lnTo>
                  <a:lnTo>
                    <a:pt x="4609" y="12115"/>
                  </a:lnTo>
                  <a:lnTo>
                    <a:pt x="4466" y="12210"/>
                  </a:lnTo>
                  <a:lnTo>
                    <a:pt x="4300" y="12281"/>
                  </a:lnTo>
                  <a:lnTo>
                    <a:pt x="4134" y="12329"/>
                  </a:lnTo>
                  <a:lnTo>
                    <a:pt x="3967" y="12352"/>
                  </a:lnTo>
                  <a:lnTo>
                    <a:pt x="3801" y="12376"/>
                  </a:lnTo>
                  <a:lnTo>
                    <a:pt x="3611" y="12352"/>
                  </a:lnTo>
                  <a:lnTo>
                    <a:pt x="3445" y="12329"/>
                  </a:lnTo>
                  <a:lnTo>
                    <a:pt x="3302" y="12281"/>
                  </a:lnTo>
                  <a:lnTo>
                    <a:pt x="3183" y="12210"/>
                  </a:lnTo>
                  <a:lnTo>
                    <a:pt x="3088" y="12139"/>
                  </a:lnTo>
                  <a:lnTo>
                    <a:pt x="3017" y="12067"/>
                  </a:lnTo>
                  <a:lnTo>
                    <a:pt x="2946" y="11972"/>
                  </a:lnTo>
                  <a:lnTo>
                    <a:pt x="2898" y="11854"/>
                  </a:lnTo>
                  <a:lnTo>
                    <a:pt x="2851" y="11759"/>
                  </a:lnTo>
                  <a:lnTo>
                    <a:pt x="2827" y="11640"/>
                  </a:lnTo>
                  <a:lnTo>
                    <a:pt x="2827" y="11379"/>
                  </a:lnTo>
                  <a:lnTo>
                    <a:pt x="2875" y="11141"/>
                  </a:lnTo>
                  <a:lnTo>
                    <a:pt x="2946" y="10903"/>
                  </a:lnTo>
                  <a:lnTo>
                    <a:pt x="3065" y="10666"/>
                  </a:lnTo>
                  <a:lnTo>
                    <a:pt x="3183" y="10523"/>
                  </a:lnTo>
                  <a:lnTo>
                    <a:pt x="3302" y="10357"/>
                  </a:lnTo>
                  <a:lnTo>
                    <a:pt x="3445" y="10238"/>
                  </a:lnTo>
                  <a:lnTo>
                    <a:pt x="3587" y="10120"/>
                  </a:lnTo>
                  <a:lnTo>
                    <a:pt x="3730" y="10001"/>
                  </a:lnTo>
                  <a:lnTo>
                    <a:pt x="3896" y="9930"/>
                  </a:lnTo>
                  <a:lnTo>
                    <a:pt x="4039" y="9858"/>
                  </a:lnTo>
                  <a:lnTo>
                    <a:pt x="4205" y="9811"/>
                  </a:lnTo>
                  <a:lnTo>
                    <a:pt x="4347" y="9787"/>
                  </a:lnTo>
                  <a:close/>
                  <a:moveTo>
                    <a:pt x="10333" y="1"/>
                  </a:moveTo>
                  <a:lnTo>
                    <a:pt x="9644" y="72"/>
                  </a:lnTo>
                  <a:lnTo>
                    <a:pt x="8979" y="215"/>
                  </a:lnTo>
                  <a:lnTo>
                    <a:pt x="8647" y="286"/>
                  </a:lnTo>
                  <a:lnTo>
                    <a:pt x="8314" y="381"/>
                  </a:lnTo>
                  <a:lnTo>
                    <a:pt x="8005" y="500"/>
                  </a:lnTo>
                  <a:lnTo>
                    <a:pt x="7697" y="618"/>
                  </a:lnTo>
                  <a:lnTo>
                    <a:pt x="7388" y="761"/>
                  </a:lnTo>
                  <a:lnTo>
                    <a:pt x="7103" y="927"/>
                  </a:lnTo>
                  <a:lnTo>
                    <a:pt x="6770" y="1141"/>
                  </a:lnTo>
                  <a:lnTo>
                    <a:pt x="6461" y="1378"/>
                  </a:lnTo>
                  <a:lnTo>
                    <a:pt x="6176" y="1640"/>
                  </a:lnTo>
                  <a:lnTo>
                    <a:pt x="5915" y="1925"/>
                  </a:lnTo>
                  <a:lnTo>
                    <a:pt x="5654" y="2234"/>
                  </a:lnTo>
                  <a:lnTo>
                    <a:pt x="5440" y="2542"/>
                  </a:lnTo>
                  <a:lnTo>
                    <a:pt x="5226" y="2875"/>
                  </a:lnTo>
                  <a:lnTo>
                    <a:pt x="5036" y="3231"/>
                  </a:lnTo>
                  <a:lnTo>
                    <a:pt x="4870" y="3588"/>
                  </a:lnTo>
                  <a:lnTo>
                    <a:pt x="4704" y="3968"/>
                  </a:lnTo>
                  <a:lnTo>
                    <a:pt x="4561" y="4324"/>
                  </a:lnTo>
                  <a:lnTo>
                    <a:pt x="4442" y="4728"/>
                  </a:lnTo>
                  <a:lnTo>
                    <a:pt x="4205" y="5488"/>
                  </a:lnTo>
                  <a:lnTo>
                    <a:pt x="4015" y="6272"/>
                  </a:lnTo>
                  <a:lnTo>
                    <a:pt x="3896" y="6770"/>
                  </a:lnTo>
                  <a:lnTo>
                    <a:pt x="3777" y="7269"/>
                  </a:lnTo>
                  <a:lnTo>
                    <a:pt x="3611" y="7744"/>
                  </a:lnTo>
                  <a:lnTo>
                    <a:pt x="3516" y="7958"/>
                  </a:lnTo>
                  <a:lnTo>
                    <a:pt x="3397" y="8196"/>
                  </a:lnTo>
                  <a:lnTo>
                    <a:pt x="3255" y="8386"/>
                  </a:lnTo>
                  <a:lnTo>
                    <a:pt x="3088" y="8599"/>
                  </a:lnTo>
                  <a:lnTo>
                    <a:pt x="2898" y="8766"/>
                  </a:lnTo>
                  <a:lnTo>
                    <a:pt x="2685" y="8908"/>
                  </a:lnTo>
                  <a:lnTo>
                    <a:pt x="2471" y="9051"/>
                  </a:lnTo>
                  <a:lnTo>
                    <a:pt x="2257" y="9146"/>
                  </a:lnTo>
                  <a:lnTo>
                    <a:pt x="2020" y="9193"/>
                  </a:lnTo>
                  <a:lnTo>
                    <a:pt x="1758" y="9217"/>
                  </a:lnTo>
                  <a:lnTo>
                    <a:pt x="1283" y="9193"/>
                  </a:lnTo>
                  <a:lnTo>
                    <a:pt x="856" y="9241"/>
                  </a:lnTo>
                  <a:lnTo>
                    <a:pt x="689" y="9265"/>
                  </a:lnTo>
                  <a:lnTo>
                    <a:pt x="523" y="9312"/>
                  </a:lnTo>
                  <a:lnTo>
                    <a:pt x="381" y="9383"/>
                  </a:lnTo>
                  <a:lnTo>
                    <a:pt x="262" y="9455"/>
                  </a:lnTo>
                  <a:lnTo>
                    <a:pt x="167" y="9550"/>
                  </a:lnTo>
                  <a:lnTo>
                    <a:pt x="96" y="9668"/>
                  </a:lnTo>
                  <a:lnTo>
                    <a:pt x="48" y="9811"/>
                  </a:lnTo>
                  <a:lnTo>
                    <a:pt x="1" y="10001"/>
                  </a:lnTo>
                  <a:lnTo>
                    <a:pt x="1" y="10191"/>
                  </a:lnTo>
                  <a:lnTo>
                    <a:pt x="1" y="10405"/>
                  </a:lnTo>
                  <a:lnTo>
                    <a:pt x="24" y="10666"/>
                  </a:lnTo>
                  <a:lnTo>
                    <a:pt x="72" y="10951"/>
                  </a:lnTo>
                  <a:lnTo>
                    <a:pt x="167" y="11355"/>
                  </a:lnTo>
                  <a:lnTo>
                    <a:pt x="286" y="11759"/>
                  </a:lnTo>
                  <a:lnTo>
                    <a:pt x="428" y="12139"/>
                  </a:lnTo>
                  <a:lnTo>
                    <a:pt x="571" y="12519"/>
                  </a:lnTo>
                  <a:lnTo>
                    <a:pt x="761" y="12899"/>
                  </a:lnTo>
                  <a:lnTo>
                    <a:pt x="951" y="13255"/>
                  </a:lnTo>
                  <a:lnTo>
                    <a:pt x="1164" y="13611"/>
                  </a:lnTo>
                  <a:lnTo>
                    <a:pt x="1402" y="13944"/>
                  </a:lnTo>
                  <a:lnTo>
                    <a:pt x="1639" y="14276"/>
                  </a:lnTo>
                  <a:lnTo>
                    <a:pt x="1901" y="14585"/>
                  </a:lnTo>
                  <a:lnTo>
                    <a:pt x="2186" y="14894"/>
                  </a:lnTo>
                  <a:lnTo>
                    <a:pt x="2471" y="15179"/>
                  </a:lnTo>
                  <a:lnTo>
                    <a:pt x="2780" y="15464"/>
                  </a:lnTo>
                  <a:lnTo>
                    <a:pt x="3088" y="15725"/>
                  </a:lnTo>
                  <a:lnTo>
                    <a:pt x="3421" y="15987"/>
                  </a:lnTo>
                  <a:lnTo>
                    <a:pt x="3754" y="16200"/>
                  </a:lnTo>
                  <a:lnTo>
                    <a:pt x="4110" y="16438"/>
                  </a:lnTo>
                  <a:lnTo>
                    <a:pt x="4466" y="16628"/>
                  </a:lnTo>
                  <a:lnTo>
                    <a:pt x="4846" y="16818"/>
                  </a:lnTo>
                  <a:lnTo>
                    <a:pt x="5202" y="16984"/>
                  </a:lnTo>
                  <a:lnTo>
                    <a:pt x="5582" y="17127"/>
                  </a:lnTo>
                  <a:lnTo>
                    <a:pt x="5986" y="17269"/>
                  </a:lnTo>
                  <a:lnTo>
                    <a:pt x="6366" y="17388"/>
                  </a:lnTo>
                  <a:lnTo>
                    <a:pt x="6770" y="17507"/>
                  </a:lnTo>
                  <a:lnTo>
                    <a:pt x="7174" y="17578"/>
                  </a:lnTo>
                  <a:lnTo>
                    <a:pt x="7578" y="17673"/>
                  </a:lnTo>
                  <a:lnTo>
                    <a:pt x="7982" y="17721"/>
                  </a:lnTo>
                  <a:lnTo>
                    <a:pt x="8385" y="17768"/>
                  </a:lnTo>
                  <a:lnTo>
                    <a:pt x="8813" y="17792"/>
                  </a:lnTo>
                  <a:lnTo>
                    <a:pt x="9217" y="17816"/>
                  </a:lnTo>
                  <a:lnTo>
                    <a:pt x="9621" y="17816"/>
                  </a:lnTo>
                  <a:lnTo>
                    <a:pt x="10048" y="17792"/>
                  </a:lnTo>
                  <a:lnTo>
                    <a:pt x="10594" y="17768"/>
                  </a:lnTo>
                  <a:lnTo>
                    <a:pt x="11141" y="17673"/>
                  </a:lnTo>
                  <a:lnTo>
                    <a:pt x="11663" y="17578"/>
                  </a:lnTo>
                  <a:lnTo>
                    <a:pt x="12162" y="17436"/>
                  </a:lnTo>
                  <a:lnTo>
                    <a:pt x="12661" y="17269"/>
                  </a:lnTo>
                  <a:lnTo>
                    <a:pt x="13160" y="17079"/>
                  </a:lnTo>
                  <a:lnTo>
                    <a:pt x="13611" y="16866"/>
                  </a:lnTo>
                  <a:lnTo>
                    <a:pt x="14086" y="16628"/>
                  </a:lnTo>
                  <a:lnTo>
                    <a:pt x="14514" y="16367"/>
                  </a:lnTo>
                  <a:lnTo>
                    <a:pt x="14941" y="16082"/>
                  </a:lnTo>
                  <a:lnTo>
                    <a:pt x="15345" y="15749"/>
                  </a:lnTo>
                  <a:lnTo>
                    <a:pt x="15725" y="15417"/>
                  </a:lnTo>
                  <a:lnTo>
                    <a:pt x="16105" y="15060"/>
                  </a:lnTo>
                  <a:lnTo>
                    <a:pt x="16461" y="14680"/>
                  </a:lnTo>
                  <a:lnTo>
                    <a:pt x="16794" y="14276"/>
                  </a:lnTo>
                  <a:lnTo>
                    <a:pt x="17103" y="13873"/>
                  </a:lnTo>
                  <a:lnTo>
                    <a:pt x="17507" y="13255"/>
                  </a:lnTo>
                  <a:lnTo>
                    <a:pt x="17863" y="12637"/>
                  </a:lnTo>
                  <a:lnTo>
                    <a:pt x="18195" y="11972"/>
                  </a:lnTo>
                  <a:lnTo>
                    <a:pt x="18480" y="11260"/>
                  </a:lnTo>
                  <a:lnTo>
                    <a:pt x="18670" y="10690"/>
                  </a:lnTo>
                  <a:lnTo>
                    <a:pt x="18813" y="10120"/>
                  </a:lnTo>
                  <a:lnTo>
                    <a:pt x="18932" y="9550"/>
                  </a:lnTo>
                  <a:lnTo>
                    <a:pt x="19003" y="8956"/>
                  </a:lnTo>
                  <a:lnTo>
                    <a:pt x="19027" y="8362"/>
                  </a:lnTo>
                  <a:lnTo>
                    <a:pt x="19027" y="7768"/>
                  </a:lnTo>
                  <a:lnTo>
                    <a:pt x="18979" y="7174"/>
                  </a:lnTo>
                  <a:lnTo>
                    <a:pt x="18884" y="6604"/>
                  </a:lnTo>
                  <a:lnTo>
                    <a:pt x="18765" y="6010"/>
                  </a:lnTo>
                  <a:lnTo>
                    <a:pt x="18599" y="5440"/>
                  </a:lnTo>
                  <a:lnTo>
                    <a:pt x="18385" y="4894"/>
                  </a:lnTo>
                  <a:lnTo>
                    <a:pt x="18148" y="4348"/>
                  </a:lnTo>
                  <a:lnTo>
                    <a:pt x="17863" y="3825"/>
                  </a:lnTo>
                  <a:lnTo>
                    <a:pt x="17530" y="3326"/>
                  </a:lnTo>
                  <a:lnTo>
                    <a:pt x="17174" y="2827"/>
                  </a:lnTo>
                  <a:lnTo>
                    <a:pt x="16770" y="2376"/>
                  </a:lnTo>
                  <a:lnTo>
                    <a:pt x="16343" y="1925"/>
                  </a:lnTo>
                  <a:lnTo>
                    <a:pt x="15868" y="1545"/>
                  </a:lnTo>
                  <a:lnTo>
                    <a:pt x="15369" y="1165"/>
                  </a:lnTo>
                  <a:lnTo>
                    <a:pt x="14822" y="856"/>
                  </a:lnTo>
                  <a:lnTo>
                    <a:pt x="14252" y="595"/>
                  </a:lnTo>
                  <a:lnTo>
                    <a:pt x="13944" y="476"/>
                  </a:lnTo>
                  <a:lnTo>
                    <a:pt x="13635" y="357"/>
                  </a:lnTo>
                  <a:lnTo>
                    <a:pt x="13326" y="286"/>
                  </a:lnTo>
                  <a:lnTo>
                    <a:pt x="13017" y="191"/>
                  </a:lnTo>
                  <a:lnTo>
                    <a:pt x="12685" y="120"/>
                  </a:lnTo>
                  <a:lnTo>
                    <a:pt x="12352" y="72"/>
                  </a:lnTo>
                  <a:lnTo>
                    <a:pt x="11687" y="25"/>
                  </a:lnTo>
                  <a:lnTo>
                    <a:pt x="10998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1"/>
            <p:cNvSpPr/>
            <p:nvPr/>
          </p:nvSpPr>
          <p:spPr>
            <a:xfrm>
              <a:off x="6663325" y="2391325"/>
              <a:ext cx="76625" cy="83175"/>
            </a:xfrm>
            <a:custGeom>
              <a:avLst/>
              <a:gdLst/>
              <a:ahLst/>
              <a:cxnLst/>
              <a:rect l="l" t="t" r="r" b="b"/>
              <a:pathLst>
                <a:path w="3065" h="3327" extrusionOk="0">
                  <a:moveTo>
                    <a:pt x="1663" y="1"/>
                  </a:moveTo>
                  <a:lnTo>
                    <a:pt x="1497" y="48"/>
                  </a:lnTo>
                  <a:lnTo>
                    <a:pt x="1354" y="96"/>
                  </a:lnTo>
                  <a:lnTo>
                    <a:pt x="1188" y="167"/>
                  </a:lnTo>
                  <a:lnTo>
                    <a:pt x="1045" y="238"/>
                  </a:lnTo>
                  <a:lnTo>
                    <a:pt x="879" y="357"/>
                  </a:lnTo>
                  <a:lnTo>
                    <a:pt x="618" y="618"/>
                  </a:lnTo>
                  <a:lnTo>
                    <a:pt x="357" y="903"/>
                  </a:lnTo>
                  <a:lnTo>
                    <a:pt x="190" y="1188"/>
                  </a:lnTo>
                  <a:lnTo>
                    <a:pt x="119" y="1331"/>
                  </a:lnTo>
                  <a:lnTo>
                    <a:pt x="72" y="1474"/>
                  </a:lnTo>
                  <a:lnTo>
                    <a:pt x="24" y="1687"/>
                  </a:lnTo>
                  <a:lnTo>
                    <a:pt x="0" y="1901"/>
                  </a:lnTo>
                  <a:lnTo>
                    <a:pt x="24" y="2115"/>
                  </a:lnTo>
                  <a:lnTo>
                    <a:pt x="72" y="2305"/>
                  </a:lnTo>
                  <a:lnTo>
                    <a:pt x="143" y="2519"/>
                  </a:lnTo>
                  <a:lnTo>
                    <a:pt x="262" y="2709"/>
                  </a:lnTo>
                  <a:lnTo>
                    <a:pt x="380" y="2875"/>
                  </a:lnTo>
                  <a:lnTo>
                    <a:pt x="547" y="3017"/>
                  </a:lnTo>
                  <a:lnTo>
                    <a:pt x="737" y="3136"/>
                  </a:lnTo>
                  <a:lnTo>
                    <a:pt x="927" y="3231"/>
                  </a:lnTo>
                  <a:lnTo>
                    <a:pt x="1164" y="3302"/>
                  </a:lnTo>
                  <a:lnTo>
                    <a:pt x="1378" y="3326"/>
                  </a:lnTo>
                  <a:lnTo>
                    <a:pt x="1616" y="3326"/>
                  </a:lnTo>
                  <a:lnTo>
                    <a:pt x="1829" y="3302"/>
                  </a:lnTo>
                  <a:lnTo>
                    <a:pt x="2067" y="3231"/>
                  </a:lnTo>
                  <a:lnTo>
                    <a:pt x="2257" y="3136"/>
                  </a:lnTo>
                  <a:lnTo>
                    <a:pt x="2447" y="3017"/>
                  </a:lnTo>
                  <a:lnTo>
                    <a:pt x="2613" y="2851"/>
                  </a:lnTo>
                  <a:lnTo>
                    <a:pt x="2756" y="2685"/>
                  </a:lnTo>
                  <a:lnTo>
                    <a:pt x="2874" y="2471"/>
                  </a:lnTo>
                  <a:lnTo>
                    <a:pt x="2969" y="2257"/>
                  </a:lnTo>
                  <a:lnTo>
                    <a:pt x="3041" y="2044"/>
                  </a:lnTo>
                  <a:lnTo>
                    <a:pt x="3064" y="1830"/>
                  </a:lnTo>
                  <a:lnTo>
                    <a:pt x="3064" y="1592"/>
                  </a:lnTo>
                  <a:lnTo>
                    <a:pt x="3041" y="1355"/>
                  </a:lnTo>
                  <a:lnTo>
                    <a:pt x="2993" y="1141"/>
                  </a:lnTo>
                  <a:lnTo>
                    <a:pt x="2898" y="927"/>
                  </a:lnTo>
                  <a:lnTo>
                    <a:pt x="2779" y="737"/>
                  </a:lnTo>
                  <a:lnTo>
                    <a:pt x="2661" y="547"/>
                  </a:lnTo>
                  <a:lnTo>
                    <a:pt x="2494" y="381"/>
                  </a:lnTo>
                  <a:lnTo>
                    <a:pt x="2328" y="238"/>
                  </a:lnTo>
                  <a:lnTo>
                    <a:pt x="2114" y="120"/>
                  </a:lnTo>
                  <a:lnTo>
                    <a:pt x="1972" y="48"/>
                  </a:lnTo>
                  <a:lnTo>
                    <a:pt x="1829" y="25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1"/>
            <p:cNvSpPr/>
            <p:nvPr/>
          </p:nvSpPr>
          <p:spPr>
            <a:xfrm>
              <a:off x="6756550" y="2473275"/>
              <a:ext cx="72475" cy="74250"/>
            </a:xfrm>
            <a:custGeom>
              <a:avLst/>
              <a:gdLst/>
              <a:ahLst/>
              <a:cxnLst/>
              <a:rect l="l" t="t" r="r" b="b"/>
              <a:pathLst>
                <a:path w="2899" h="2970" extrusionOk="0">
                  <a:moveTo>
                    <a:pt x="1663" y="1"/>
                  </a:moveTo>
                  <a:lnTo>
                    <a:pt x="1402" y="24"/>
                  </a:lnTo>
                  <a:lnTo>
                    <a:pt x="1141" y="96"/>
                  </a:lnTo>
                  <a:lnTo>
                    <a:pt x="903" y="238"/>
                  </a:lnTo>
                  <a:lnTo>
                    <a:pt x="689" y="381"/>
                  </a:lnTo>
                  <a:lnTo>
                    <a:pt x="499" y="595"/>
                  </a:lnTo>
                  <a:lnTo>
                    <a:pt x="333" y="808"/>
                  </a:lnTo>
                  <a:lnTo>
                    <a:pt x="191" y="1046"/>
                  </a:lnTo>
                  <a:lnTo>
                    <a:pt x="96" y="1283"/>
                  </a:lnTo>
                  <a:lnTo>
                    <a:pt x="24" y="1545"/>
                  </a:lnTo>
                  <a:lnTo>
                    <a:pt x="1" y="1782"/>
                  </a:lnTo>
                  <a:lnTo>
                    <a:pt x="24" y="2044"/>
                  </a:lnTo>
                  <a:lnTo>
                    <a:pt x="96" y="2281"/>
                  </a:lnTo>
                  <a:lnTo>
                    <a:pt x="143" y="2376"/>
                  </a:lnTo>
                  <a:lnTo>
                    <a:pt x="214" y="2471"/>
                  </a:lnTo>
                  <a:lnTo>
                    <a:pt x="286" y="2566"/>
                  </a:lnTo>
                  <a:lnTo>
                    <a:pt x="381" y="2661"/>
                  </a:lnTo>
                  <a:lnTo>
                    <a:pt x="499" y="2756"/>
                  </a:lnTo>
                  <a:lnTo>
                    <a:pt x="618" y="2804"/>
                  </a:lnTo>
                  <a:lnTo>
                    <a:pt x="761" y="2875"/>
                  </a:lnTo>
                  <a:lnTo>
                    <a:pt x="903" y="2922"/>
                  </a:lnTo>
                  <a:lnTo>
                    <a:pt x="1093" y="2970"/>
                  </a:lnTo>
                  <a:lnTo>
                    <a:pt x="1259" y="2970"/>
                  </a:lnTo>
                  <a:lnTo>
                    <a:pt x="1450" y="2946"/>
                  </a:lnTo>
                  <a:lnTo>
                    <a:pt x="1640" y="2922"/>
                  </a:lnTo>
                  <a:lnTo>
                    <a:pt x="1806" y="2875"/>
                  </a:lnTo>
                  <a:lnTo>
                    <a:pt x="1972" y="2804"/>
                  </a:lnTo>
                  <a:lnTo>
                    <a:pt x="2138" y="2709"/>
                  </a:lnTo>
                  <a:lnTo>
                    <a:pt x="2281" y="2590"/>
                  </a:lnTo>
                  <a:lnTo>
                    <a:pt x="2447" y="2447"/>
                  </a:lnTo>
                  <a:lnTo>
                    <a:pt x="2590" y="2281"/>
                  </a:lnTo>
                  <a:lnTo>
                    <a:pt x="2708" y="2091"/>
                  </a:lnTo>
                  <a:lnTo>
                    <a:pt x="2803" y="1901"/>
                  </a:lnTo>
                  <a:lnTo>
                    <a:pt x="2851" y="1687"/>
                  </a:lnTo>
                  <a:lnTo>
                    <a:pt x="2898" y="1473"/>
                  </a:lnTo>
                  <a:lnTo>
                    <a:pt x="2898" y="1260"/>
                  </a:lnTo>
                  <a:lnTo>
                    <a:pt x="2875" y="1046"/>
                  </a:lnTo>
                  <a:lnTo>
                    <a:pt x="2827" y="832"/>
                  </a:lnTo>
                  <a:lnTo>
                    <a:pt x="2732" y="642"/>
                  </a:lnTo>
                  <a:lnTo>
                    <a:pt x="2613" y="476"/>
                  </a:lnTo>
                  <a:lnTo>
                    <a:pt x="2447" y="310"/>
                  </a:lnTo>
                  <a:lnTo>
                    <a:pt x="2281" y="191"/>
                  </a:lnTo>
                  <a:lnTo>
                    <a:pt x="2091" y="72"/>
                  </a:lnTo>
                  <a:lnTo>
                    <a:pt x="1877" y="24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1"/>
            <p:cNvSpPr/>
            <p:nvPr/>
          </p:nvSpPr>
          <p:spPr>
            <a:xfrm>
              <a:off x="6763075" y="2576600"/>
              <a:ext cx="74250" cy="77225"/>
            </a:xfrm>
            <a:custGeom>
              <a:avLst/>
              <a:gdLst/>
              <a:ahLst/>
              <a:cxnLst/>
              <a:rect l="l" t="t" r="r" b="b"/>
              <a:pathLst>
                <a:path w="2970" h="3089" extrusionOk="0">
                  <a:moveTo>
                    <a:pt x="1450" y="1"/>
                  </a:moveTo>
                  <a:lnTo>
                    <a:pt x="1165" y="48"/>
                  </a:lnTo>
                  <a:lnTo>
                    <a:pt x="880" y="143"/>
                  </a:lnTo>
                  <a:lnTo>
                    <a:pt x="642" y="262"/>
                  </a:lnTo>
                  <a:lnTo>
                    <a:pt x="523" y="357"/>
                  </a:lnTo>
                  <a:lnTo>
                    <a:pt x="405" y="452"/>
                  </a:lnTo>
                  <a:lnTo>
                    <a:pt x="310" y="571"/>
                  </a:lnTo>
                  <a:lnTo>
                    <a:pt x="238" y="690"/>
                  </a:lnTo>
                  <a:lnTo>
                    <a:pt x="167" y="832"/>
                  </a:lnTo>
                  <a:lnTo>
                    <a:pt x="96" y="975"/>
                  </a:lnTo>
                  <a:lnTo>
                    <a:pt x="48" y="1141"/>
                  </a:lnTo>
                  <a:lnTo>
                    <a:pt x="25" y="1307"/>
                  </a:lnTo>
                  <a:lnTo>
                    <a:pt x="1" y="1497"/>
                  </a:lnTo>
                  <a:lnTo>
                    <a:pt x="1" y="1711"/>
                  </a:lnTo>
                  <a:lnTo>
                    <a:pt x="48" y="1972"/>
                  </a:lnTo>
                  <a:lnTo>
                    <a:pt x="143" y="2210"/>
                  </a:lnTo>
                  <a:lnTo>
                    <a:pt x="286" y="2447"/>
                  </a:lnTo>
                  <a:lnTo>
                    <a:pt x="452" y="2637"/>
                  </a:lnTo>
                  <a:lnTo>
                    <a:pt x="642" y="2804"/>
                  </a:lnTo>
                  <a:lnTo>
                    <a:pt x="880" y="2946"/>
                  </a:lnTo>
                  <a:lnTo>
                    <a:pt x="1117" y="3041"/>
                  </a:lnTo>
                  <a:lnTo>
                    <a:pt x="1379" y="3089"/>
                  </a:lnTo>
                  <a:lnTo>
                    <a:pt x="1545" y="3089"/>
                  </a:lnTo>
                  <a:lnTo>
                    <a:pt x="1687" y="3065"/>
                  </a:lnTo>
                  <a:lnTo>
                    <a:pt x="1830" y="3017"/>
                  </a:lnTo>
                  <a:lnTo>
                    <a:pt x="1972" y="2970"/>
                  </a:lnTo>
                  <a:lnTo>
                    <a:pt x="2115" y="2922"/>
                  </a:lnTo>
                  <a:lnTo>
                    <a:pt x="2234" y="2827"/>
                  </a:lnTo>
                  <a:lnTo>
                    <a:pt x="2495" y="2637"/>
                  </a:lnTo>
                  <a:lnTo>
                    <a:pt x="2685" y="2424"/>
                  </a:lnTo>
                  <a:lnTo>
                    <a:pt x="2756" y="2281"/>
                  </a:lnTo>
                  <a:lnTo>
                    <a:pt x="2827" y="2162"/>
                  </a:lnTo>
                  <a:lnTo>
                    <a:pt x="2899" y="2020"/>
                  </a:lnTo>
                  <a:lnTo>
                    <a:pt x="2946" y="1877"/>
                  </a:lnTo>
                  <a:lnTo>
                    <a:pt x="2970" y="1711"/>
                  </a:lnTo>
                  <a:lnTo>
                    <a:pt x="2970" y="1568"/>
                  </a:lnTo>
                  <a:lnTo>
                    <a:pt x="2970" y="1378"/>
                  </a:lnTo>
                  <a:lnTo>
                    <a:pt x="2946" y="1188"/>
                  </a:lnTo>
                  <a:lnTo>
                    <a:pt x="2899" y="1022"/>
                  </a:lnTo>
                  <a:lnTo>
                    <a:pt x="2851" y="880"/>
                  </a:lnTo>
                  <a:lnTo>
                    <a:pt x="2780" y="737"/>
                  </a:lnTo>
                  <a:lnTo>
                    <a:pt x="2685" y="595"/>
                  </a:lnTo>
                  <a:lnTo>
                    <a:pt x="2590" y="476"/>
                  </a:lnTo>
                  <a:lnTo>
                    <a:pt x="2495" y="381"/>
                  </a:lnTo>
                  <a:lnTo>
                    <a:pt x="2376" y="286"/>
                  </a:lnTo>
                  <a:lnTo>
                    <a:pt x="2257" y="215"/>
                  </a:lnTo>
                  <a:lnTo>
                    <a:pt x="1996" y="96"/>
                  </a:lnTo>
                  <a:lnTo>
                    <a:pt x="1735" y="25"/>
                  </a:lnTo>
                  <a:lnTo>
                    <a:pt x="1450" y="1"/>
                  </a:lnTo>
                  <a:close/>
                </a:path>
              </a:pathLst>
            </a:custGeom>
            <a:solidFill>
              <a:srgbClr val="25C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31"/>
            <p:cNvSpPr/>
            <p:nvPr/>
          </p:nvSpPr>
          <p:spPr>
            <a:xfrm>
              <a:off x="6665700" y="2656775"/>
              <a:ext cx="81375" cy="70100"/>
            </a:xfrm>
            <a:custGeom>
              <a:avLst/>
              <a:gdLst/>
              <a:ahLst/>
              <a:cxnLst/>
              <a:rect l="l" t="t" r="r" b="b"/>
              <a:pathLst>
                <a:path w="3255" h="2804" extrusionOk="0">
                  <a:moveTo>
                    <a:pt x="1829" y="0"/>
                  </a:moveTo>
                  <a:lnTo>
                    <a:pt x="1568" y="24"/>
                  </a:lnTo>
                  <a:lnTo>
                    <a:pt x="1331" y="72"/>
                  </a:lnTo>
                  <a:lnTo>
                    <a:pt x="1093" y="143"/>
                  </a:lnTo>
                  <a:lnTo>
                    <a:pt x="855" y="238"/>
                  </a:lnTo>
                  <a:lnTo>
                    <a:pt x="642" y="357"/>
                  </a:lnTo>
                  <a:lnTo>
                    <a:pt x="452" y="499"/>
                  </a:lnTo>
                  <a:lnTo>
                    <a:pt x="285" y="666"/>
                  </a:lnTo>
                  <a:lnTo>
                    <a:pt x="143" y="856"/>
                  </a:lnTo>
                  <a:lnTo>
                    <a:pt x="48" y="1069"/>
                  </a:lnTo>
                  <a:lnTo>
                    <a:pt x="24" y="1212"/>
                  </a:lnTo>
                  <a:lnTo>
                    <a:pt x="0" y="1331"/>
                  </a:lnTo>
                  <a:lnTo>
                    <a:pt x="0" y="1473"/>
                  </a:lnTo>
                  <a:lnTo>
                    <a:pt x="24" y="1616"/>
                  </a:lnTo>
                  <a:lnTo>
                    <a:pt x="48" y="1758"/>
                  </a:lnTo>
                  <a:lnTo>
                    <a:pt x="95" y="1901"/>
                  </a:lnTo>
                  <a:lnTo>
                    <a:pt x="167" y="2019"/>
                  </a:lnTo>
                  <a:lnTo>
                    <a:pt x="238" y="2138"/>
                  </a:lnTo>
                  <a:lnTo>
                    <a:pt x="333" y="2257"/>
                  </a:lnTo>
                  <a:lnTo>
                    <a:pt x="428" y="2352"/>
                  </a:lnTo>
                  <a:lnTo>
                    <a:pt x="642" y="2518"/>
                  </a:lnTo>
                  <a:lnTo>
                    <a:pt x="903" y="2661"/>
                  </a:lnTo>
                  <a:lnTo>
                    <a:pt x="1164" y="2756"/>
                  </a:lnTo>
                  <a:lnTo>
                    <a:pt x="1378" y="2780"/>
                  </a:lnTo>
                  <a:lnTo>
                    <a:pt x="1592" y="2803"/>
                  </a:lnTo>
                  <a:lnTo>
                    <a:pt x="1829" y="2780"/>
                  </a:lnTo>
                  <a:lnTo>
                    <a:pt x="2019" y="2756"/>
                  </a:lnTo>
                  <a:lnTo>
                    <a:pt x="2233" y="2685"/>
                  </a:lnTo>
                  <a:lnTo>
                    <a:pt x="2423" y="2613"/>
                  </a:lnTo>
                  <a:lnTo>
                    <a:pt x="2613" y="2495"/>
                  </a:lnTo>
                  <a:lnTo>
                    <a:pt x="2779" y="2352"/>
                  </a:lnTo>
                  <a:lnTo>
                    <a:pt x="2922" y="2209"/>
                  </a:lnTo>
                  <a:lnTo>
                    <a:pt x="3065" y="2019"/>
                  </a:lnTo>
                  <a:lnTo>
                    <a:pt x="3160" y="1829"/>
                  </a:lnTo>
                  <a:lnTo>
                    <a:pt x="3207" y="1616"/>
                  </a:lnTo>
                  <a:lnTo>
                    <a:pt x="3255" y="1402"/>
                  </a:lnTo>
                  <a:lnTo>
                    <a:pt x="3255" y="1188"/>
                  </a:lnTo>
                  <a:lnTo>
                    <a:pt x="3231" y="974"/>
                  </a:lnTo>
                  <a:lnTo>
                    <a:pt x="3160" y="784"/>
                  </a:lnTo>
                  <a:lnTo>
                    <a:pt x="3065" y="571"/>
                  </a:lnTo>
                  <a:lnTo>
                    <a:pt x="2898" y="381"/>
                  </a:lnTo>
                  <a:lnTo>
                    <a:pt x="2732" y="238"/>
                  </a:lnTo>
                  <a:lnTo>
                    <a:pt x="2518" y="119"/>
                  </a:lnTo>
                  <a:lnTo>
                    <a:pt x="2304" y="48"/>
                  </a:lnTo>
                  <a:lnTo>
                    <a:pt x="2067" y="24"/>
                  </a:lnTo>
                  <a:lnTo>
                    <a:pt x="1829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31"/>
            <p:cNvSpPr/>
            <p:nvPr/>
          </p:nvSpPr>
          <p:spPr>
            <a:xfrm>
              <a:off x="6547525" y="2678150"/>
              <a:ext cx="67725" cy="59400"/>
            </a:xfrm>
            <a:custGeom>
              <a:avLst/>
              <a:gdLst/>
              <a:ahLst/>
              <a:cxnLst/>
              <a:rect l="l" t="t" r="r" b="b"/>
              <a:pathLst>
                <a:path w="2709" h="2376" extrusionOk="0">
                  <a:moveTo>
                    <a:pt x="1711" y="1"/>
                  </a:moveTo>
                  <a:lnTo>
                    <a:pt x="1473" y="24"/>
                  </a:lnTo>
                  <a:lnTo>
                    <a:pt x="1236" y="72"/>
                  </a:lnTo>
                  <a:lnTo>
                    <a:pt x="761" y="214"/>
                  </a:lnTo>
                  <a:lnTo>
                    <a:pt x="499" y="309"/>
                  </a:lnTo>
                  <a:lnTo>
                    <a:pt x="381" y="357"/>
                  </a:lnTo>
                  <a:lnTo>
                    <a:pt x="262" y="452"/>
                  </a:lnTo>
                  <a:lnTo>
                    <a:pt x="143" y="571"/>
                  </a:lnTo>
                  <a:lnTo>
                    <a:pt x="72" y="737"/>
                  </a:lnTo>
                  <a:lnTo>
                    <a:pt x="24" y="927"/>
                  </a:lnTo>
                  <a:lnTo>
                    <a:pt x="0" y="1117"/>
                  </a:lnTo>
                  <a:lnTo>
                    <a:pt x="24" y="1307"/>
                  </a:lnTo>
                  <a:lnTo>
                    <a:pt x="72" y="1497"/>
                  </a:lnTo>
                  <a:lnTo>
                    <a:pt x="143" y="1663"/>
                  </a:lnTo>
                  <a:lnTo>
                    <a:pt x="262" y="1806"/>
                  </a:lnTo>
                  <a:lnTo>
                    <a:pt x="476" y="1996"/>
                  </a:lnTo>
                  <a:lnTo>
                    <a:pt x="737" y="2162"/>
                  </a:lnTo>
                  <a:lnTo>
                    <a:pt x="998" y="2281"/>
                  </a:lnTo>
                  <a:lnTo>
                    <a:pt x="1283" y="2352"/>
                  </a:lnTo>
                  <a:lnTo>
                    <a:pt x="1449" y="2376"/>
                  </a:lnTo>
                  <a:lnTo>
                    <a:pt x="1592" y="2376"/>
                  </a:lnTo>
                  <a:lnTo>
                    <a:pt x="1734" y="2352"/>
                  </a:lnTo>
                  <a:lnTo>
                    <a:pt x="1877" y="2328"/>
                  </a:lnTo>
                  <a:lnTo>
                    <a:pt x="2020" y="2281"/>
                  </a:lnTo>
                  <a:lnTo>
                    <a:pt x="2162" y="2233"/>
                  </a:lnTo>
                  <a:lnTo>
                    <a:pt x="2281" y="2138"/>
                  </a:lnTo>
                  <a:lnTo>
                    <a:pt x="2400" y="2043"/>
                  </a:lnTo>
                  <a:lnTo>
                    <a:pt x="2518" y="1901"/>
                  </a:lnTo>
                  <a:lnTo>
                    <a:pt x="2613" y="1687"/>
                  </a:lnTo>
                  <a:lnTo>
                    <a:pt x="2685" y="1473"/>
                  </a:lnTo>
                  <a:lnTo>
                    <a:pt x="2708" y="1236"/>
                  </a:lnTo>
                  <a:lnTo>
                    <a:pt x="2708" y="1022"/>
                  </a:lnTo>
                  <a:lnTo>
                    <a:pt x="2685" y="784"/>
                  </a:lnTo>
                  <a:lnTo>
                    <a:pt x="2613" y="571"/>
                  </a:lnTo>
                  <a:lnTo>
                    <a:pt x="2518" y="381"/>
                  </a:lnTo>
                  <a:lnTo>
                    <a:pt x="2447" y="286"/>
                  </a:lnTo>
                  <a:lnTo>
                    <a:pt x="2352" y="214"/>
                  </a:lnTo>
                  <a:lnTo>
                    <a:pt x="2257" y="143"/>
                  </a:lnTo>
                  <a:lnTo>
                    <a:pt x="2162" y="96"/>
                  </a:lnTo>
                  <a:lnTo>
                    <a:pt x="1948" y="24"/>
                  </a:lnTo>
                  <a:lnTo>
                    <a:pt x="1711" y="1"/>
                  </a:lnTo>
                  <a:close/>
                </a:path>
              </a:pathLst>
            </a:custGeom>
            <a:solidFill>
              <a:srgbClr val="8F67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8" name="Google Shape;1998;p31"/>
          <p:cNvGrpSpPr/>
          <p:nvPr/>
        </p:nvGrpSpPr>
        <p:grpSpPr>
          <a:xfrm rot="2368234">
            <a:off x="5957123" y="5656135"/>
            <a:ext cx="1232423" cy="1156068"/>
            <a:chOff x="5100975" y="739900"/>
            <a:chExt cx="671050" cy="629475"/>
          </a:xfrm>
        </p:grpSpPr>
        <p:sp>
          <p:nvSpPr>
            <p:cNvPr id="1999" name="Google Shape;1999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extrusionOk="0">
                  <a:moveTo>
                    <a:pt x="19596" y="0"/>
                  </a:move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fill="none" extrusionOk="0">
                  <a:moveTo>
                    <a:pt x="4846" y="24680"/>
                  </a:move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437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lnTo>
                    <a:pt x="19596" y="0"/>
                  </a:ln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extrusionOk="0">
                  <a:moveTo>
                    <a:pt x="22281" y="0"/>
                  </a:move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fill="none" extrusionOk="0">
                  <a:moveTo>
                    <a:pt x="15107" y="1568"/>
                  </a:move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lnTo>
                    <a:pt x="22281" y="0"/>
                  </a:ln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extrusionOk="0">
                  <a:moveTo>
                    <a:pt x="15440" y="0"/>
                  </a:move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fill="none" extrusionOk="0">
                  <a:moveTo>
                    <a:pt x="15440" y="0"/>
                  </a:moveTo>
                  <a:lnTo>
                    <a:pt x="15440" y="0"/>
                  </a:ln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1"/>
            <p:cNvSpPr/>
            <p:nvPr/>
          </p:nvSpPr>
          <p:spPr>
            <a:xfrm>
              <a:off x="5164500" y="1039175"/>
              <a:ext cx="252400" cy="241725"/>
            </a:xfrm>
            <a:custGeom>
              <a:avLst/>
              <a:gdLst/>
              <a:ahLst/>
              <a:cxnLst/>
              <a:rect l="l" t="t" r="r" b="b"/>
              <a:pathLst>
                <a:path w="10096" h="9669" extrusionOk="0">
                  <a:moveTo>
                    <a:pt x="7055" y="1"/>
                  </a:move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  <a:close/>
                  <a:moveTo>
                    <a:pt x="5345" y="4538"/>
                  </a:moveTo>
                  <a:lnTo>
                    <a:pt x="1307" y="7792"/>
                  </a:lnTo>
                  <a:lnTo>
                    <a:pt x="1687" y="8172"/>
                  </a:lnTo>
                  <a:lnTo>
                    <a:pt x="2091" y="8528"/>
                  </a:lnTo>
                  <a:lnTo>
                    <a:pt x="2519" y="8837"/>
                  </a:lnTo>
                  <a:lnTo>
                    <a:pt x="2946" y="9146"/>
                  </a:lnTo>
                  <a:lnTo>
                    <a:pt x="3231" y="9312"/>
                  </a:lnTo>
                  <a:lnTo>
                    <a:pt x="3516" y="9455"/>
                  </a:lnTo>
                  <a:lnTo>
                    <a:pt x="3920" y="8125"/>
                  </a:lnTo>
                  <a:lnTo>
                    <a:pt x="4419" y="6747"/>
                  </a:lnTo>
                  <a:lnTo>
                    <a:pt x="4894" y="5512"/>
                  </a:lnTo>
                  <a:lnTo>
                    <a:pt x="5131" y="4965"/>
                  </a:lnTo>
                  <a:lnTo>
                    <a:pt x="5345" y="4538"/>
                  </a:lnTo>
                  <a:close/>
                  <a:moveTo>
                    <a:pt x="9193" y="1664"/>
                  </a:moveTo>
                  <a:lnTo>
                    <a:pt x="7934" y="2923"/>
                  </a:lnTo>
                  <a:lnTo>
                    <a:pt x="7222" y="3659"/>
                  </a:lnTo>
                  <a:lnTo>
                    <a:pt x="7032" y="3896"/>
                  </a:lnTo>
                  <a:lnTo>
                    <a:pt x="6842" y="4134"/>
                  </a:lnTo>
                  <a:lnTo>
                    <a:pt x="6533" y="4609"/>
                  </a:lnTo>
                  <a:lnTo>
                    <a:pt x="6248" y="5108"/>
                  </a:lnTo>
                  <a:lnTo>
                    <a:pt x="6034" y="5583"/>
                  </a:lnTo>
                  <a:lnTo>
                    <a:pt x="5868" y="6034"/>
                  </a:lnTo>
                  <a:lnTo>
                    <a:pt x="5749" y="6438"/>
                  </a:lnTo>
                  <a:lnTo>
                    <a:pt x="5654" y="6794"/>
                  </a:lnTo>
                  <a:lnTo>
                    <a:pt x="5606" y="7103"/>
                  </a:lnTo>
                  <a:lnTo>
                    <a:pt x="5226" y="9668"/>
                  </a:lnTo>
                  <a:lnTo>
                    <a:pt x="5226" y="9668"/>
                  </a:lnTo>
                  <a:lnTo>
                    <a:pt x="5488" y="9621"/>
                  </a:lnTo>
                  <a:lnTo>
                    <a:pt x="5725" y="9526"/>
                  </a:lnTo>
                  <a:lnTo>
                    <a:pt x="5963" y="9407"/>
                  </a:lnTo>
                  <a:lnTo>
                    <a:pt x="6224" y="9265"/>
                  </a:lnTo>
                  <a:lnTo>
                    <a:pt x="7198" y="8600"/>
                  </a:lnTo>
                  <a:lnTo>
                    <a:pt x="8100" y="7982"/>
                  </a:lnTo>
                  <a:lnTo>
                    <a:pt x="8647" y="7436"/>
                  </a:lnTo>
                  <a:lnTo>
                    <a:pt x="8884" y="7198"/>
                  </a:lnTo>
                  <a:lnTo>
                    <a:pt x="9098" y="6937"/>
                  </a:lnTo>
                  <a:lnTo>
                    <a:pt x="9359" y="6604"/>
                  </a:lnTo>
                  <a:lnTo>
                    <a:pt x="9597" y="6248"/>
                  </a:lnTo>
                  <a:lnTo>
                    <a:pt x="9787" y="5868"/>
                  </a:lnTo>
                  <a:lnTo>
                    <a:pt x="9953" y="5488"/>
                  </a:lnTo>
                  <a:lnTo>
                    <a:pt x="10048" y="5108"/>
                  </a:lnTo>
                  <a:lnTo>
                    <a:pt x="10072" y="4894"/>
                  </a:lnTo>
                  <a:lnTo>
                    <a:pt x="10096" y="4680"/>
                  </a:lnTo>
                  <a:lnTo>
                    <a:pt x="10096" y="4467"/>
                  </a:lnTo>
                  <a:lnTo>
                    <a:pt x="10072" y="4253"/>
                  </a:lnTo>
                  <a:lnTo>
                    <a:pt x="10048" y="4039"/>
                  </a:lnTo>
                  <a:lnTo>
                    <a:pt x="10001" y="3801"/>
                  </a:lnTo>
                  <a:lnTo>
                    <a:pt x="9882" y="3374"/>
                  </a:lnTo>
                  <a:lnTo>
                    <a:pt x="9739" y="2923"/>
                  </a:lnTo>
                  <a:lnTo>
                    <a:pt x="9597" y="2495"/>
                  </a:lnTo>
                  <a:lnTo>
                    <a:pt x="9407" y="2067"/>
                  </a:lnTo>
                  <a:lnTo>
                    <a:pt x="9193" y="16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1"/>
            <p:cNvSpPr/>
            <p:nvPr/>
          </p:nvSpPr>
          <p:spPr>
            <a:xfrm>
              <a:off x="5197175" y="1152600"/>
              <a:ext cx="100975" cy="122950"/>
            </a:xfrm>
            <a:custGeom>
              <a:avLst/>
              <a:gdLst/>
              <a:ahLst/>
              <a:cxnLst/>
              <a:rect l="l" t="t" r="r" b="b"/>
              <a:pathLst>
                <a:path w="4039" h="4918" fill="none" extrusionOk="0">
                  <a:moveTo>
                    <a:pt x="4038" y="1"/>
                  </a:moveTo>
                  <a:lnTo>
                    <a:pt x="4038" y="1"/>
                  </a:lnTo>
                  <a:lnTo>
                    <a:pt x="0" y="3255"/>
                  </a:lnTo>
                  <a:lnTo>
                    <a:pt x="0" y="3255"/>
                  </a:lnTo>
                  <a:lnTo>
                    <a:pt x="380" y="3635"/>
                  </a:lnTo>
                  <a:lnTo>
                    <a:pt x="784" y="3991"/>
                  </a:lnTo>
                  <a:lnTo>
                    <a:pt x="1212" y="4300"/>
                  </a:lnTo>
                  <a:lnTo>
                    <a:pt x="1639" y="4609"/>
                  </a:lnTo>
                  <a:lnTo>
                    <a:pt x="1639" y="4609"/>
                  </a:lnTo>
                  <a:lnTo>
                    <a:pt x="1924" y="4775"/>
                  </a:lnTo>
                  <a:lnTo>
                    <a:pt x="2209" y="4918"/>
                  </a:lnTo>
                  <a:lnTo>
                    <a:pt x="2209" y="4918"/>
                  </a:lnTo>
                  <a:lnTo>
                    <a:pt x="2613" y="3588"/>
                  </a:lnTo>
                  <a:lnTo>
                    <a:pt x="3112" y="2210"/>
                  </a:lnTo>
                  <a:lnTo>
                    <a:pt x="3587" y="975"/>
                  </a:lnTo>
                  <a:lnTo>
                    <a:pt x="3824" y="428"/>
                  </a:lnTo>
                  <a:lnTo>
                    <a:pt x="40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1"/>
            <p:cNvSpPr/>
            <p:nvPr/>
          </p:nvSpPr>
          <p:spPr>
            <a:xfrm>
              <a:off x="5295150" y="1080750"/>
              <a:ext cx="121750" cy="200150"/>
            </a:xfrm>
            <a:custGeom>
              <a:avLst/>
              <a:gdLst/>
              <a:ahLst/>
              <a:cxnLst/>
              <a:rect l="l" t="t" r="r" b="b"/>
              <a:pathLst>
                <a:path w="4870" h="8006" fill="none" extrusionOk="0">
                  <a:moveTo>
                    <a:pt x="3967" y="1"/>
                  </a:moveTo>
                  <a:lnTo>
                    <a:pt x="3967" y="1"/>
                  </a:lnTo>
                  <a:lnTo>
                    <a:pt x="2708" y="1260"/>
                  </a:lnTo>
                  <a:lnTo>
                    <a:pt x="1996" y="1996"/>
                  </a:lnTo>
                  <a:lnTo>
                    <a:pt x="1996" y="1996"/>
                  </a:lnTo>
                  <a:lnTo>
                    <a:pt x="1806" y="2233"/>
                  </a:lnTo>
                  <a:lnTo>
                    <a:pt x="1616" y="2471"/>
                  </a:lnTo>
                  <a:lnTo>
                    <a:pt x="1307" y="2946"/>
                  </a:lnTo>
                  <a:lnTo>
                    <a:pt x="1022" y="3445"/>
                  </a:lnTo>
                  <a:lnTo>
                    <a:pt x="808" y="3920"/>
                  </a:lnTo>
                  <a:lnTo>
                    <a:pt x="642" y="4371"/>
                  </a:lnTo>
                  <a:lnTo>
                    <a:pt x="523" y="4775"/>
                  </a:lnTo>
                  <a:lnTo>
                    <a:pt x="428" y="5131"/>
                  </a:lnTo>
                  <a:lnTo>
                    <a:pt x="380" y="5440"/>
                  </a:lnTo>
                  <a:lnTo>
                    <a:pt x="380" y="5440"/>
                  </a:lnTo>
                  <a:lnTo>
                    <a:pt x="0" y="8005"/>
                  </a:lnTo>
                  <a:lnTo>
                    <a:pt x="0" y="8005"/>
                  </a:lnTo>
                  <a:lnTo>
                    <a:pt x="262" y="7958"/>
                  </a:lnTo>
                  <a:lnTo>
                    <a:pt x="499" y="7863"/>
                  </a:lnTo>
                  <a:lnTo>
                    <a:pt x="737" y="7744"/>
                  </a:lnTo>
                  <a:lnTo>
                    <a:pt x="998" y="7602"/>
                  </a:lnTo>
                  <a:lnTo>
                    <a:pt x="998" y="7602"/>
                  </a:lnTo>
                  <a:lnTo>
                    <a:pt x="1972" y="6937"/>
                  </a:lnTo>
                  <a:lnTo>
                    <a:pt x="2874" y="6319"/>
                  </a:lnTo>
                  <a:lnTo>
                    <a:pt x="2874" y="6319"/>
                  </a:lnTo>
                  <a:lnTo>
                    <a:pt x="3421" y="5773"/>
                  </a:lnTo>
                  <a:lnTo>
                    <a:pt x="3658" y="5535"/>
                  </a:lnTo>
                  <a:lnTo>
                    <a:pt x="3872" y="5274"/>
                  </a:lnTo>
                  <a:lnTo>
                    <a:pt x="3872" y="5274"/>
                  </a:lnTo>
                  <a:lnTo>
                    <a:pt x="4133" y="4941"/>
                  </a:lnTo>
                  <a:lnTo>
                    <a:pt x="4371" y="4585"/>
                  </a:lnTo>
                  <a:lnTo>
                    <a:pt x="4561" y="4205"/>
                  </a:lnTo>
                  <a:lnTo>
                    <a:pt x="4727" y="3825"/>
                  </a:lnTo>
                  <a:lnTo>
                    <a:pt x="4822" y="3445"/>
                  </a:lnTo>
                  <a:lnTo>
                    <a:pt x="4846" y="3231"/>
                  </a:lnTo>
                  <a:lnTo>
                    <a:pt x="4870" y="3017"/>
                  </a:lnTo>
                  <a:lnTo>
                    <a:pt x="4870" y="2804"/>
                  </a:lnTo>
                  <a:lnTo>
                    <a:pt x="4846" y="2590"/>
                  </a:lnTo>
                  <a:lnTo>
                    <a:pt x="4822" y="2376"/>
                  </a:lnTo>
                  <a:lnTo>
                    <a:pt x="4775" y="2138"/>
                  </a:lnTo>
                  <a:lnTo>
                    <a:pt x="4775" y="2138"/>
                  </a:lnTo>
                  <a:lnTo>
                    <a:pt x="4656" y="1711"/>
                  </a:lnTo>
                  <a:lnTo>
                    <a:pt x="4513" y="1260"/>
                  </a:lnTo>
                  <a:lnTo>
                    <a:pt x="4371" y="832"/>
                  </a:lnTo>
                  <a:lnTo>
                    <a:pt x="4181" y="404"/>
                  </a:lnTo>
                  <a:lnTo>
                    <a:pt x="4181" y="404"/>
                  </a:lnTo>
                  <a:lnTo>
                    <a:pt x="39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1"/>
            <p:cNvSpPr/>
            <p:nvPr/>
          </p:nvSpPr>
          <p:spPr>
            <a:xfrm>
              <a:off x="5164500" y="1039175"/>
              <a:ext cx="210250" cy="166900"/>
            </a:xfrm>
            <a:custGeom>
              <a:avLst/>
              <a:gdLst/>
              <a:ahLst/>
              <a:cxnLst/>
              <a:rect l="l" t="t" r="r" b="b"/>
              <a:pathLst>
                <a:path w="8410" h="6676" fill="none" extrusionOk="0">
                  <a:moveTo>
                    <a:pt x="7055" y="1"/>
                  </a:moveTo>
                  <a:lnTo>
                    <a:pt x="7055" y="1"/>
                  </a:ln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extrusionOk="0">
                  <a:moveTo>
                    <a:pt x="8124" y="1"/>
                  </a:moveTo>
                  <a:lnTo>
                    <a:pt x="3492" y="3445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12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fill="none" extrusionOk="0">
                  <a:moveTo>
                    <a:pt x="8124" y="1"/>
                  </a:moveTo>
                  <a:lnTo>
                    <a:pt x="8124" y="1"/>
                  </a:lnTo>
                  <a:lnTo>
                    <a:pt x="3492" y="3445"/>
                  </a:lnTo>
                  <a:lnTo>
                    <a:pt x="1" y="6082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338" y="215"/>
                  </a:lnTo>
                  <a:lnTo>
                    <a:pt x="8124" y="1"/>
                  </a:lnTo>
                  <a:lnTo>
                    <a:pt x="8124" y="1"/>
                  </a:lnTo>
                  <a:lnTo>
                    <a:pt x="81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extrusionOk="0">
                  <a:moveTo>
                    <a:pt x="5107" y="1"/>
                  </a:move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fill="none" extrusionOk="0">
                  <a:moveTo>
                    <a:pt x="5107" y="1"/>
                  </a:moveTo>
                  <a:lnTo>
                    <a:pt x="5107" y="1"/>
                  </a:ln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212" y="8908"/>
                  </a:lnTo>
                  <a:lnTo>
                    <a:pt x="1212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1"/>
            <p:cNvSpPr/>
            <p:nvPr/>
          </p:nvSpPr>
          <p:spPr>
            <a:xfrm>
              <a:off x="5433500" y="801050"/>
              <a:ext cx="245875" cy="247675"/>
            </a:xfrm>
            <a:custGeom>
              <a:avLst/>
              <a:gdLst/>
              <a:ahLst/>
              <a:cxnLst/>
              <a:rect l="l" t="t" r="r" b="b"/>
              <a:pathLst>
                <a:path w="9835" h="9907" extrusionOk="0">
                  <a:moveTo>
                    <a:pt x="8457" y="1616"/>
                  </a:moveTo>
                  <a:lnTo>
                    <a:pt x="4704" y="5179"/>
                  </a:lnTo>
                  <a:lnTo>
                    <a:pt x="5179" y="5037"/>
                  </a:lnTo>
                  <a:lnTo>
                    <a:pt x="5725" y="4870"/>
                  </a:lnTo>
                  <a:lnTo>
                    <a:pt x="7032" y="4538"/>
                  </a:lnTo>
                  <a:lnTo>
                    <a:pt x="8457" y="4229"/>
                  </a:lnTo>
                  <a:lnTo>
                    <a:pt x="9835" y="3991"/>
                  </a:lnTo>
                  <a:lnTo>
                    <a:pt x="9763" y="3754"/>
                  </a:lnTo>
                  <a:lnTo>
                    <a:pt x="9668" y="3516"/>
                  </a:lnTo>
                  <a:lnTo>
                    <a:pt x="9407" y="3018"/>
                  </a:lnTo>
                  <a:lnTo>
                    <a:pt x="9193" y="2661"/>
                  </a:lnTo>
                  <a:lnTo>
                    <a:pt x="8956" y="2305"/>
                  </a:lnTo>
                  <a:lnTo>
                    <a:pt x="8457" y="1616"/>
                  </a:lnTo>
                  <a:close/>
                  <a:moveTo>
                    <a:pt x="6580" y="1"/>
                  </a:move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  <a:close/>
                  <a:moveTo>
                    <a:pt x="9835" y="5749"/>
                  </a:moveTo>
                  <a:lnTo>
                    <a:pt x="7222" y="5773"/>
                  </a:lnTo>
                  <a:lnTo>
                    <a:pt x="6913" y="5773"/>
                  </a:lnTo>
                  <a:lnTo>
                    <a:pt x="6533" y="5820"/>
                  </a:lnTo>
                  <a:lnTo>
                    <a:pt x="6105" y="5892"/>
                  </a:lnTo>
                  <a:lnTo>
                    <a:pt x="5654" y="6010"/>
                  </a:lnTo>
                  <a:lnTo>
                    <a:pt x="5155" y="6153"/>
                  </a:lnTo>
                  <a:lnTo>
                    <a:pt x="4633" y="6367"/>
                  </a:lnTo>
                  <a:lnTo>
                    <a:pt x="4110" y="6628"/>
                  </a:lnTo>
                  <a:lnTo>
                    <a:pt x="3849" y="6771"/>
                  </a:lnTo>
                  <a:lnTo>
                    <a:pt x="3588" y="6937"/>
                  </a:lnTo>
                  <a:lnTo>
                    <a:pt x="2804" y="7531"/>
                  </a:lnTo>
                  <a:lnTo>
                    <a:pt x="1402" y="8600"/>
                  </a:lnTo>
                  <a:lnTo>
                    <a:pt x="1806" y="8861"/>
                  </a:lnTo>
                  <a:lnTo>
                    <a:pt x="2234" y="9122"/>
                  </a:lnTo>
                  <a:lnTo>
                    <a:pt x="3089" y="9573"/>
                  </a:lnTo>
                  <a:lnTo>
                    <a:pt x="3445" y="9716"/>
                  </a:lnTo>
                  <a:lnTo>
                    <a:pt x="3801" y="9811"/>
                  </a:lnTo>
                  <a:lnTo>
                    <a:pt x="4158" y="9882"/>
                  </a:lnTo>
                  <a:lnTo>
                    <a:pt x="4490" y="9906"/>
                  </a:lnTo>
                  <a:lnTo>
                    <a:pt x="4728" y="9906"/>
                  </a:lnTo>
                  <a:lnTo>
                    <a:pt x="4965" y="9882"/>
                  </a:lnTo>
                  <a:lnTo>
                    <a:pt x="5179" y="9835"/>
                  </a:lnTo>
                  <a:lnTo>
                    <a:pt x="5416" y="9763"/>
                  </a:lnTo>
                  <a:lnTo>
                    <a:pt x="5654" y="9692"/>
                  </a:lnTo>
                  <a:lnTo>
                    <a:pt x="5868" y="9597"/>
                  </a:lnTo>
                  <a:lnTo>
                    <a:pt x="6319" y="9383"/>
                  </a:lnTo>
                  <a:lnTo>
                    <a:pt x="6723" y="9146"/>
                  </a:lnTo>
                  <a:lnTo>
                    <a:pt x="7103" y="8861"/>
                  </a:lnTo>
                  <a:lnTo>
                    <a:pt x="7459" y="8576"/>
                  </a:lnTo>
                  <a:lnTo>
                    <a:pt x="7816" y="8267"/>
                  </a:lnTo>
                  <a:lnTo>
                    <a:pt x="8148" y="7934"/>
                  </a:lnTo>
                  <a:lnTo>
                    <a:pt x="8457" y="7602"/>
                  </a:lnTo>
                  <a:lnTo>
                    <a:pt x="9098" y="6889"/>
                  </a:lnTo>
                  <a:lnTo>
                    <a:pt x="9336" y="6604"/>
                  </a:lnTo>
                  <a:lnTo>
                    <a:pt x="9526" y="6319"/>
                  </a:lnTo>
                  <a:lnTo>
                    <a:pt x="9692" y="6034"/>
                  </a:lnTo>
                  <a:lnTo>
                    <a:pt x="9835" y="57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1"/>
            <p:cNvSpPr/>
            <p:nvPr/>
          </p:nvSpPr>
          <p:spPr>
            <a:xfrm>
              <a:off x="5468550" y="944775"/>
              <a:ext cx="210825" cy="103950"/>
            </a:xfrm>
            <a:custGeom>
              <a:avLst/>
              <a:gdLst/>
              <a:ahLst/>
              <a:cxnLst/>
              <a:rect l="l" t="t" r="r" b="b"/>
              <a:pathLst>
                <a:path w="8433" h="4158" fill="none" extrusionOk="0">
                  <a:moveTo>
                    <a:pt x="8433" y="0"/>
                  </a:moveTo>
                  <a:lnTo>
                    <a:pt x="8433" y="0"/>
                  </a:lnTo>
                  <a:lnTo>
                    <a:pt x="5820" y="24"/>
                  </a:lnTo>
                  <a:lnTo>
                    <a:pt x="5820" y="24"/>
                  </a:lnTo>
                  <a:lnTo>
                    <a:pt x="5511" y="24"/>
                  </a:lnTo>
                  <a:lnTo>
                    <a:pt x="5131" y="71"/>
                  </a:lnTo>
                  <a:lnTo>
                    <a:pt x="4703" y="143"/>
                  </a:lnTo>
                  <a:lnTo>
                    <a:pt x="4252" y="261"/>
                  </a:lnTo>
                  <a:lnTo>
                    <a:pt x="3753" y="404"/>
                  </a:lnTo>
                  <a:lnTo>
                    <a:pt x="3231" y="618"/>
                  </a:lnTo>
                  <a:lnTo>
                    <a:pt x="2708" y="879"/>
                  </a:lnTo>
                  <a:lnTo>
                    <a:pt x="2447" y="1022"/>
                  </a:lnTo>
                  <a:lnTo>
                    <a:pt x="2186" y="1188"/>
                  </a:lnTo>
                  <a:lnTo>
                    <a:pt x="2186" y="1188"/>
                  </a:lnTo>
                  <a:lnTo>
                    <a:pt x="1402" y="1782"/>
                  </a:lnTo>
                  <a:lnTo>
                    <a:pt x="0" y="2851"/>
                  </a:lnTo>
                  <a:lnTo>
                    <a:pt x="0" y="2851"/>
                  </a:lnTo>
                  <a:lnTo>
                    <a:pt x="404" y="3112"/>
                  </a:lnTo>
                  <a:lnTo>
                    <a:pt x="832" y="3373"/>
                  </a:lnTo>
                  <a:lnTo>
                    <a:pt x="1687" y="3824"/>
                  </a:lnTo>
                  <a:lnTo>
                    <a:pt x="1687" y="3824"/>
                  </a:lnTo>
                  <a:lnTo>
                    <a:pt x="2043" y="3967"/>
                  </a:lnTo>
                  <a:lnTo>
                    <a:pt x="2399" y="4062"/>
                  </a:lnTo>
                  <a:lnTo>
                    <a:pt x="2756" y="4133"/>
                  </a:lnTo>
                  <a:lnTo>
                    <a:pt x="3088" y="4157"/>
                  </a:lnTo>
                  <a:lnTo>
                    <a:pt x="3088" y="4157"/>
                  </a:lnTo>
                  <a:lnTo>
                    <a:pt x="3326" y="4157"/>
                  </a:lnTo>
                  <a:lnTo>
                    <a:pt x="3563" y="4133"/>
                  </a:lnTo>
                  <a:lnTo>
                    <a:pt x="3777" y="4086"/>
                  </a:lnTo>
                  <a:lnTo>
                    <a:pt x="4014" y="4014"/>
                  </a:lnTo>
                  <a:lnTo>
                    <a:pt x="4252" y="3943"/>
                  </a:lnTo>
                  <a:lnTo>
                    <a:pt x="4466" y="3848"/>
                  </a:lnTo>
                  <a:lnTo>
                    <a:pt x="4917" y="3634"/>
                  </a:lnTo>
                  <a:lnTo>
                    <a:pt x="4917" y="3634"/>
                  </a:lnTo>
                  <a:lnTo>
                    <a:pt x="5321" y="3397"/>
                  </a:lnTo>
                  <a:lnTo>
                    <a:pt x="5701" y="3112"/>
                  </a:lnTo>
                  <a:lnTo>
                    <a:pt x="6057" y="2827"/>
                  </a:lnTo>
                  <a:lnTo>
                    <a:pt x="6414" y="2518"/>
                  </a:lnTo>
                  <a:lnTo>
                    <a:pt x="6746" y="2185"/>
                  </a:lnTo>
                  <a:lnTo>
                    <a:pt x="7055" y="1853"/>
                  </a:lnTo>
                  <a:lnTo>
                    <a:pt x="7696" y="1140"/>
                  </a:lnTo>
                  <a:lnTo>
                    <a:pt x="7696" y="1140"/>
                  </a:lnTo>
                  <a:lnTo>
                    <a:pt x="7934" y="855"/>
                  </a:lnTo>
                  <a:lnTo>
                    <a:pt x="8124" y="570"/>
                  </a:lnTo>
                  <a:lnTo>
                    <a:pt x="8290" y="285"/>
                  </a:lnTo>
                  <a:lnTo>
                    <a:pt x="8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5551075" y="841450"/>
              <a:ext cx="128300" cy="89100"/>
            </a:xfrm>
            <a:custGeom>
              <a:avLst/>
              <a:gdLst/>
              <a:ahLst/>
              <a:cxnLst/>
              <a:rect l="l" t="t" r="r" b="b"/>
              <a:pathLst>
                <a:path w="5132" h="3564" fill="none" extrusionOk="0">
                  <a:moveTo>
                    <a:pt x="3754" y="0"/>
                  </a:moveTo>
                  <a:lnTo>
                    <a:pt x="3754" y="0"/>
                  </a:lnTo>
                  <a:lnTo>
                    <a:pt x="1" y="3563"/>
                  </a:lnTo>
                  <a:lnTo>
                    <a:pt x="1" y="3563"/>
                  </a:lnTo>
                  <a:lnTo>
                    <a:pt x="476" y="3421"/>
                  </a:lnTo>
                  <a:lnTo>
                    <a:pt x="1022" y="3254"/>
                  </a:lnTo>
                  <a:lnTo>
                    <a:pt x="2329" y="2922"/>
                  </a:lnTo>
                  <a:lnTo>
                    <a:pt x="3754" y="2613"/>
                  </a:lnTo>
                  <a:lnTo>
                    <a:pt x="5132" y="2375"/>
                  </a:lnTo>
                  <a:lnTo>
                    <a:pt x="5132" y="2375"/>
                  </a:lnTo>
                  <a:lnTo>
                    <a:pt x="5060" y="2138"/>
                  </a:lnTo>
                  <a:lnTo>
                    <a:pt x="4965" y="1900"/>
                  </a:lnTo>
                  <a:lnTo>
                    <a:pt x="4704" y="1402"/>
                  </a:lnTo>
                  <a:lnTo>
                    <a:pt x="4704" y="1402"/>
                  </a:lnTo>
                  <a:lnTo>
                    <a:pt x="4490" y="1045"/>
                  </a:lnTo>
                  <a:lnTo>
                    <a:pt x="4253" y="689"/>
                  </a:lnTo>
                  <a:lnTo>
                    <a:pt x="37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5433500" y="801050"/>
              <a:ext cx="187675" cy="192425"/>
            </a:xfrm>
            <a:custGeom>
              <a:avLst/>
              <a:gdLst/>
              <a:ahLst/>
              <a:cxnLst/>
              <a:rect l="l" t="t" r="r" b="b"/>
              <a:pathLst>
                <a:path w="7507" h="7697" fill="none" extrusionOk="0">
                  <a:moveTo>
                    <a:pt x="6580" y="1"/>
                  </a:moveTo>
                  <a:lnTo>
                    <a:pt x="6580" y="1"/>
                  </a:ln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extrusionOk="0">
                  <a:moveTo>
                    <a:pt x="8600" y="0"/>
                  </a:move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fill="none" extrusionOk="0">
                  <a:moveTo>
                    <a:pt x="8600" y="0"/>
                  </a:moveTo>
                  <a:lnTo>
                    <a:pt x="8600" y="0"/>
                  </a:ln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extrusionOk="0">
                  <a:moveTo>
                    <a:pt x="7103" y="1"/>
                  </a:moveTo>
                  <a:lnTo>
                    <a:pt x="4039" y="3112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103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fill="none" extrusionOk="0">
                  <a:moveTo>
                    <a:pt x="7103" y="1"/>
                  </a:moveTo>
                  <a:lnTo>
                    <a:pt x="7103" y="1"/>
                  </a:lnTo>
                  <a:lnTo>
                    <a:pt x="4039" y="3112"/>
                  </a:lnTo>
                  <a:lnTo>
                    <a:pt x="1" y="7269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293" y="191"/>
                  </a:lnTo>
                  <a:lnTo>
                    <a:pt x="710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5133625" y="771975"/>
              <a:ext cx="565350" cy="526150"/>
            </a:xfrm>
            <a:custGeom>
              <a:avLst/>
              <a:gdLst/>
              <a:ahLst/>
              <a:cxnLst/>
              <a:rect l="l" t="t" r="r" b="b"/>
              <a:pathLst>
                <a:path w="22614" h="21046" extrusionOk="0">
                  <a:moveTo>
                    <a:pt x="18504" y="1164"/>
                  </a:moveTo>
                  <a:lnTo>
                    <a:pt x="18765" y="1188"/>
                  </a:lnTo>
                  <a:lnTo>
                    <a:pt x="19003" y="1259"/>
                  </a:lnTo>
                  <a:lnTo>
                    <a:pt x="19240" y="1378"/>
                  </a:lnTo>
                  <a:lnTo>
                    <a:pt x="19478" y="1568"/>
                  </a:lnTo>
                  <a:lnTo>
                    <a:pt x="19692" y="1782"/>
                  </a:lnTo>
                  <a:lnTo>
                    <a:pt x="20143" y="2375"/>
                  </a:lnTo>
                  <a:lnTo>
                    <a:pt x="20594" y="2945"/>
                  </a:lnTo>
                  <a:lnTo>
                    <a:pt x="21022" y="3563"/>
                  </a:lnTo>
                  <a:lnTo>
                    <a:pt x="21212" y="3872"/>
                  </a:lnTo>
                  <a:lnTo>
                    <a:pt x="21402" y="4181"/>
                  </a:lnTo>
                  <a:lnTo>
                    <a:pt x="21545" y="4466"/>
                  </a:lnTo>
                  <a:lnTo>
                    <a:pt x="21687" y="4751"/>
                  </a:lnTo>
                  <a:lnTo>
                    <a:pt x="21782" y="5036"/>
                  </a:lnTo>
                  <a:lnTo>
                    <a:pt x="21877" y="5297"/>
                  </a:lnTo>
                  <a:lnTo>
                    <a:pt x="21925" y="5535"/>
                  </a:lnTo>
                  <a:lnTo>
                    <a:pt x="21972" y="5796"/>
                  </a:lnTo>
                  <a:lnTo>
                    <a:pt x="21972" y="6033"/>
                  </a:lnTo>
                  <a:lnTo>
                    <a:pt x="21972" y="6271"/>
                  </a:lnTo>
                  <a:lnTo>
                    <a:pt x="21948" y="6485"/>
                  </a:lnTo>
                  <a:lnTo>
                    <a:pt x="21877" y="6722"/>
                  </a:lnTo>
                  <a:lnTo>
                    <a:pt x="21806" y="6936"/>
                  </a:lnTo>
                  <a:lnTo>
                    <a:pt x="21711" y="7173"/>
                  </a:lnTo>
                  <a:lnTo>
                    <a:pt x="21592" y="7387"/>
                  </a:lnTo>
                  <a:lnTo>
                    <a:pt x="21426" y="7601"/>
                  </a:lnTo>
                  <a:lnTo>
                    <a:pt x="21283" y="7839"/>
                  </a:lnTo>
                  <a:lnTo>
                    <a:pt x="21093" y="8052"/>
                  </a:lnTo>
                  <a:lnTo>
                    <a:pt x="20452" y="8765"/>
                  </a:lnTo>
                  <a:lnTo>
                    <a:pt x="20143" y="9097"/>
                  </a:lnTo>
                  <a:lnTo>
                    <a:pt x="19811" y="9430"/>
                  </a:lnTo>
                  <a:lnTo>
                    <a:pt x="19454" y="9739"/>
                  </a:lnTo>
                  <a:lnTo>
                    <a:pt x="19098" y="10024"/>
                  </a:lnTo>
                  <a:lnTo>
                    <a:pt x="18718" y="10309"/>
                  </a:lnTo>
                  <a:lnTo>
                    <a:pt x="18314" y="10546"/>
                  </a:lnTo>
                  <a:lnTo>
                    <a:pt x="17910" y="10736"/>
                  </a:lnTo>
                  <a:lnTo>
                    <a:pt x="17530" y="10903"/>
                  </a:lnTo>
                  <a:lnTo>
                    <a:pt x="17126" y="10998"/>
                  </a:lnTo>
                  <a:lnTo>
                    <a:pt x="16723" y="11069"/>
                  </a:lnTo>
                  <a:lnTo>
                    <a:pt x="16319" y="11069"/>
                  </a:lnTo>
                  <a:lnTo>
                    <a:pt x="15915" y="11022"/>
                  </a:lnTo>
                  <a:lnTo>
                    <a:pt x="15701" y="10974"/>
                  </a:lnTo>
                  <a:lnTo>
                    <a:pt x="15511" y="10903"/>
                  </a:lnTo>
                  <a:lnTo>
                    <a:pt x="15297" y="10831"/>
                  </a:lnTo>
                  <a:lnTo>
                    <a:pt x="15084" y="10736"/>
                  </a:lnTo>
                  <a:lnTo>
                    <a:pt x="14561" y="10451"/>
                  </a:lnTo>
                  <a:lnTo>
                    <a:pt x="14039" y="10166"/>
                  </a:lnTo>
                  <a:lnTo>
                    <a:pt x="13540" y="9858"/>
                  </a:lnTo>
                  <a:lnTo>
                    <a:pt x="13041" y="9525"/>
                  </a:lnTo>
                  <a:lnTo>
                    <a:pt x="12827" y="9335"/>
                  </a:lnTo>
                  <a:lnTo>
                    <a:pt x="12637" y="9121"/>
                  </a:lnTo>
                  <a:lnTo>
                    <a:pt x="12447" y="8931"/>
                  </a:lnTo>
                  <a:lnTo>
                    <a:pt x="12305" y="8717"/>
                  </a:lnTo>
                  <a:lnTo>
                    <a:pt x="12186" y="8527"/>
                  </a:lnTo>
                  <a:lnTo>
                    <a:pt x="12115" y="8314"/>
                  </a:lnTo>
                  <a:lnTo>
                    <a:pt x="12043" y="8076"/>
                  </a:lnTo>
                  <a:lnTo>
                    <a:pt x="12020" y="7862"/>
                  </a:lnTo>
                  <a:lnTo>
                    <a:pt x="11996" y="7649"/>
                  </a:lnTo>
                  <a:lnTo>
                    <a:pt x="12020" y="7411"/>
                  </a:lnTo>
                  <a:lnTo>
                    <a:pt x="12067" y="7173"/>
                  </a:lnTo>
                  <a:lnTo>
                    <a:pt x="12138" y="6960"/>
                  </a:lnTo>
                  <a:lnTo>
                    <a:pt x="12257" y="6722"/>
                  </a:lnTo>
                  <a:lnTo>
                    <a:pt x="12376" y="6485"/>
                  </a:lnTo>
                  <a:lnTo>
                    <a:pt x="12518" y="6247"/>
                  </a:lnTo>
                  <a:lnTo>
                    <a:pt x="12708" y="6010"/>
                  </a:lnTo>
                  <a:lnTo>
                    <a:pt x="13373" y="5249"/>
                  </a:lnTo>
                  <a:lnTo>
                    <a:pt x="14086" y="4513"/>
                  </a:lnTo>
                  <a:lnTo>
                    <a:pt x="14822" y="3777"/>
                  </a:lnTo>
                  <a:lnTo>
                    <a:pt x="15701" y="2922"/>
                  </a:lnTo>
                  <a:lnTo>
                    <a:pt x="16628" y="2209"/>
                  </a:lnTo>
                  <a:lnTo>
                    <a:pt x="17150" y="1829"/>
                  </a:lnTo>
                  <a:lnTo>
                    <a:pt x="17720" y="1449"/>
                  </a:lnTo>
                  <a:lnTo>
                    <a:pt x="17982" y="1306"/>
                  </a:lnTo>
                  <a:lnTo>
                    <a:pt x="18243" y="1211"/>
                  </a:lnTo>
                  <a:lnTo>
                    <a:pt x="18504" y="1164"/>
                  </a:lnTo>
                  <a:close/>
                  <a:moveTo>
                    <a:pt x="8338" y="10689"/>
                  </a:moveTo>
                  <a:lnTo>
                    <a:pt x="8504" y="10713"/>
                  </a:lnTo>
                  <a:lnTo>
                    <a:pt x="8670" y="10736"/>
                  </a:lnTo>
                  <a:lnTo>
                    <a:pt x="8837" y="10784"/>
                  </a:lnTo>
                  <a:lnTo>
                    <a:pt x="9027" y="10855"/>
                  </a:lnTo>
                  <a:lnTo>
                    <a:pt x="9169" y="10926"/>
                  </a:lnTo>
                  <a:lnTo>
                    <a:pt x="9335" y="11045"/>
                  </a:lnTo>
                  <a:lnTo>
                    <a:pt x="9502" y="11164"/>
                  </a:lnTo>
                  <a:lnTo>
                    <a:pt x="9644" y="11283"/>
                  </a:lnTo>
                  <a:lnTo>
                    <a:pt x="9811" y="11449"/>
                  </a:lnTo>
                  <a:lnTo>
                    <a:pt x="9953" y="11615"/>
                  </a:lnTo>
                  <a:lnTo>
                    <a:pt x="10214" y="11972"/>
                  </a:lnTo>
                  <a:lnTo>
                    <a:pt x="10452" y="12375"/>
                  </a:lnTo>
                  <a:lnTo>
                    <a:pt x="10642" y="12755"/>
                  </a:lnTo>
                  <a:lnTo>
                    <a:pt x="10832" y="13183"/>
                  </a:lnTo>
                  <a:lnTo>
                    <a:pt x="10974" y="13611"/>
                  </a:lnTo>
                  <a:lnTo>
                    <a:pt x="11117" y="14062"/>
                  </a:lnTo>
                  <a:lnTo>
                    <a:pt x="11236" y="14489"/>
                  </a:lnTo>
                  <a:lnTo>
                    <a:pt x="11283" y="14727"/>
                  </a:lnTo>
                  <a:lnTo>
                    <a:pt x="11307" y="14941"/>
                  </a:lnTo>
                  <a:lnTo>
                    <a:pt x="11331" y="15155"/>
                  </a:lnTo>
                  <a:lnTo>
                    <a:pt x="11331" y="15368"/>
                  </a:lnTo>
                  <a:lnTo>
                    <a:pt x="11307" y="15582"/>
                  </a:lnTo>
                  <a:lnTo>
                    <a:pt x="11283" y="15796"/>
                  </a:lnTo>
                  <a:lnTo>
                    <a:pt x="11188" y="16176"/>
                  </a:lnTo>
                  <a:lnTo>
                    <a:pt x="11022" y="16556"/>
                  </a:lnTo>
                  <a:lnTo>
                    <a:pt x="10832" y="16936"/>
                  </a:lnTo>
                  <a:lnTo>
                    <a:pt x="10594" y="17292"/>
                  </a:lnTo>
                  <a:lnTo>
                    <a:pt x="10333" y="17625"/>
                  </a:lnTo>
                  <a:lnTo>
                    <a:pt x="10119" y="17886"/>
                  </a:lnTo>
                  <a:lnTo>
                    <a:pt x="9882" y="18124"/>
                  </a:lnTo>
                  <a:lnTo>
                    <a:pt x="9335" y="18670"/>
                  </a:lnTo>
                  <a:lnTo>
                    <a:pt x="8433" y="19288"/>
                  </a:lnTo>
                  <a:lnTo>
                    <a:pt x="7459" y="19953"/>
                  </a:lnTo>
                  <a:lnTo>
                    <a:pt x="7245" y="20071"/>
                  </a:lnTo>
                  <a:lnTo>
                    <a:pt x="7031" y="20166"/>
                  </a:lnTo>
                  <a:lnTo>
                    <a:pt x="6818" y="20261"/>
                  </a:lnTo>
                  <a:lnTo>
                    <a:pt x="6628" y="20333"/>
                  </a:lnTo>
                  <a:lnTo>
                    <a:pt x="6414" y="20380"/>
                  </a:lnTo>
                  <a:lnTo>
                    <a:pt x="6200" y="20404"/>
                  </a:lnTo>
                  <a:lnTo>
                    <a:pt x="5796" y="20404"/>
                  </a:lnTo>
                  <a:lnTo>
                    <a:pt x="5606" y="20380"/>
                  </a:lnTo>
                  <a:lnTo>
                    <a:pt x="5392" y="20356"/>
                  </a:lnTo>
                  <a:lnTo>
                    <a:pt x="5202" y="20309"/>
                  </a:lnTo>
                  <a:lnTo>
                    <a:pt x="4989" y="20238"/>
                  </a:lnTo>
                  <a:lnTo>
                    <a:pt x="4585" y="20071"/>
                  </a:lnTo>
                  <a:lnTo>
                    <a:pt x="4181" y="19834"/>
                  </a:lnTo>
                  <a:lnTo>
                    <a:pt x="3801" y="19573"/>
                  </a:lnTo>
                  <a:lnTo>
                    <a:pt x="3445" y="19311"/>
                  </a:lnTo>
                  <a:lnTo>
                    <a:pt x="3088" y="19003"/>
                  </a:lnTo>
                  <a:lnTo>
                    <a:pt x="2756" y="18694"/>
                  </a:lnTo>
                  <a:lnTo>
                    <a:pt x="2447" y="18385"/>
                  </a:lnTo>
                  <a:lnTo>
                    <a:pt x="2138" y="18052"/>
                  </a:lnTo>
                  <a:lnTo>
                    <a:pt x="1544" y="17364"/>
                  </a:lnTo>
                  <a:lnTo>
                    <a:pt x="1378" y="17126"/>
                  </a:lnTo>
                  <a:lnTo>
                    <a:pt x="1283" y="16889"/>
                  </a:lnTo>
                  <a:lnTo>
                    <a:pt x="1236" y="16627"/>
                  </a:lnTo>
                  <a:lnTo>
                    <a:pt x="1236" y="16366"/>
                  </a:lnTo>
                  <a:lnTo>
                    <a:pt x="1307" y="16105"/>
                  </a:lnTo>
                  <a:lnTo>
                    <a:pt x="1426" y="15843"/>
                  </a:lnTo>
                  <a:lnTo>
                    <a:pt x="1568" y="15582"/>
                  </a:lnTo>
                  <a:lnTo>
                    <a:pt x="1782" y="15321"/>
                  </a:lnTo>
                  <a:lnTo>
                    <a:pt x="2352" y="14751"/>
                  </a:lnTo>
                  <a:lnTo>
                    <a:pt x="2946" y="14181"/>
                  </a:lnTo>
                  <a:lnTo>
                    <a:pt x="3540" y="13634"/>
                  </a:lnTo>
                  <a:lnTo>
                    <a:pt x="4181" y="13088"/>
                  </a:lnTo>
                  <a:lnTo>
                    <a:pt x="4799" y="12589"/>
                  </a:lnTo>
                  <a:lnTo>
                    <a:pt x="5464" y="12114"/>
                  </a:lnTo>
                  <a:lnTo>
                    <a:pt x="6129" y="11639"/>
                  </a:lnTo>
                  <a:lnTo>
                    <a:pt x="6818" y="11188"/>
                  </a:lnTo>
                  <a:lnTo>
                    <a:pt x="7221" y="10974"/>
                  </a:lnTo>
                  <a:lnTo>
                    <a:pt x="7601" y="10808"/>
                  </a:lnTo>
                  <a:lnTo>
                    <a:pt x="7792" y="10760"/>
                  </a:lnTo>
                  <a:lnTo>
                    <a:pt x="7958" y="10713"/>
                  </a:lnTo>
                  <a:lnTo>
                    <a:pt x="8148" y="10713"/>
                  </a:lnTo>
                  <a:lnTo>
                    <a:pt x="8338" y="10689"/>
                  </a:lnTo>
                  <a:close/>
                  <a:moveTo>
                    <a:pt x="18457" y="0"/>
                  </a:moveTo>
                  <a:lnTo>
                    <a:pt x="18362" y="24"/>
                  </a:lnTo>
                  <a:lnTo>
                    <a:pt x="18148" y="71"/>
                  </a:lnTo>
                  <a:lnTo>
                    <a:pt x="17982" y="190"/>
                  </a:lnTo>
                  <a:lnTo>
                    <a:pt x="17768" y="333"/>
                  </a:lnTo>
                  <a:lnTo>
                    <a:pt x="17293" y="713"/>
                  </a:lnTo>
                  <a:lnTo>
                    <a:pt x="16343" y="1449"/>
                  </a:lnTo>
                  <a:lnTo>
                    <a:pt x="14252" y="3278"/>
                  </a:lnTo>
                  <a:lnTo>
                    <a:pt x="13730" y="3824"/>
                  </a:lnTo>
                  <a:lnTo>
                    <a:pt x="12661" y="4893"/>
                  </a:lnTo>
                  <a:lnTo>
                    <a:pt x="12138" y="5416"/>
                  </a:lnTo>
                  <a:lnTo>
                    <a:pt x="11640" y="5962"/>
                  </a:lnTo>
                  <a:lnTo>
                    <a:pt x="11426" y="6247"/>
                  </a:lnTo>
                  <a:lnTo>
                    <a:pt x="11236" y="6556"/>
                  </a:lnTo>
                  <a:lnTo>
                    <a:pt x="11093" y="6888"/>
                  </a:lnTo>
                  <a:lnTo>
                    <a:pt x="10951" y="7221"/>
                  </a:lnTo>
                  <a:lnTo>
                    <a:pt x="10784" y="7649"/>
                  </a:lnTo>
                  <a:lnTo>
                    <a:pt x="10594" y="8029"/>
                  </a:lnTo>
                  <a:lnTo>
                    <a:pt x="10476" y="8219"/>
                  </a:lnTo>
                  <a:lnTo>
                    <a:pt x="10357" y="8409"/>
                  </a:lnTo>
                  <a:lnTo>
                    <a:pt x="10238" y="8575"/>
                  </a:lnTo>
                  <a:lnTo>
                    <a:pt x="10072" y="8741"/>
                  </a:lnTo>
                  <a:lnTo>
                    <a:pt x="9906" y="8907"/>
                  </a:lnTo>
                  <a:lnTo>
                    <a:pt x="9716" y="9050"/>
                  </a:lnTo>
                  <a:lnTo>
                    <a:pt x="9525" y="9169"/>
                  </a:lnTo>
                  <a:lnTo>
                    <a:pt x="9312" y="9288"/>
                  </a:lnTo>
                  <a:lnTo>
                    <a:pt x="9098" y="9383"/>
                  </a:lnTo>
                  <a:lnTo>
                    <a:pt x="8860" y="9454"/>
                  </a:lnTo>
                  <a:lnTo>
                    <a:pt x="8623" y="9525"/>
                  </a:lnTo>
                  <a:lnTo>
                    <a:pt x="8385" y="9573"/>
                  </a:lnTo>
                  <a:lnTo>
                    <a:pt x="7910" y="9668"/>
                  </a:lnTo>
                  <a:lnTo>
                    <a:pt x="7435" y="9834"/>
                  </a:lnTo>
                  <a:lnTo>
                    <a:pt x="7221" y="9929"/>
                  </a:lnTo>
                  <a:lnTo>
                    <a:pt x="7008" y="10024"/>
                  </a:lnTo>
                  <a:lnTo>
                    <a:pt x="6794" y="10166"/>
                  </a:lnTo>
                  <a:lnTo>
                    <a:pt x="6580" y="10309"/>
                  </a:lnTo>
                  <a:lnTo>
                    <a:pt x="6034" y="10713"/>
                  </a:lnTo>
                  <a:lnTo>
                    <a:pt x="5511" y="11117"/>
                  </a:lnTo>
                  <a:lnTo>
                    <a:pt x="4442" y="11972"/>
                  </a:lnTo>
                  <a:lnTo>
                    <a:pt x="3896" y="12375"/>
                  </a:lnTo>
                  <a:lnTo>
                    <a:pt x="1806" y="14204"/>
                  </a:lnTo>
                  <a:lnTo>
                    <a:pt x="1497" y="14513"/>
                  </a:lnTo>
                  <a:lnTo>
                    <a:pt x="1164" y="14822"/>
                  </a:lnTo>
                  <a:lnTo>
                    <a:pt x="808" y="15155"/>
                  </a:lnTo>
                  <a:lnTo>
                    <a:pt x="499" y="15487"/>
                  </a:lnTo>
                  <a:lnTo>
                    <a:pt x="357" y="15653"/>
                  </a:lnTo>
                  <a:lnTo>
                    <a:pt x="238" y="15843"/>
                  </a:lnTo>
                  <a:lnTo>
                    <a:pt x="143" y="16010"/>
                  </a:lnTo>
                  <a:lnTo>
                    <a:pt x="72" y="16223"/>
                  </a:lnTo>
                  <a:lnTo>
                    <a:pt x="24" y="16413"/>
                  </a:lnTo>
                  <a:lnTo>
                    <a:pt x="1" y="16627"/>
                  </a:lnTo>
                  <a:lnTo>
                    <a:pt x="24" y="16841"/>
                  </a:lnTo>
                  <a:lnTo>
                    <a:pt x="72" y="17079"/>
                  </a:lnTo>
                  <a:lnTo>
                    <a:pt x="167" y="17340"/>
                  </a:lnTo>
                  <a:lnTo>
                    <a:pt x="286" y="17601"/>
                  </a:lnTo>
                  <a:lnTo>
                    <a:pt x="428" y="17839"/>
                  </a:lnTo>
                  <a:lnTo>
                    <a:pt x="594" y="18052"/>
                  </a:lnTo>
                  <a:lnTo>
                    <a:pt x="784" y="18266"/>
                  </a:lnTo>
                  <a:lnTo>
                    <a:pt x="974" y="18480"/>
                  </a:lnTo>
                  <a:lnTo>
                    <a:pt x="1188" y="18670"/>
                  </a:lnTo>
                  <a:lnTo>
                    <a:pt x="1402" y="18836"/>
                  </a:lnTo>
                  <a:lnTo>
                    <a:pt x="1877" y="19193"/>
                  </a:lnTo>
                  <a:lnTo>
                    <a:pt x="2352" y="19501"/>
                  </a:lnTo>
                  <a:lnTo>
                    <a:pt x="3255" y="20071"/>
                  </a:lnTo>
                  <a:lnTo>
                    <a:pt x="3658" y="20309"/>
                  </a:lnTo>
                  <a:lnTo>
                    <a:pt x="4086" y="20547"/>
                  </a:lnTo>
                  <a:lnTo>
                    <a:pt x="4514" y="20737"/>
                  </a:lnTo>
                  <a:lnTo>
                    <a:pt x="4965" y="20903"/>
                  </a:lnTo>
                  <a:lnTo>
                    <a:pt x="5155" y="20974"/>
                  </a:lnTo>
                  <a:lnTo>
                    <a:pt x="5345" y="20998"/>
                  </a:lnTo>
                  <a:lnTo>
                    <a:pt x="5701" y="21045"/>
                  </a:lnTo>
                  <a:lnTo>
                    <a:pt x="6081" y="21045"/>
                  </a:lnTo>
                  <a:lnTo>
                    <a:pt x="6438" y="20998"/>
                  </a:lnTo>
                  <a:lnTo>
                    <a:pt x="6770" y="20879"/>
                  </a:lnTo>
                  <a:lnTo>
                    <a:pt x="7103" y="20737"/>
                  </a:lnTo>
                  <a:lnTo>
                    <a:pt x="7435" y="20570"/>
                  </a:lnTo>
                  <a:lnTo>
                    <a:pt x="7768" y="20356"/>
                  </a:lnTo>
                  <a:lnTo>
                    <a:pt x="9193" y="19383"/>
                  </a:lnTo>
                  <a:lnTo>
                    <a:pt x="10238" y="18456"/>
                  </a:lnTo>
                  <a:lnTo>
                    <a:pt x="11093" y="17459"/>
                  </a:lnTo>
                  <a:lnTo>
                    <a:pt x="11331" y="17126"/>
                  </a:lnTo>
                  <a:lnTo>
                    <a:pt x="11521" y="16770"/>
                  </a:lnTo>
                  <a:lnTo>
                    <a:pt x="11663" y="16437"/>
                  </a:lnTo>
                  <a:lnTo>
                    <a:pt x="11782" y="16057"/>
                  </a:lnTo>
                  <a:lnTo>
                    <a:pt x="11830" y="15701"/>
                  </a:lnTo>
                  <a:lnTo>
                    <a:pt x="11853" y="15321"/>
                  </a:lnTo>
                  <a:lnTo>
                    <a:pt x="11853" y="14917"/>
                  </a:lnTo>
                  <a:lnTo>
                    <a:pt x="11806" y="14513"/>
                  </a:lnTo>
                  <a:lnTo>
                    <a:pt x="11735" y="14157"/>
                  </a:lnTo>
                  <a:lnTo>
                    <a:pt x="11640" y="13777"/>
                  </a:lnTo>
                  <a:lnTo>
                    <a:pt x="11544" y="13421"/>
                  </a:lnTo>
                  <a:lnTo>
                    <a:pt x="11426" y="13064"/>
                  </a:lnTo>
                  <a:lnTo>
                    <a:pt x="11307" y="12732"/>
                  </a:lnTo>
                  <a:lnTo>
                    <a:pt x="11164" y="12375"/>
                  </a:lnTo>
                  <a:lnTo>
                    <a:pt x="10998" y="12043"/>
                  </a:lnTo>
                  <a:lnTo>
                    <a:pt x="10832" y="11710"/>
                  </a:lnTo>
                  <a:lnTo>
                    <a:pt x="10666" y="11402"/>
                  </a:lnTo>
                  <a:lnTo>
                    <a:pt x="10594" y="11235"/>
                  </a:lnTo>
                  <a:lnTo>
                    <a:pt x="10547" y="11069"/>
                  </a:lnTo>
                  <a:lnTo>
                    <a:pt x="10523" y="10903"/>
                  </a:lnTo>
                  <a:lnTo>
                    <a:pt x="10523" y="10736"/>
                  </a:lnTo>
                  <a:lnTo>
                    <a:pt x="10571" y="10546"/>
                  </a:lnTo>
                  <a:lnTo>
                    <a:pt x="10618" y="10380"/>
                  </a:lnTo>
                  <a:lnTo>
                    <a:pt x="10689" y="10238"/>
                  </a:lnTo>
                  <a:lnTo>
                    <a:pt x="10784" y="10119"/>
                  </a:lnTo>
                  <a:lnTo>
                    <a:pt x="10879" y="10024"/>
                  </a:lnTo>
                  <a:lnTo>
                    <a:pt x="10974" y="9929"/>
                  </a:lnTo>
                  <a:lnTo>
                    <a:pt x="11069" y="9834"/>
                  </a:lnTo>
                  <a:lnTo>
                    <a:pt x="11188" y="9786"/>
                  </a:lnTo>
                  <a:lnTo>
                    <a:pt x="11307" y="9739"/>
                  </a:lnTo>
                  <a:lnTo>
                    <a:pt x="11426" y="9691"/>
                  </a:lnTo>
                  <a:lnTo>
                    <a:pt x="11568" y="9668"/>
                  </a:lnTo>
                  <a:lnTo>
                    <a:pt x="11830" y="9668"/>
                  </a:lnTo>
                  <a:lnTo>
                    <a:pt x="11972" y="9691"/>
                  </a:lnTo>
                  <a:lnTo>
                    <a:pt x="12115" y="9739"/>
                  </a:lnTo>
                  <a:lnTo>
                    <a:pt x="12233" y="9786"/>
                  </a:lnTo>
                  <a:lnTo>
                    <a:pt x="12376" y="9858"/>
                  </a:lnTo>
                  <a:lnTo>
                    <a:pt x="12495" y="9953"/>
                  </a:lnTo>
                  <a:lnTo>
                    <a:pt x="12851" y="10190"/>
                  </a:lnTo>
                  <a:lnTo>
                    <a:pt x="13231" y="10428"/>
                  </a:lnTo>
                  <a:lnTo>
                    <a:pt x="13611" y="10665"/>
                  </a:lnTo>
                  <a:lnTo>
                    <a:pt x="13991" y="10855"/>
                  </a:lnTo>
                  <a:lnTo>
                    <a:pt x="14371" y="11045"/>
                  </a:lnTo>
                  <a:lnTo>
                    <a:pt x="14775" y="11212"/>
                  </a:lnTo>
                  <a:lnTo>
                    <a:pt x="15202" y="11354"/>
                  </a:lnTo>
                  <a:lnTo>
                    <a:pt x="15606" y="11473"/>
                  </a:lnTo>
                  <a:lnTo>
                    <a:pt x="16034" y="11568"/>
                  </a:lnTo>
                  <a:lnTo>
                    <a:pt x="16414" y="11592"/>
                  </a:lnTo>
                  <a:lnTo>
                    <a:pt x="16818" y="11592"/>
                  </a:lnTo>
                  <a:lnTo>
                    <a:pt x="17174" y="11544"/>
                  </a:lnTo>
                  <a:lnTo>
                    <a:pt x="17554" y="11425"/>
                  </a:lnTo>
                  <a:lnTo>
                    <a:pt x="17910" y="11307"/>
                  </a:lnTo>
                  <a:lnTo>
                    <a:pt x="18267" y="11140"/>
                  </a:lnTo>
                  <a:lnTo>
                    <a:pt x="18623" y="10926"/>
                  </a:lnTo>
                  <a:lnTo>
                    <a:pt x="19454" y="10380"/>
                  </a:lnTo>
                  <a:lnTo>
                    <a:pt x="20499" y="9454"/>
                  </a:lnTo>
                  <a:lnTo>
                    <a:pt x="21022" y="8860"/>
                  </a:lnTo>
                  <a:lnTo>
                    <a:pt x="21283" y="8551"/>
                  </a:lnTo>
                  <a:lnTo>
                    <a:pt x="21545" y="8266"/>
                  </a:lnTo>
                  <a:lnTo>
                    <a:pt x="21758" y="8052"/>
                  </a:lnTo>
                  <a:lnTo>
                    <a:pt x="21948" y="7815"/>
                  </a:lnTo>
                  <a:lnTo>
                    <a:pt x="22115" y="7601"/>
                  </a:lnTo>
                  <a:lnTo>
                    <a:pt x="22257" y="7364"/>
                  </a:lnTo>
                  <a:lnTo>
                    <a:pt x="22376" y="7126"/>
                  </a:lnTo>
                  <a:lnTo>
                    <a:pt x="22471" y="6888"/>
                  </a:lnTo>
                  <a:lnTo>
                    <a:pt x="22542" y="6651"/>
                  </a:lnTo>
                  <a:lnTo>
                    <a:pt x="22590" y="6390"/>
                  </a:lnTo>
                  <a:lnTo>
                    <a:pt x="22613" y="6152"/>
                  </a:lnTo>
                  <a:lnTo>
                    <a:pt x="22613" y="5891"/>
                  </a:lnTo>
                  <a:lnTo>
                    <a:pt x="22613" y="5630"/>
                  </a:lnTo>
                  <a:lnTo>
                    <a:pt x="22566" y="5368"/>
                  </a:lnTo>
                  <a:lnTo>
                    <a:pt x="22518" y="5107"/>
                  </a:lnTo>
                  <a:lnTo>
                    <a:pt x="22447" y="4846"/>
                  </a:lnTo>
                  <a:lnTo>
                    <a:pt x="22352" y="4561"/>
                  </a:lnTo>
                  <a:lnTo>
                    <a:pt x="22257" y="4299"/>
                  </a:lnTo>
                  <a:lnTo>
                    <a:pt x="21972" y="3658"/>
                  </a:lnTo>
                  <a:lnTo>
                    <a:pt x="21687" y="3064"/>
                  </a:lnTo>
                  <a:lnTo>
                    <a:pt x="21378" y="2494"/>
                  </a:lnTo>
                  <a:lnTo>
                    <a:pt x="21046" y="1948"/>
                  </a:lnTo>
                  <a:lnTo>
                    <a:pt x="20856" y="1687"/>
                  </a:lnTo>
                  <a:lnTo>
                    <a:pt x="20666" y="1449"/>
                  </a:lnTo>
                  <a:lnTo>
                    <a:pt x="20452" y="1211"/>
                  </a:lnTo>
                  <a:lnTo>
                    <a:pt x="20214" y="974"/>
                  </a:lnTo>
                  <a:lnTo>
                    <a:pt x="19977" y="760"/>
                  </a:lnTo>
                  <a:lnTo>
                    <a:pt x="19716" y="570"/>
                  </a:lnTo>
                  <a:lnTo>
                    <a:pt x="19431" y="380"/>
                  </a:lnTo>
                  <a:lnTo>
                    <a:pt x="19122" y="214"/>
                  </a:lnTo>
                  <a:lnTo>
                    <a:pt x="18813" y="71"/>
                  </a:lnTo>
                  <a:lnTo>
                    <a:pt x="18575" y="24"/>
                  </a:lnTo>
                  <a:lnTo>
                    <a:pt x="1845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3" name="Google Shape;2023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24" name="Google Shape;2024;p32"/>
          <p:cNvGrpSpPr/>
          <p:nvPr/>
        </p:nvGrpSpPr>
        <p:grpSpPr>
          <a:xfrm rot="-669090">
            <a:off x="588315" y="3403302"/>
            <a:ext cx="725285" cy="880449"/>
            <a:chOff x="3703100" y="2534450"/>
            <a:chExt cx="543975" cy="660350"/>
          </a:xfrm>
        </p:grpSpPr>
        <p:sp>
          <p:nvSpPr>
            <p:cNvPr id="2025" name="Google Shape;2025;p32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2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2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2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2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2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2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2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2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2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2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2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2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2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2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2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32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32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2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2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2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2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2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2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2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2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2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2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3" name="Google Shape;2053;p32"/>
          <p:cNvSpPr/>
          <p:nvPr/>
        </p:nvSpPr>
        <p:spPr>
          <a:xfrm>
            <a:off x="201318" y="1198567"/>
            <a:ext cx="617417" cy="641131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4" name="Google Shape;2054;p32"/>
          <p:cNvGrpSpPr/>
          <p:nvPr/>
        </p:nvGrpSpPr>
        <p:grpSpPr>
          <a:xfrm rot="-534048">
            <a:off x="252039" y="371579"/>
            <a:ext cx="516004" cy="695509"/>
            <a:chOff x="3000200" y="318325"/>
            <a:chExt cx="1296075" cy="1746950"/>
          </a:xfrm>
        </p:grpSpPr>
        <p:sp>
          <p:nvSpPr>
            <p:cNvPr id="2055" name="Google Shape;2055;p32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2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2" name="Google Shape;2062;p32"/>
          <p:cNvGrpSpPr/>
          <p:nvPr/>
        </p:nvGrpSpPr>
        <p:grpSpPr>
          <a:xfrm rot="-420499">
            <a:off x="242296" y="2110499"/>
            <a:ext cx="535485" cy="703821"/>
            <a:chOff x="1391550" y="1144975"/>
            <a:chExt cx="545075" cy="716425"/>
          </a:xfrm>
        </p:grpSpPr>
        <p:sp>
          <p:nvSpPr>
            <p:cNvPr id="2063" name="Google Shape;2063;p32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rot="-5400000" flipH="1">
            <a:off x="8793420" y="1725531"/>
            <a:ext cx="5135269" cy="1684175"/>
            <a:chOff x="238125" y="548775"/>
            <a:chExt cx="2842400" cy="932200"/>
          </a:xfrm>
        </p:grpSpPr>
        <p:sp>
          <p:nvSpPr>
            <p:cNvPr id="2078" name="Google Shape;2078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0" name="Google Shape;2080;p32"/>
          <p:cNvGrpSpPr/>
          <p:nvPr/>
        </p:nvGrpSpPr>
        <p:grpSpPr>
          <a:xfrm rot="699803">
            <a:off x="11461999" y="5796267"/>
            <a:ext cx="581248" cy="808139"/>
            <a:chOff x="2270250" y="238125"/>
            <a:chExt cx="513575" cy="714050"/>
          </a:xfrm>
        </p:grpSpPr>
        <p:sp>
          <p:nvSpPr>
            <p:cNvPr id="2081" name="Google Shape;2081;p3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5" name="Google Shape;2095;p32"/>
          <p:cNvGrpSpPr/>
          <p:nvPr/>
        </p:nvGrpSpPr>
        <p:grpSpPr>
          <a:xfrm rot="-648264">
            <a:off x="11001739" y="4099514"/>
            <a:ext cx="617067" cy="798857"/>
            <a:chOff x="2251625" y="1144975"/>
            <a:chExt cx="550825" cy="713100"/>
          </a:xfrm>
        </p:grpSpPr>
        <p:sp>
          <p:nvSpPr>
            <p:cNvPr id="2096" name="Google Shape;2096;p32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2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32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32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8" name="Google Shape;2108;p32"/>
          <p:cNvGrpSpPr/>
          <p:nvPr/>
        </p:nvGrpSpPr>
        <p:grpSpPr>
          <a:xfrm>
            <a:off x="11388860" y="4949125"/>
            <a:ext cx="727552" cy="721987"/>
            <a:chOff x="4990425" y="4016375"/>
            <a:chExt cx="1232025" cy="1222600"/>
          </a:xfrm>
        </p:grpSpPr>
        <p:sp>
          <p:nvSpPr>
            <p:cNvPr id="2109" name="Google Shape;2109;p32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32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2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2" name="Google Shape;2112;p32"/>
          <p:cNvGrpSpPr/>
          <p:nvPr/>
        </p:nvGrpSpPr>
        <p:grpSpPr>
          <a:xfrm>
            <a:off x="11241018" y="3341451"/>
            <a:ext cx="597033" cy="596233"/>
            <a:chOff x="5760700" y="2457850"/>
            <a:chExt cx="447775" cy="447175"/>
          </a:xfrm>
        </p:grpSpPr>
        <p:sp>
          <p:nvSpPr>
            <p:cNvPr id="2113" name="Google Shape;2113;p32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32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32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2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32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8" name="Google Shape;2118;p32"/>
          <p:cNvSpPr/>
          <p:nvPr/>
        </p:nvSpPr>
        <p:spPr>
          <a:xfrm rot="8100000">
            <a:off x="-774062" y="4139226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19" name="Google Shape;2119;p32"/>
          <p:cNvGrpSpPr/>
          <p:nvPr/>
        </p:nvGrpSpPr>
        <p:grpSpPr>
          <a:xfrm rot="389517" flipH="1">
            <a:off x="3896130" y="5719361"/>
            <a:ext cx="5135225" cy="1684160"/>
            <a:chOff x="238125" y="548775"/>
            <a:chExt cx="2842400" cy="932200"/>
          </a:xfrm>
        </p:grpSpPr>
        <p:sp>
          <p:nvSpPr>
            <p:cNvPr id="2120" name="Google Shape;2120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22" name="Google Shape;2122;p32"/>
          <p:cNvSpPr/>
          <p:nvPr/>
        </p:nvSpPr>
        <p:spPr>
          <a:xfrm rot="2179724">
            <a:off x="5355114" y="-150497"/>
            <a:ext cx="1481773" cy="1310735"/>
          </a:xfrm>
          <a:custGeom>
            <a:avLst/>
            <a:gdLst/>
            <a:ahLst/>
            <a:cxnLst/>
            <a:rect l="l" t="t" r="r" b="b"/>
            <a:pathLst>
              <a:path w="103926" h="91930" extrusionOk="0">
                <a:moveTo>
                  <a:pt x="99343" y="1"/>
                </a:moveTo>
                <a:lnTo>
                  <a:pt x="32755" y="50252"/>
                </a:lnTo>
                <a:lnTo>
                  <a:pt x="40196" y="76321"/>
                </a:lnTo>
                <a:lnTo>
                  <a:pt x="9382" y="63893"/>
                </a:lnTo>
                <a:lnTo>
                  <a:pt x="0" y="84166"/>
                </a:lnTo>
                <a:lnTo>
                  <a:pt x="8600" y="85514"/>
                </a:lnTo>
                <a:lnTo>
                  <a:pt x="13210" y="73868"/>
                </a:lnTo>
                <a:lnTo>
                  <a:pt x="54349" y="91930"/>
                </a:lnTo>
                <a:lnTo>
                  <a:pt x="43188" y="53325"/>
                </a:lnTo>
                <a:lnTo>
                  <a:pt x="103926" y="5878"/>
                </a:lnTo>
                <a:lnTo>
                  <a:pt x="99343" y="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6912600" y="844767"/>
            <a:ext cx="4177200" cy="140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382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>
            <a:spLocks noGrp="1"/>
          </p:cNvSpPr>
          <p:nvPr>
            <p:ph type="title"/>
          </p:nvPr>
        </p:nvSpPr>
        <p:spPr>
          <a:xfrm>
            <a:off x="1079767" y="2772367"/>
            <a:ext cx="4275600" cy="3366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55302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slideLayout" Target="../slideLayouts/slideLayout71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33" Type="http://schemas.openxmlformats.org/officeDocument/2006/relationships/slideLayout" Target="../slideLayouts/slideLayout78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29" Type="http://schemas.openxmlformats.org/officeDocument/2006/relationships/slideLayout" Target="../slideLayouts/slideLayout7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32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31" Type="http://schemas.openxmlformats.org/officeDocument/2006/relationships/slideLayout" Target="../slideLayouts/slideLayout76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slideLayout" Target="../slideLayouts/slideLayout72.xml"/><Relationship Id="rId30" Type="http://schemas.openxmlformats.org/officeDocument/2006/relationships/slideLayout" Target="../slideLayouts/slideLayout75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die Flower"/>
              <a:buNone/>
              <a:defRPr sz="36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637267"/>
            <a:ext cx="10290400" cy="4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33028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45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14" name="Google Shape;714;p45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68939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66516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8" r:id="rId30"/>
    <p:sldLayoutId id="2147483739" r:id="rId31"/>
    <p:sldLayoutId id="2147483740" r:id="rId32"/>
    <p:sldLayoutId id="2147483741" r:id="rId33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6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486" name="Google Shape;486;p36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5923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76224"/>
            <a:ext cx="102900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lfa Slab One"/>
              <a:buNone/>
              <a:defRPr sz="28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●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○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tamaran"/>
              <a:buChar char="■"/>
              <a:defRPr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2" r:id="rId10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57830" y="1741714"/>
            <a:ext cx="8694057" cy="287382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2569067" y="979679"/>
            <a:ext cx="7645400" cy="2634400"/>
          </a:xfrm>
        </p:spPr>
        <p:txBody>
          <a:bodyPr/>
          <a:lstStyle/>
          <a:p>
            <a:r>
              <a:rPr lang="en-US" sz="9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Matematika</a:t>
            </a:r>
            <a:endParaRPr lang="ru-RU" sz="9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80937" y="3802811"/>
            <a:ext cx="6679200" cy="605200"/>
          </a:xfrm>
        </p:spPr>
        <p:txBody>
          <a:bodyPr/>
          <a:lstStyle/>
          <a:p>
            <a:r>
              <a:rPr lang="en-US" sz="6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2-sinf</a:t>
            </a:r>
            <a:endParaRPr lang="ru-RU" sz="67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18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20913" y="321749"/>
            <a:ext cx="11380563" cy="620968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grpSp>
        <p:nvGrpSpPr>
          <p:cNvPr id="1625" name="Google Shape;1625;p61"/>
          <p:cNvGrpSpPr/>
          <p:nvPr/>
        </p:nvGrpSpPr>
        <p:grpSpPr>
          <a:xfrm>
            <a:off x="10944944" y="2858028"/>
            <a:ext cx="526867" cy="545333"/>
            <a:chOff x="853575" y="798125"/>
            <a:chExt cx="395150" cy="409000"/>
          </a:xfrm>
        </p:grpSpPr>
        <p:sp>
          <p:nvSpPr>
            <p:cNvPr id="1626" name="Google Shape;1626;p6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7" name="Google Shape;1627;p6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28" name="Google Shape;1628;p61"/>
          <p:cNvGrpSpPr/>
          <p:nvPr/>
        </p:nvGrpSpPr>
        <p:grpSpPr>
          <a:xfrm>
            <a:off x="9745233" y="5490286"/>
            <a:ext cx="733800" cy="939300"/>
            <a:chOff x="8233200" y="3155550"/>
            <a:chExt cx="550350" cy="704475"/>
          </a:xfrm>
        </p:grpSpPr>
        <p:sp>
          <p:nvSpPr>
            <p:cNvPr id="1629" name="Google Shape;1629;p6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0" name="Google Shape;1630;p6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31" name="Google Shape;1631;p61"/>
          <p:cNvSpPr/>
          <p:nvPr/>
        </p:nvSpPr>
        <p:spPr>
          <a:xfrm>
            <a:off x="1636757" y="161108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2" name="Google Shape;1632;p61"/>
          <p:cNvSpPr/>
          <p:nvPr/>
        </p:nvSpPr>
        <p:spPr>
          <a:xfrm>
            <a:off x="1335557" y="130988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183947" y="1846036"/>
            <a:ext cx="8088087" cy="26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en-US" sz="8800" b="1" kern="0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E’tiboringiz</a:t>
            </a:r>
            <a:r>
              <a:rPr lang="en-US" sz="88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8800" b="1" kern="0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88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800" b="1" kern="0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rahmat</a:t>
            </a:r>
            <a:r>
              <a:rPr lang="en-US" sz="88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ru-RU" sz="8800" b="1" kern="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1631;p61"/>
          <p:cNvSpPr/>
          <p:nvPr/>
        </p:nvSpPr>
        <p:spPr>
          <a:xfrm>
            <a:off x="1789157" y="176348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632;p61"/>
          <p:cNvSpPr/>
          <p:nvPr/>
        </p:nvSpPr>
        <p:spPr>
          <a:xfrm>
            <a:off x="1487957" y="146228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" name="Google Shape;1628;p61"/>
          <p:cNvGrpSpPr/>
          <p:nvPr/>
        </p:nvGrpSpPr>
        <p:grpSpPr>
          <a:xfrm>
            <a:off x="1636757" y="4918414"/>
            <a:ext cx="733800" cy="939300"/>
            <a:chOff x="8233200" y="3155550"/>
            <a:chExt cx="550350" cy="704475"/>
          </a:xfrm>
        </p:grpSpPr>
        <p:sp>
          <p:nvSpPr>
            <p:cNvPr id="16" name="Google Shape;1629;p6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630;p6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260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7714" y="1875945"/>
            <a:ext cx="9434287" cy="2634400"/>
          </a:xfrm>
        </p:spPr>
        <p:txBody>
          <a:bodyPr/>
          <a:lstStyle/>
          <a:p>
            <a:r>
              <a:rPr lang="en-US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Mavzu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Tenglamalar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63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67" y="592333"/>
            <a:ext cx="10290000" cy="763600"/>
          </a:xfrm>
        </p:spPr>
        <p:txBody>
          <a:bodyPr/>
          <a:lstStyle/>
          <a:p>
            <a:r>
              <a:rPr lang="en-US" sz="3200" b="1" dirty="0" err="1"/>
              <a:t>Mustaqil</a:t>
            </a:r>
            <a:r>
              <a:rPr lang="en-US" sz="3200" b="1" dirty="0"/>
              <a:t> </a:t>
            </a:r>
            <a:r>
              <a:rPr lang="en-US" sz="3200" b="1" dirty="0" err="1"/>
              <a:t>topshiriq</a:t>
            </a:r>
            <a:r>
              <a:rPr lang="en-US" sz="3200" b="1" dirty="0"/>
              <a:t>. (1</a:t>
            </a:r>
            <a:r>
              <a:rPr lang="ru-RU" sz="3200" b="1" dirty="0"/>
              <a:t>34</a:t>
            </a:r>
            <a:r>
              <a:rPr lang="en-US" sz="3200" b="1" dirty="0"/>
              <a:t>-bet). 5-topshiriq. </a:t>
            </a:r>
            <a:br>
              <a:rPr lang="en-US" sz="3200" b="1" dirty="0"/>
            </a:br>
            <a:r>
              <a:rPr lang="pl-PL" sz="3200" b="1" dirty="0"/>
              <a:t>Tenglamalarni yechamiz.</a:t>
            </a:r>
            <a:endParaRPr lang="ru-RU" sz="3200" b="1" dirty="0"/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1393373" y="2002971"/>
            <a:ext cx="2510971" cy="1770743"/>
          </a:xfrm>
          <a:prstGeom prst="snip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1393373" y="4209142"/>
            <a:ext cx="2510971" cy="1770743"/>
          </a:xfrm>
          <a:prstGeom prst="snip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4905829" y="2002971"/>
            <a:ext cx="2510971" cy="1770743"/>
          </a:xfrm>
          <a:prstGeom prst="snip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с двумя вырезанными противолежащими углами 17"/>
          <p:cNvSpPr/>
          <p:nvPr/>
        </p:nvSpPr>
        <p:spPr>
          <a:xfrm>
            <a:off x="4905829" y="4209142"/>
            <a:ext cx="2510971" cy="1770743"/>
          </a:xfrm>
          <a:prstGeom prst="snip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8331201" y="2002971"/>
            <a:ext cx="2510971" cy="1770743"/>
          </a:xfrm>
          <a:prstGeom prst="snip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вырезанными противолежащими углами 19"/>
          <p:cNvSpPr/>
          <p:nvPr/>
        </p:nvSpPr>
        <p:spPr>
          <a:xfrm>
            <a:off x="8331201" y="4209142"/>
            <a:ext cx="2510971" cy="1770743"/>
          </a:xfrm>
          <a:prstGeom prst="snip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47372" y="2046293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10 + a = 90 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59829" y="2093815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40 + x = 80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585201" y="2002971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18 + b = 30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47371" y="4213345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9 + x = 16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72744" y="4250777"/>
            <a:ext cx="2256973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a + 15 = 100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585201" y="4304827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a + 30 = 70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647369" y="2595954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a = 90-10 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647369" y="3180730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a = 80 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199744" y="2639027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x = 80 -40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199744" y="3174174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x = 40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8585201" y="2587746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b= 30-18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585200" y="3172522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b= 12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647369" y="4613358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x= 16-9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647369" y="5140074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x= 7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072744" y="4798119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a= 100-15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058229" y="5335147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a= 85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585199" y="4750373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a= 70-30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585201" y="5329037"/>
            <a:ext cx="2002971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a= 40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66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1767" y="805107"/>
            <a:ext cx="10290000" cy="763600"/>
          </a:xfrm>
        </p:spPr>
        <p:txBody>
          <a:bodyPr/>
          <a:lstStyle/>
          <a:p>
            <a:r>
              <a:rPr lang="sv-SE" sz="4000" b="1" dirty="0">
                <a:latin typeface="Calibri" panose="020F0502020204030204" pitchFamily="34" charset="0"/>
                <a:cs typeface="Calibri" panose="020F0502020204030204" pitchFamily="34" charset="0"/>
              </a:rPr>
              <a:t>1-topshiriq. Hisoblashlar qanday bajarildi?</a:t>
            </a:r>
            <a:endParaRPr lang="ru-RU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017487" y="1614487"/>
            <a:ext cx="2975429" cy="259556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318470" y="1795779"/>
            <a:ext cx="2373463" cy="59754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x − 17 = 34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312594" y="2357820"/>
            <a:ext cx="2373463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x = 34 + 17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312594" y="2949717"/>
            <a:ext cx="2373463" cy="59754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x= 51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527036" y="1614487"/>
            <a:ext cx="2975429" cy="259556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828023" y="1795779"/>
            <a:ext cx="2373463" cy="59754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35 − x = 30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828022" y="2352170"/>
            <a:ext cx="2373463" cy="59754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x = 35 − 30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828019" y="2917855"/>
            <a:ext cx="2373463" cy="59754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200" b="1" dirty="0">
                <a:latin typeface="Calibri" pitchFamily="34" charset="0"/>
                <a:cs typeface="Calibri" pitchFamily="34" charset="0"/>
              </a:rPr>
              <a:t>x= 5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2783" y="4435812"/>
            <a:ext cx="4876716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Kamayuchi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ayriluchi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ayirma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20970" y="4913481"/>
            <a:ext cx="3364891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–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ayriluchi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ayirma</a:t>
            </a:r>
            <a:endParaRPr lang="ru-RU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20970" y="5421481"/>
            <a:ext cx="3364891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=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ayirma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ayriluchi</a:t>
            </a:r>
            <a:endParaRPr lang="ru-RU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72191" y="4537283"/>
            <a:ext cx="4794963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Kamayuchi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ayriluchi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ayirma</a:t>
            </a:r>
            <a:endParaRPr lang="ru-RU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00793" y="5052149"/>
            <a:ext cx="3967877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Kamayuchi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 X  =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ayirma</a:t>
            </a:r>
            <a:endParaRPr lang="ru-RU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00793" y="5573881"/>
            <a:ext cx="3711589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kamayuchi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ayirma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94070" y="3502119"/>
            <a:ext cx="267444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T: </a:t>
            </a:r>
            <a:r>
              <a:rPr lang="ru-RU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51-17=34</a:t>
            </a:r>
            <a:endParaRPr lang="ru-RU" sz="36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28019" y="3515402"/>
            <a:ext cx="267444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T: </a:t>
            </a:r>
            <a:r>
              <a:rPr lang="ru-RU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35-5=30</a:t>
            </a:r>
            <a:endParaRPr lang="ru-RU" sz="36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6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26" grpId="0"/>
      <p:bldP spid="27" grpId="0" animBg="1"/>
      <p:bldP spid="28" grpId="0"/>
      <p:bldP spid="29" grpId="0"/>
      <p:bldP spid="30" grpId="0"/>
      <p:bldP spid="3" grpId="0"/>
      <p:bldP spid="5" grpId="0"/>
      <p:bldP spid="6" grpId="0"/>
      <p:bldP spid="7" grpId="0"/>
      <p:bldP spid="8" grpId="0"/>
      <p:bldP spid="9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031559" y="918465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sv-SE" sz="44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2-topshiriq. Tenglamalarni yechamiz.</a:t>
            </a:r>
            <a:endParaRPr lang="ru-RU" sz="44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081338" y="2298635"/>
            <a:ext cx="2975429" cy="308247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388198" y="2480293"/>
            <a:ext cx="2373463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b="1" dirty="0">
                <a:latin typeface="Calibri" pitchFamily="34" charset="0"/>
                <a:cs typeface="Calibri" pitchFamily="34" charset="0"/>
              </a:rPr>
              <a:t>47 − x = 47</a:t>
            </a:r>
            <a:endParaRPr lang="ru-RU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382322" y="3042333"/>
            <a:ext cx="2373463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b="1" dirty="0">
                <a:latin typeface="Calibri" pitchFamily="34" charset="0"/>
                <a:cs typeface="Calibri" pitchFamily="34" charset="0"/>
              </a:rPr>
              <a:t>x = 47- 47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382322" y="3634231"/>
            <a:ext cx="2373463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b="1" dirty="0">
                <a:latin typeface="Calibri" pitchFamily="34" charset="0"/>
                <a:cs typeface="Calibri" pitchFamily="34" charset="0"/>
              </a:rPr>
              <a:t>x= 0</a:t>
            </a:r>
            <a:endParaRPr lang="ru-RU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307283" y="2061029"/>
            <a:ext cx="2975429" cy="308247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608270" y="2480295"/>
            <a:ext cx="2373463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b="1" dirty="0">
                <a:latin typeface="Calibri" pitchFamily="34" charset="0"/>
                <a:cs typeface="Calibri" pitchFamily="34" charset="0"/>
              </a:rPr>
              <a:t>y − 50 = 40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608267" y="3036685"/>
            <a:ext cx="2373463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b="1" dirty="0">
                <a:latin typeface="Calibri" pitchFamily="34" charset="0"/>
                <a:cs typeface="Calibri" pitchFamily="34" charset="0"/>
              </a:rPr>
              <a:t>y = 40 + 50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608266" y="3602372"/>
            <a:ext cx="2373463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b="1" dirty="0">
                <a:latin typeface="Calibri" pitchFamily="34" charset="0"/>
                <a:cs typeface="Calibri" pitchFamily="34" charset="0"/>
              </a:rPr>
              <a:t>y = 90</a:t>
            </a:r>
            <a:endParaRPr lang="ru-RU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688843" y="2937330"/>
            <a:ext cx="2975429" cy="308247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989830" y="3356596"/>
            <a:ext cx="2373463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b="1" dirty="0">
                <a:latin typeface="Calibri" pitchFamily="34" charset="0"/>
                <a:cs typeface="Calibri" pitchFamily="34" charset="0"/>
              </a:rPr>
              <a:t>x − 29 = 15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989827" y="3912987"/>
            <a:ext cx="2373463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b="1" dirty="0">
                <a:latin typeface="Calibri" pitchFamily="34" charset="0"/>
                <a:cs typeface="Calibri" pitchFamily="34" charset="0"/>
              </a:rPr>
              <a:t>x = 15 + 29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989826" y="4478673"/>
            <a:ext cx="2373463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b="1" dirty="0">
                <a:latin typeface="Calibri" pitchFamily="34" charset="0"/>
                <a:cs typeface="Calibri" pitchFamily="34" charset="0"/>
              </a:rPr>
              <a:t>x = 44</a:t>
            </a:r>
            <a:endParaRPr lang="ru-RU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08270" y="4149819"/>
            <a:ext cx="267444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T: 90-50=40</a:t>
            </a:r>
            <a:endParaRPr lang="ru-RU" sz="36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89826" y="5029199"/>
            <a:ext cx="267444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T: 44-29=15</a:t>
            </a:r>
            <a:endParaRPr lang="ru-RU" sz="36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390108" y="4236152"/>
            <a:ext cx="267444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T: 47-0=47</a:t>
            </a:r>
            <a:endParaRPr lang="ru-RU" sz="36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53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/>
      <p:bldP spid="26" grpId="0" animBg="1"/>
      <p:bldP spid="27" grpId="0"/>
      <p:bldP spid="28" grpId="0"/>
      <p:bldP spid="29" grpId="0"/>
      <p:bldP spid="30" grpId="0" animBg="1"/>
      <p:bldP spid="31" grpId="0"/>
      <p:bldP spid="32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75" y="795099"/>
            <a:ext cx="10290000" cy="763600"/>
          </a:xfrm>
        </p:spPr>
        <p:txBody>
          <a:bodyPr/>
          <a:lstStyle/>
          <a:p>
            <a:r>
              <a:rPr lang="sv-SE" sz="4000" b="1" dirty="0">
                <a:latin typeface="Calibri" panose="020F0502020204030204" pitchFamily="34" charset="0"/>
                <a:cs typeface="Calibri" panose="020F0502020204030204" pitchFamily="34" charset="0"/>
              </a:rPr>
              <a:t>3-topshiriq. Buklash yordamida shakllarning simmetriya o‘qini toping.</a:t>
            </a:r>
            <a:endParaRPr lang="ru-RU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80"/>
          <a:stretch/>
        </p:blipFill>
        <p:spPr bwMode="auto">
          <a:xfrm>
            <a:off x="1204595" y="2511759"/>
            <a:ext cx="4880063" cy="162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0" r="33590"/>
          <a:stretch/>
        </p:blipFill>
        <p:spPr bwMode="auto">
          <a:xfrm>
            <a:off x="3890360" y="4446619"/>
            <a:ext cx="4880063" cy="162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15" t="25" r="-1835" b="-25"/>
          <a:stretch/>
        </p:blipFill>
        <p:spPr bwMode="auto">
          <a:xfrm>
            <a:off x="6825875" y="2475079"/>
            <a:ext cx="4880063" cy="162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67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59657" y="-29027"/>
            <a:ext cx="12351657" cy="23803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34389" y="823111"/>
            <a:ext cx="10290000" cy="763600"/>
          </a:xfrm>
        </p:spPr>
        <p:txBody>
          <a:bodyPr/>
          <a:lstStyle/>
          <a:p>
            <a:r>
              <a:rPr lang="sv-SE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4-topshiriq. Fermer aprel oyida 65 ta qoramol sotib oldi.</a:t>
            </a:r>
            <a:br>
              <a:rPr lang="sv-SE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Sentyabr oyida x ta </a:t>
            </a:r>
            <a:r>
              <a:rPr lang="sv-SE" sz="3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qoramolni, </a:t>
            </a:r>
            <a:r>
              <a:rPr lang="sv-SE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go‘shtni qayta ishlovchi</a:t>
            </a:r>
            <a:br>
              <a:rPr lang="sv-SE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korxonaga topshirdi. Qolgan 37 ta qoramolni yaylovga</a:t>
            </a:r>
            <a:br>
              <a:rPr lang="sv-SE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chiqardi. x nechaga teng?</a:t>
            </a:r>
            <a:endParaRPr lang="ru-RU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134389" y="2744431"/>
            <a:ext cx="7304769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algn="l"/>
            <a:endParaRPr lang="sv-SE" b="1" i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sv-SE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Sotib oldi  -  65 ta </a:t>
            </a:r>
            <a:br>
              <a:rPr lang="sv-SE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sv-SE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opshirdi  -  x  ta  </a:t>
            </a:r>
          </a:p>
          <a:p>
            <a:pPr algn="l"/>
            <a:r>
              <a:rPr lang="sv-SE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Qoldi  -  37 ta </a:t>
            </a:r>
          </a:p>
          <a:p>
            <a:pPr algn="l"/>
            <a:r>
              <a:rPr lang="sv-SE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 - ?  ta</a:t>
            </a:r>
            <a:endParaRPr lang="ru-RU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689601" y="2486653"/>
            <a:ext cx="2065670" cy="581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algn="l"/>
            <a:r>
              <a:rPr lang="sv-SE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YECHISH:</a:t>
            </a:r>
            <a:endParaRPr lang="ru-RU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964812" y="3011930"/>
            <a:ext cx="2641600" cy="260669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065690" y="3112727"/>
            <a:ext cx="2373463" cy="59754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b="1" dirty="0">
                <a:latin typeface="Calibri" pitchFamily="34" charset="0"/>
                <a:cs typeface="Calibri" pitchFamily="34" charset="0"/>
              </a:rPr>
              <a:t>65 − x = 37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065694" y="3710273"/>
            <a:ext cx="2373463" cy="59754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b="1" dirty="0">
                <a:latin typeface="Calibri" pitchFamily="34" charset="0"/>
                <a:cs typeface="Calibri" pitchFamily="34" charset="0"/>
              </a:rPr>
              <a:t>x = 65 - 37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098882" y="4307820"/>
            <a:ext cx="2373463" cy="59754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b="1" dirty="0">
                <a:latin typeface="Calibri" pitchFamily="34" charset="0"/>
                <a:cs typeface="Calibri" pitchFamily="34" charset="0"/>
              </a:rPr>
              <a:t>x= 28</a:t>
            </a:r>
            <a:endParaRPr lang="ru-RU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2187706" y="5618626"/>
            <a:ext cx="700379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sv-SE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Javob</a:t>
            </a:r>
            <a:r>
              <a:rPr lang="sv-S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Sentyabr oyida </a:t>
            </a:r>
            <a:r>
              <a:rPr lang="sv-SE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 </a:t>
            </a:r>
            <a:r>
              <a:rPr lang="sv-S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sv-SE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qoramolni, </a:t>
            </a:r>
            <a:r>
              <a:rPr lang="sv-S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go‘shtni qayta </a:t>
            </a:r>
            <a:r>
              <a:rPr lang="sv-SE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ishlovchi korxonaga topshirdi.</a:t>
            </a:r>
            <a:endParaRPr lang="ru-RU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98882" y="4905367"/>
            <a:ext cx="2373463" cy="59754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T: 65-28=37</a:t>
            </a:r>
            <a:endParaRPr lang="ru-RU" sz="32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85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4474" y="800100"/>
            <a:ext cx="10341226" cy="545037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20775" y="795099"/>
            <a:ext cx="10290000" cy="763600"/>
          </a:xfrm>
        </p:spPr>
        <p:txBody>
          <a:bodyPr/>
          <a:lstStyle/>
          <a:p>
            <a:r>
              <a:rPr lang="sv-SE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5-topshiriq. Model asosida hisoblaymiz.</a:t>
            </a:r>
            <a:endParaRPr lang="ru-RU" sz="4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374" y="2121006"/>
            <a:ext cx="3334255" cy="122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124" y="2215930"/>
            <a:ext cx="3865707" cy="1810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353269" y="3364602"/>
            <a:ext cx="2373463" cy="70788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4000" b="1" dirty="0">
                <a:latin typeface="Calibri" pitchFamily="34" charset="0"/>
                <a:cs typeface="Calibri" pitchFamily="34" charset="0"/>
              </a:rPr>
              <a:t>   x=30-12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4474" y="4142938"/>
            <a:ext cx="2373463" cy="70788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4000" b="1" dirty="0">
                <a:latin typeface="Calibri" pitchFamily="34" charset="0"/>
                <a:cs typeface="Calibri" pitchFamily="34" charset="0"/>
              </a:rPr>
              <a:t>        x=18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91197" y="3594842"/>
            <a:ext cx="1597747" cy="707887"/>
          </a:xfrm>
          <a:prstGeom prst="rect">
            <a:avLst/>
          </a:prstGeom>
          <a:solidFill>
            <a:schemeClr val="bg1"/>
          </a:solidFill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4000" b="1" dirty="0">
                <a:latin typeface="Calibri" pitchFamily="34" charset="0"/>
                <a:cs typeface="Calibri" pitchFamily="34" charset="0"/>
              </a:rPr>
              <a:t>18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68923" y="3593003"/>
            <a:ext cx="774700" cy="5613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44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79284" y="1517067"/>
            <a:ext cx="10290000" cy="763600"/>
          </a:xfrm>
        </p:spPr>
        <p:txBody>
          <a:bodyPr/>
          <a:lstStyle/>
          <a:p>
            <a:r>
              <a:rPr lang="sv-SE" sz="4400" b="1" dirty="0">
                <a:latin typeface="Calibri" panose="020F0502020204030204" pitchFamily="34" charset="0"/>
                <a:cs typeface="Calibri" panose="020F0502020204030204" pitchFamily="34" charset="0"/>
              </a:rPr>
              <a:t>Mustaqil topshiriq. 6-topshiriq. (135-bet) </a:t>
            </a:r>
            <a:br>
              <a:rPr lang="sv-SE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4400" b="1" dirty="0">
                <a:latin typeface="Calibri" panose="020F0502020204030204" pitchFamily="34" charset="0"/>
                <a:cs typeface="Calibri" panose="020F0502020204030204" pitchFamily="34" charset="0"/>
              </a:rPr>
              <a:t>Noma’lumlarni topamiz</a:t>
            </a:r>
            <a:r>
              <a:rPr lang="sv-SE" sz="4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sv-SE" sz="36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sv-SE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28" y="3201957"/>
            <a:ext cx="10061544" cy="177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213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1">
  <a:themeElements>
    <a:clrScheme name="Simple Light">
      <a:dk1>
        <a:srgbClr val="19294D"/>
      </a:dk1>
      <a:lt1>
        <a:srgbClr val="F5F5F5"/>
      </a:lt1>
      <a:dk2>
        <a:srgbClr val="FCA311"/>
      </a:dk2>
      <a:lt2>
        <a:srgbClr val="12A877"/>
      </a:lt2>
      <a:accent1>
        <a:srgbClr val="6584CD"/>
      </a:accent1>
      <a:accent2>
        <a:srgbClr val="F5C12E"/>
      </a:accent2>
      <a:accent3>
        <a:srgbClr val="D9D9D9"/>
      </a:accent3>
      <a:accent4>
        <a:srgbClr val="FFFFFF"/>
      </a:accent4>
      <a:accent5>
        <a:srgbClr val="FFFFFF"/>
      </a:accent5>
      <a:accent6>
        <a:srgbClr val="FFFFFF"/>
      </a:accent6>
      <a:hlink>
        <a:srgbClr val="19294D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11" id="{77E2F591-ABDB-4D31-82F0-9A64937F0031}" vid="{52D549E3-6102-4C9E-93F5-7B0DE5B5F565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9">
  <a:themeElements>
    <a:clrScheme name="Simple Light">
      <a:dk1>
        <a:srgbClr val="000000"/>
      </a:dk1>
      <a:lt1>
        <a:srgbClr val="FFFFFF"/>
      </a:lt1>
      <a:dk2>
        <a:srgbClr val="C1DDE2"/>
      </a:dk2>
      <a:lt2>
        <a:srgbClr val="F75366"/>
      </a:lt2>
      <a:accent1>
        <a:srgbClr val="1DBEAC"/>
      </a:accent1>
      <a:accent2>
        <a:srgbClr val="834F45"/>
      </a:accent2>
      <a:accent3>
        <a:srgbClr val="F78C4F"/>
      </a:accent3>
      <a:accent4>
        <a:srgbClr val="FBB087"/>
      </a:accent4>
      <a:accent5>
        <a:srgbClr val="294C60"/>
      </a:accent5>
      <a:accent6>
        <a:srgbClr val="FFFFFF"/>
      </a:accent6>
      <a:hlink>
        <a:srgbClr val="294C60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99" id="{ADB590F4-1940-4F29-AAFD-53959EB44E78}" vid="{DEFF485F-DBB0-4134-AEDC-51D8F820DA08}"/>
    </a:ext>
  </a:extLst>
</a:theme>
</file>

<file path=ppt/theme/theme4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1">
  <a:themeElements>
    <a:clrScheme name="Simple Light">
      <a:dk1>
        <a:srgbClr val="313131"/>
      </a:dk1>
      <a:lt1>
        <a:srgbClr val="FFFFFF"/>
      </a:lt1>
      <a:dk2>
        <a:srgbClr val="FCE888"/>
      </a:dk2>
      <a:lt2>
        <a:srgbClr val="48B3B1"/>
      </a:lt2>
      <a:accent1>
        <a:srgbClr val="36A29F"/>
      </a:accent1>
      <a:accent2>
        <a:srgbClr val="26CECB"/>
      </a:accent2>
      <a:accent3>
        <a:srgbClr val="FCC394"/>
      </a:accent3>
      <a:accent4>
        <a:srgbClr val="BBDB78"/>
      </a:accent4>
      <a:accent5>
        <a:srgbClr val="FF8B9C"/>
      </a:accent5>
      <a:accent6>
        <a:srgbClr val="EFEDEE"/>
      </a:accent6>
      <a:hlink>
        <a:srgbClr val="FCE888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11</Template>
  <TotalTime>234</TotalTime>
  <Words>284</Words>
  <Application>Microsoft Office PowerPoint</Application>
  <PresentationFormat>Произвольный</PresentationFormat>
  <Paragraphs>69</Paragraphs>
  <Slides>10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11</vt:lpstr>
      <vt:lpstr>Slidesgo Final Pages</vt:lpstr>
      <vt:lpstr>99</vt:lpstr>
      <vt:lpstr>1_Slidesgo Final Pages</vt:lpstr>
      <vt:lpstr>Тема1</vt:lpstr>
      <vt:lpstr>Matematika</vt:lpstr>
      <vt:lpstr>Mavzu: Tenglamalar</vt:lpstr>
      <vt:lpstr>Mustaqil topshiriq. (134-bet). 5-topshiriq.  Tenglamalarni yechamiz.</vt:lpstr>
      <vt:lpstr>1-topshiriq. Hisoblashlar qanday bajarildi?</vt:lpstr>
      <vt:lpstr>Презентация PowerPoint</vt:lpstr>
      <vt:lpstr>3-topshiriq. Buklash yordamida shakllarning simmetriya o‘qini toping.</vt:lpstr>
      <vt:lpstr>4-topshiriq. Fermer aprel oyida 65 ta qoramol sotib oldi. Sentyabr oyida x ta qoramolni, go‘shtni qayta ishlovchi korxonaga topshirdi. Qolgan 37 ta qoramolni yaylovga chiqardi. x nechaga teng?</vt:lpstr>
      <vt:lpstr>5-topshiriq. Model asosida hisoblaymiz.</vt:lpstr>
      <vt:lpstr>Mustaqil topshiriq. 6-topshiriq. (135-bet)  Noma’lumlarni topamiz.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</dc:title>
  <dc:creator>Admin</dc:creator>
  <cp:lastModifiedBy>Use</cp:lastModifiedBy>
  <cp:revision>27</cp:revision>
  <dcterms:created xsi:type="dcterms:W3CDTF">2021-11-30T08:43:05Z</dcterms:created>
  <dcterms:modified xsi:type="dcterms:W3CDTF">2021-12-11T05:23:14Z</dcterms:modified>
</cp:coreProperties>
</file>