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60" r:id="rId3"/>
    <p:sldId id="325" r:id="rId4"/>
    <p:sldId id="316" r:id="rId5"/>
    <p:sldId id="323" r:id="rId6"/>
    <p:sldId id="322" r:id="rId7"/>
    <p:sldId id="321" r:id="rId8"/>
    <p:sldId id="320" r:id="rId9"/>
    <p:sldId id="318" r:id="rId10"/>
    <p:sldId id="324" r:id="rId11"/>
    <p:sldId id="268" r:id="rId12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ontserrat Medium" charset="-52"/>
      <p:regular r:id="rId18"/>
      <p:bold r:id="rId19"/>
      <p:italic r:id="rId20"/>
      <p:boldItalic r:id="rId21"/>
    </p:embeddedFont>
    <p:embeddedFont>
      <p:font typeface="Montserrat" charset="0"/>
      <p:regular r:id="rId22"/>
    </p:embeddedFont>
    <p:embeddedFont>
      <p:font typeface="Montserrat ExtraBold" charset="-52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700C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202D1F5-2B70-48C4-8992-A063BECB1EF7}">
  <a:tblStyle styleId="{4202D1F5-2B70-48C4-8992-A063BECB1E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260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657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24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45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379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6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37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16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b3666e64db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b3666e64db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09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069" y="-81050"/>
            <a:ext cx="9393295" cy="5305584"/>
            <a:chOff x="-56357" y="-49562"/>
            <a:chExt cx="9393295" cy="5305584"/>
          </a:xfrm>
        </p:grpSpPr>
        <p:sp>
          <p:nvSpPr>
            <p:cNvPr id="10" name="Google Shape;10;p2"/>
            <p:cNvSpPr/>
            <p:nvPr/>
          </p:nvSpPr>
          <p:spPr>
            <a:xfrm>
              <a:off x="-56349" y="-49550"/>
              <a:ext cx="9357374" cy="5269376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363" y="337454"/>
              <a:ext cx="5723576" cy="4918567"/>
            </a:xfrm>
            <a:custGeom>
              <a:avLst/>
              <a:gdLst/>
              <a:ahLst/>
              <a:cxnLst/>
              <a:rect l="l" t="t" r="r" b="b"/>
              <a:pathLst>
                <a:path w="179690" h="154417" extrusionOk="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357" y="-49562"/>
              <a:ext cx="3919586" cy="3264482"/>
            </a:xfrm>
            <a:custGeom>
              <a:avLst/>
              <a:gdLst/>
              <a:ahLst/>
              <a:cxnLst/>
              <a:rect l="l" t="t" r="r" b="b"/>
              <a:pathLst>
                <a:path w="141310" h="117692" extrusionOk="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15738" y="3113788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"/>
          <p:cNvSpPr/>
          <p:nvPr/>
        </p:nvSpPr>
        <p:spPr>
          <a:xfrm>
            <a:off x="3944748" y="914451"/>
            <a:ext cx="5383512" cy="430977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2345400" y="1573450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2665500" y="2654875"/>
            <a:ext cx="38130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597925" y="-507374"/>
            <a:ext cx="4594384" cy="4556765"/>
          </a:xfrm>
          <a:custGeom>
            <a:avLst/>
            <a:gdLst/>
            <a:ahLst/>
            <a:cxnLst/>
            <a:rect l="l" t="t" r="r" b="b"/>
            <a:pathLst>
              <a:path w="216410" h="214638" extrusionOk="0">
                <a:moveTo>
                  <a:pt x="4967" y="202992"/>
                </a:moveTo>
                <a:cubicBezTo>
                  <a:pt x="8695" y="216965"/>
                  <a:pt x="18051" y="215037"/>
                  <a:pt x="24303" y="213745"/>
                </a:cubicBezTo>
                <a:cubicBezTo>
                  <a:pt x="30555" y="212453"/>
                  <a:pt x="37361" y="205677"/>
                  <a:pt x="42480" y="195242"/>
                </a:cubicBezTo>
                <a:cubicBezTo>
                  <a:pt x="47599" y="184807"/>
                  <a:pt x="50196" y="161160"/>
                  <a:pt x="55016" y="151134"/>
                </a:cubicBezTo>
                <a:cubicBezTo>
                  <a:pt x="59836" y="141108"/>
                  <a:pt x="62886" y="138312"/>
                  <a:pt x="71400" y="135087"/>
                </a:cubicBezTo>
                <a:cubicBezTo>
                  <a:pt x="79915" y="131862"/>
                  <a:pt x="98891" y="135405"/>
                  <a:pt x="106103" y="131782"/>
                </a:cubicBezTo>
                <a:cubicBezTo>
                  <a:pt x="113315" y="128159"/>
                  <a:pt x="117373" y="120579"/>
                  <a:pt x="114672" y="113349"/>
                </a:cubicBezTo>
                <a:cubicBezTo>
                  <a:pt x="111971" y="106119"/>
                  <a:pt x="95966" y="95474"/>
                  <a:pt x="89899" y="88400"/>
                </a:cubicBezTo>
                <a:cubicBezTo>
                  <a:pt x="83832" y="81326"/>
                  <a:pt x="78693" y="75718"/>
                  <a:pt x="78272" y="70904"/>
                </a:cubicBezTo>
                <a:cubicBezTo>
                  <a:pt x="77851" y="66090"/>
                  <a:pt x="81425" y="59630"/>
                  <a:pt x="87372" y="59517"/>
                </a:cubicBezTo>
                <a:cubicBezTo>
                  <a:pt x="93319" y="59404"/>
                  <a:pt x="105253" y="66650"/>
                  <a:pt x="113952" y="70225"/>
                </a:cubicBezTo>
                <a:cubicBezTo>
                  <a:pt x="122651" y="73800"/>
                  <a:pt x="131786" y="79934"/>
                  <a:pt x="139567" y="80967"/>
                </a:cubicBezTo>
                <a:cubicBezTo>
                  <a:pt x="147348" y="82000"/>
                  <a:pt x="155264" y="80101"/>
                  <a:pt x="160636" y="76422"/>
                </a:cubicBezTo>
                <a:cubicBezTo>
                  <a:pt x="166008" y="72743"/>
                  <a:pt x="166147" y="62506"/>
                  <a:pt x="171799" y="58895"/>
                </a:cubicBezTo>
                <a:cubicBezTo>
                  <a:pt x="177451" y="55284"/>
                  <a:pt x="188314" y="57169"/>
                  <a:pt x="194549" y="54754"/>
                </a:cubicBezTo>
                <a:cubicBezTo>
                  <a:pt x="200784" y="52339"/>
                  <a:pt x="205587" y="48544"/>
                  <a:pt x="209210" y="44403"/>
                </a:cubicBezTo>
                <a:cubicBezTo>
                  <a:pt x="212833" y="40262"/>
                  <a:pt x="215783" y="35344"/>
                  <a:pt x="216288" y="29909"/>
                </a:cubicBezTo>
                <a:cubicBezTo>
                  <a:pt x="216793" y="24474"/>
                  <a:pt x="215781" y="16607"/>
                  <a:pt x="212242" y="11792"/>
                </a:cubicBezTo>
                <a:cubicBezTo>
                  <a:pt x="208703" y="6977"/>
                  <a:pt x="200446" y="1350"/>
                  <a:pt x="195054" y="1021"/>
                </a:cubicBezTo>
                <a:cubicBezTo>
                  <a:pt x="189662" y="692"/>
                  <a:pt x="209294" y="8612"/>
                  <a:pt x="179888" y="9820"/>
                </a:cubicBezTo>
                <a:cubicBezTo>
                  <a:pt x="150482" y="11028"/>
                  <a:pt x="48277" y="-11747"/>
                  <a:pt x="18618" y="8267"/>
                </a:cubicBezTo>
                <a:cubicBezTo>
                  <a:pt x="-11041" y="28282"/>
                  <a:pt x="4209" y="97453"/>
                  <a:pt x="1934" y="129907"/>
                </a:cubicBezTo>
                <a:cubicBezTo>
                  <a:pt x="-341" y="162361"/>
                  <a:pt x="1239" y="189019"/>
                  <a:pt x="4967" y="2029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6" name="Google Shape;306;p9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8036652" y="47584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"/>
          <p:cNvSpPr/>
          <p:nvPr/>
        </p:nvSpPr>
        <p:spPr>
          <a:xfrm>
            <a:off x="1435416" y="9852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9"/>
          <p:cNvGrpSpPr/>
          <p:nvPr/>
        </p:nvGrpSpPr>
        <p:grpSpPr>
          <a:xfrm>
            <a:off x="254999" y="120704"/>
            <a:ext cx="757289" cy="864550"/>
            <a:chOff x="5585712" y="137416"/>
            <a:chExt cx="757289" cy="864550"/>
          </a:xfrm>
        </p:grpSpPr>
        <p:sp>
          <p:nvSpPr>
            <p:cNvPr id="316" name="Google Shape;316;p9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9"/>
          <p:cNvGrpSpPr/>
          <p:nvPr/>
        </p:nvGrpSpPr>
        <p:grpSpPr>
          <a:xfrm>
            <a:off x="8562325" y="4237250"/>
            <a:ext cx="527400" cy="735075"/>
            <a:chOff x="3553100" y="1256250"/>
            <a:chExt cx="527400" cy="735075"/>
          </a:xfrm>
        </p:grpSpPr>
        <p:sp>
          <p:nvSpPr>
            <p:cNvPr id="344" name="Google Shape;344;p9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9"/>
          <p:cNvGrpSpPr/>
          <p:nvPr/>
        </p:nvGrpSpPr>
        <p:grpSpPr>
          <a:xfrm rot="10312242">
            <a:off x="7645616" y="122159"/>
            <a:ext cx="934955" cy="861648"/>
            <a:chOff x="6708722" y="1052986"/>
            <a:chExt cx="935003" cy="861693"/>
          </a:xfrm>
        </p:grpSpPr>
        <p:sp>
          <p:nvSpPr>
            <p:cNvPr id="351" name="Google Shape;351;p9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9"/>
          <p:cNvGrpSpPr/>
          <p:nvPr/>
        </p:nvGrpSpPr>
        <p:grpSpPr>
          <a:xfrm rot="615892">
            <a:off x="73117" y="4030384"/>
            <a:ext cx="1031267" cy="913255"/>
            <a:chOff x="1343200" y="1432100"/>
            <a:chExt cx="1031261" cy="913250"/>
          </a:xfrm>
        </p:grpSpPr>
        <p:sp>
          <p:nvSpPr>
            <p:cNvPr id="357" name="Google Shape;357;p9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8" name="Google Shape;358;p9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9" name="Google Shape;359;p9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9"/>
          <p:cNvGrpSpPr/>
          <p:nvPr/>
        </p:nvGrpSpPr>
        <p:grpSpPr>
          <a:xfrm rot="615892">
            <a:off x="515888" y="3544862"/>
            <a:ext cx="1111480" cy="1244482"/>
            <a:chOff x="1338201" y="32850"/>
            <a:chExt cx="1111474" cy="1244475"/>
          </a:xfrm>
        </p:grpSpPr>
        <p:sp>
          <p:nvSpPr>
            <p:cNvPr id="362" name="Google Shape;362;p9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9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4" name="Google Shape;364;p9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65" name="Google Shape;365;p9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/>
          <p:nvPr/>
        </p:nvSpPr>
        <p:spPr>
          <a:xfrm>
            <a:off x="-458120" y="2167204"/>
            <a:ext cx="2180032" cy="3175834"/>
          </a:xfrm>
          <a:custGeom>
            <a:avLst/>
            <a:gdLst/>
            <a:ahLst/>
            <a:cxnLst/>
            <a:rect l="l" t="t" r="r" b="b"/>
            <a:pathLst>
              <a:path w="161245" h="234899" extrusionOk="0">
                <a:moveTo>
                  <a:pt x="19444" y="62752"/>
                </a:moveTo>
                <a:cubicBezTo>
                  <a:pt x="21372" y="26412"/>
                  <a:pt x="13592" y="11728"/>
                  <a:pt x="19031" y="3423"/>
                </a:cubicBezTo>
                <a:cubicBezTo>
                  <a:pt x="24471" y="-4881"/>
                  <a:pt x="49051" y="3354"/>
                  <a:pt x="52081" y="12925"/>
                </a:cubicBezTo>
                <a:cubicBezTo>
                  <a:pt x="55111" y="22496"/>
                  <a:pt x="39412" y="50313"/>
                  <a:pt x="37209" y="60848"/>
                </a:cubicBezTo>
                <a:cubicBezTo>
                  <a:pt x="35006" y="71383"/>
                  <a:pt x="37071" y="71521"/>
                  <a:pt x="38861" y="76134"/>
                </a:cubicBezTo>
                <a:cubicBezTo>
                  <a:pt x="40651" y="80747"/>
                  <a:pt x="45265" y="84328"/>
                  <a:pt x="47950" y="88528"/>
                </a:cubicBezTo>
                <a:cubicBezTo>
                  <a:pt x="50635" y="92728"/>
                  <a:pt x="53940" y="97135"/>
                  <a:pt x="54973" y="101335"/>
                </a:cubicBezTo>
                <a:cubicBezTo>
                  <a:pt x="56006" y="105535"/>
                  <a:pt x="55868" y="110286"/>
                  <a:pt x="54147" y="113729"/>
                </a:cubicBezTo>
                <a:cubicBezTo>
                  <a:pt x="52426" y="117172"/>
                  <a:pt x="48156" y="119391"/>
                  <a:pt x="44645" y="121992"/>
                </a:cubicBezTo>
                <a:cubicBezTo>
                  <a:pt x="41134" y="124593"/>
                  <a:pt x="35420" y="126432"/>
                  <a:pt x="33079" y="129336"/>
                </a:cubicBezTo>
                <a:cubicBezTo>
                  <a:pt x="30738" y="132240"/>
                  <a:pt x="29842" y="135956"/>
                  <a:pt x="30599" y="139414"/>
                </a:cubicBezTo>
                <a:cubicBezTo>
                  <a:pt x="31356" y="142872"/>
                  <a:pt x="35350" y="146060"/>
                  <a:pt x="37622" y="150084"/>
                </a:cubicBezTo>
                <a:cubicBezTo>
                  <a:pt x="39894" y="154108"/>
                  <a:pt x="44370" y="158175"/>
                  <a:pt x="44232" y="163556"/>
                </a:cubicBezTo>
                <a:cubicBezTo>
                  <a:pt x="44095" y="168937"/>
                  <a:pt x="37417" y="177307"/>
                  <a:pt x="36797" y="182370"/>
                </a:cubicBezTo>
                <a:cubicBezTo>
                  <a:pt x="36178" y="187434"/>
                  <a:pt x="37864" y="191493"/>
                  <a:pt x="40515" y="193937"/>
                </a:cubicBezTo>
                <a:cubicBezTo>
                  <a:pt x="43166" y="196381"/>
                  <a:pt x="46919" y="197208"/>
                  <a:pt x="52703" y="197036"/>
                </a:cubicBezTo>
                <a:cubicBezTo>
                  <a:pt x="58487" y="196864"/>
                  <a:pt x="68230" y="192000"/>
                  <a:pt x="75218" y="192904"/>
                </a:cubicBezTo>
                <a:cubicBezTo>
                  <a:pt x="82207" y="193808"/>
                  <a:pt x="88919" y="200868"/>
                  <a:pt x="94634" y="202461"/>
                </a:cubicBezTo>
                <a:cubicBezTo>
                  <a:pt x="100349" y="204054"/>
                  <a:pt x="103448" y="202392"/>
                  <a:pt x="109507" y="202461"/>
                </a:cubicBezTo>
                <a:cubicBezTo>
                  <a:pt x="115566" y="202530"/>
                  <a:pt x="123760" y="200464"/>
                  <a:pt x="130990" y="202874"/>
                </a:cubicBezTo>
                <a:cubicBezTo>
                  <a:pt x="138220" y="205284"/>
                  <a:pt x="149994" y="213134"/>
                  <a:pt x="152886" y="216921"/>
                </a:cubicBezTo>
                <a:cubicBezTo>
                  <a:pt x="155778" y="220708"/>
                  <a:pt x="172578" y="224840"/>
                  <a:pt x="148341" y="225597"/>
                </a:cubicBezTo>
                <a:cubicBezTo>
                  <a:pt x="124104" y="226354"/>
                  <a:pt x="28946" y="248606"/>
                  <a:pt x="7463" y="221465"/>
                </a:cubicBezTo>
                <a:cubicBezTo>
                  <a:pt x="-14020" y="194324"/>
                  <a:pt x="17516" y="99092"/>
                  <a:pt x="19444" y="627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69" name="Google Shape;369;p10"/>
          <p:cNvSpPr/>
          <p:nvPr/>
        </p:nvSpPr>
        <p:spPr>
          <a:xfrm rot="10800000" flipH="1">
            <a:off x="6138297" y="-198401"/>
            <a:ext cx="3361551" cy="269110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0"/>
          <p:cNvSpPr txBox="1">
            <a:spLocks noGrp="1"/>
          </p:cNvSpPr>
          <p:nvPr>
            <p:ph type="body" idx="1"/>
          </p:nvPr>
        </p:nvSpPr>
        <p:spPr>
          <a:xfrm>
            <a:off x="1144375" y="339150"/>
            <a:ext cx="31974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371" name="Google Shape;371;p10"/>
          <p:cNvSpPr/>
          <p:nvPr/>
        </p:nvSpPr>
        <p:spPr>
          <a:xfrm>
            <a:off x="-4" y="2322596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0"/>
          <p:cNvSpPr/>
          <p:nvPr/>
        </p:nvSpPr>
        <p:spPr>
          <a:xfrm>
            <a:off x="959173" y="-126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0"/>
          <p:cNvSpPr/>
          <p:nvPr/>
        </p:nvSpPr>
        <p:spPr>
          <a:xfrm>
            <a:off x="1235716" y="49723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0"/>
          <p:cNvSpPr/>
          <p:nvPr/>
        </p:nvSpPr>
        <p:spPr>
          <a:xfrm>
            <a:off x="7655652" y="49108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6681866" y="-74654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2060936" y="49723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"/>
          <p:cNvSpPr/>
          <p:nvPr/>
        </p:nvSpPr>
        <p:spPr>
          <a:xfrm>
            <a:off x="7337002" y="351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0"/>
          <p:cNvSpPr/>
          <p:nvPr/>
        </p:nvSpPr>
        <p:spPr>
          <a:xfrm>
            <a:off x="8876407" y="189213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0"/>
          <p:cNvSpPr/>
          <p:nvPr/>
        </p:nvSpPr>
        <p:spPr>
          <a:xfrm>
            <a:off x="3715004" y="15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0"/>
          <p:cNvGrpSpPr/>
          <p:nvPr/>
        </p:nvGrpSpPr>
        <p:grpSpPr>
          <a:xfrm>
            <a:off x="55800" y="90450"/>
            <a:ext cx="527400" cy="735075"/>
            <a:chOff x="3553100" y="1256250"/>
            <a:chExt cx="527400" cy="735075"/>
          </a:xfrm>
        </p:grpSpPr>
        <p:sp>
          <p:nvSpPr>
            <p:cNvPr id="381" name="Google Shape;381;p10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0"/>
          <p:cNvGrpSpPr/>
          <p:nvPr/>
        </p:nvGrpSpPr>
        <p:grpSpPr>
          <a:xfrm rot="1784181">
            <a:off x="61018" y="4023287"/>
            <a:ext cx="516965" cy="1275525"/>
            <a:chOff x="2266600" y="1348075"/>
            <a:chExt cx="516975" cy="1275550"/>
          </a:xfrm>
        </p:grpSpPr>
        <p:sp>
          <p:nvSpPr>
            <p:cNvPr id="388" name="Google Shape;388;p10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" name="Google Shape;393;p10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394" name="Google Shape;394;p10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" name="Google Shape;398;p10"/>
          <p:cNvGrpSpPr/>
          <p:nvPr/>
        </p:nvGrpSpPr>
        <p:grpSpPr>
          <a:xfrm>
            <a:off x="8261462" y="-126984"/>
            <a:ext cx="757289" cy="864550"/>
            <a:chOff x="5585712" y="137416"/>
            <a:chExt cx="757289" cy="864550"/>
          </a:xfrm>
        </p:grpSpPr>
        <p:sp>
          <p:nvSpPr>
            <p:cNvPr id="399" name="Google Shape;399;p10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0"/>
          <p:cNvGrpSpPr/>
          <p:nvPr/>
        </p:nvGrpSpPr>
        <p:grpSpPr>
          <a:xfrm>
            <a:off x="8144826" y="4395525"/>
            <a:ext cx="1111474" cy="1244475"/>
            <a:chOff x="1338201" y="32850"/>
            <a:chExt cx="1111474" cy="1244475"/>
          </a:xfrm>
        </p:grpSpPr>
        <p:sp>
          <p:nvSpPr>
            <p:cNvPr id="427" name="Google Shape;427;p10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8" name="Google Shape;428;p10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9" name="Google Shape;429;p10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30" name="Google Shape;430;p10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_1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2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2"/>
          <p:cNvSpPr/>
          <p:nvPr/>
        </p:nvSpPr>
        <p:spPr>
          <a:xfrm>
            <a:off x="3448978" y="1947975"/>
            <a:ext cx="5879457" cy="3276343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2"/>
          <p:cNvSpPr/>
          <p:nvPr/>
        </p:nvSpPr>
        <p:spPr>
          <a:xfrm>
            <a:off x="-450101" y="-537849"/>
            <a:ext cx="3700691" cy="4215793"/>
          </a:xfrm>
          <a:custGeom>
            <a:avLst/>
            <a:gdLst/>
            <a:ahLst/>
            <a:cxnLst/>
            <a:rect l="l" t="t" r="r" b="b"/>
            <a:pathLst>
              <a:path w="179667" h="204675" extrusionOk="0">
                <a:moveTo>
                  <a:pt x="13433" y="194239"/>
                </a:moveTo>
                <a:cubicBezTo>
                  <a:pt x="17289" y="191898"/>
                  <a:pt x="22108" y="185288"/>
                  <a:pt x="25000" y="181845"/>
                </a:cubicBezTo>
                <a:cubicBezTo>
                  <a:pt x="27892" y="178402"/>
                  <a:pt x="29063" y="176544"/>
                  <a:pt x="30784" y="173583"/>
                </a:cubicBezTo>
                <a:cubicBezTo>
                  <a:pt x="32506" y="170622"/>
                  <a:pt x="34090" y="167317"/>
                  <a:pt x="35329" y="164081"/>
                </a:cubicBezTo>
                <a:cubicBezTo>
                  <a:pt x="36568" y="160845"/>
                  <a:pt x="37669" y="157333"/>
                  <a:pt x="38220" y="154166"/>
                </a:cubicBezTo>
                <a:cubicBezTo>
                  <a:pt x="38771" y="150999"/>
                  <a:pt x="38909" y="148313"/>
                  <a:pt x="38634" y="145077"/>
                </a:cubicBezTo>
                <a:cubicBezTo>
                  <a:pt x="38359" y="141841"/>
                  <a:pt x="37670" y="138191"/>
                  <a:pt x="36568" y="134748"/>
                </a:cubicBezTo>
                <a:cubicBezTo>
                  <a:pt x="35466" y="131305"/>
                  <a:pt x="33400" y="127519"/>
                  <a:pt x="32023" y="124420"/>
                </a:cubicBezTo>
                <a:cubicBezTo>
                  <a:pt x="30646" y="121322"/>
                  <a:pt x="29544" y="119465"/>
                  <a:pt x="28305" y="116157"/>
                </a:cubicBezTo>
                <a:cubicBezTo>
                  <a:pt x="27066" y="112849"/>
                  <a:pt x="25276" y="108707"/>
                  <a:pt x="24587" y="104573"/>
                </a:cubicBezTo>
                <a:cubicBezTo>
                  <a:pt x="23899" y="100439"/>
                  <a:pt x="23210" y="95002"/>
                  <a:pt x="24174" y="91353"/>
                </a:cubicBezTo>
                <a:cubicBezTo>
                  <a:pt x="25138" y="87704"/>
                  <a:pt x="27273" y="84467"/>
                  <a:pt x="30371" y="82677"/>
                </a:cubicBezTo>
                <a:cubicBezTo>
                  <a:pt x="33470" y="80887"/>
                  <a:pt x="36637" y="80956"/>
                  <a:pt x="42765" y="80612"/>
                </a:cubicBezTo>
                <a:cubicBezTo>
                  <a:pt x="48893" y="80268"/>
                  <a:pt x="59566" y="82747"/>
                  <a:pt x="67140" y="80612"/>
                </a:cubicBezTo>
                <a:cubicBezTo>
                  <a:pt x="74714" y="78478"/>
                  <a:pt x="83252" y="74691"/>
                  <a:pt x="88209" y="67805"/>
                </a:cubicBezTo>
                <a:cubicBezTo>
                  <a:pt x="93167" y="60919"/>
                  <a:pt x="93236" y="45633"/>
                  <a:pt x="96885" y="39298"/>
                </a:cubicBezTo>
                <a:cubicBezTo>
                  <a:pt x="100535" y="32963"/>
                  <a:pt x="102325" y="31652"/>
                  <a:pt x="110106" y="29796"/>
                </a:cubicBezTo>
                <a:cubicBezTo>
                  <a:pt x="117887" y="27940"/>
                  <a:pt x="135651" y="28570"/>
                  <a:pt x="143569" y="28160"/>
                </a:cubicBezTo>
                <a:cubicBezTo>
                  <a:pt x="151487" y="27750"/>
                  <a:pt x="153829" y="28091"/>
                  <a:pt x="157616" y="27334"/>
                </a:cubicBezTo>
                <a:cubicBezTo>
                  <a:pt x="161403" y="26577"/>
                  <a:pt x="162987" y="25406"/>
                  <a:pt x="166292" y="23616"/>
                </a:cubicBezTo>
                <a:cubicBezTo>
                  <a:pt x="169597" y="21826"/>
                  <a:pt x="175518" y="19484"/>
                  <a:pt x="177446" y="16592"/>
                </a:cubicBezTo>
                <a:cubicBezTo>
                  <a:pt x="179374" y="13700"/>
                  <a:pt x="181095" y="8054"/>
                  <a:pt x="177859" y="6264"/>
                </a:cubicBezTo>
                <a:cubicBezTo>
                  <a:pt x="174623" y="4474"/>
                  <a:pt x="177997" y="6195"/>
                  <a:pt x="158029" y="5851"/>
                </a:cubicBezTo>
                <a:cubicBezTo>
                  <a:pt x="138061" y="5507"/>
                  <a:pt x="83046" y="4198"/>
                  <a:pt x="58051" y="4198"/>
                </a:cubicBezTo>
                <a:cubicBezTo>
                  <a:pt x="33057" y="4198"/>
                  <a:pt x="17633" y="-6268"/>
                  <a:pt x="8062" y="5851"/>
                </a:cubicBezTo>
                <a:cubicBezTo>
                  <a:pt x="-1509" y="17970"/>
                  <a:pt x="1658" y="45237"/>
                  <a:pt x="625" y="76910"/>
                </a:cubicBezTo>
                <a:cubicBezTo>
                  <a:pt x="-408" y="108584"/>
                  <a:pt x="-270" y="176337"/>
                  <a:pt x="1865" y="195892"/>
                </a:cubicBezTo>
                <a:cubicBezTo>
                  <a:pt x="4000" y="215447"/>
                  <a:pt x="9577" y="196580"/>
                  <a:pt x="13433" y="194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11" name="Google Shape;1011;p22"/>
          <p:cNvSpPr txBox="1">
            <a:spLocks noGrp="1"/>
          </p:cNvSpPr>
          <p:nvPr>
            <p:ph type="title"/>
          </p:nvPr>
        </p:nvSpPr>
        <p:spPr>
          <a:xfrm>
            <a:off x="859725" y="1468400"/>
            <a:ext cx="42498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2"/>
          <p:cNvSpPr txBox="1">
            <a:spLocks noGrp="1"/>
          </p:cNvSpPr>
          <p:nvPr>
            <p:ph type="subTitle" idx="1"/>
          </p:nvPr>
        </p:nvSpPr>
        <p:spPr>
          <a:xfrm>
            <a:off x="761475" y="2439975"/>
            <a:ext cx="44463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3" name="Google Shape;1013;p22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2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2"/>
          <p:cNvSpPr/>
          <p:nvPr/>
        </p:nvSpPr>
        <p:spPr>
          <a:xfrm>
            <a:off x="3186716" y="46888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2"/>
          <p:cNvSpPr/>
          <p:nvPr/>
        </p:nvSpPr>
        <p:spPr>
          <a:xfrm>
            <a:off x="5278977" y="42420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2"/>
          <p:cNvSpPr/>
          <p:nvPr/>
        </p:nvSpPr>
        <p:spPr>
          <a:xfrm>
            <a:off x="1825116" y="136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2"/>
          <p:cNvSpPr/>
          <p:nvPr/>
        </p:nvSpPr>
        <p:spPr>
          <a:xfrm>
            <a:off x="1185361" y="49611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2"/>
          <p:cNvSpPr/>
          <p:nvPr/>
        </p:nvSpPr>
        <p:spPr>
          <a:xfrm>
            <a:off x="5954177" y="-7915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2"/>
          <p:cNvSpPr/>
          <p:nvPr/>
        </p:nvSpPr>
        <p:spPr>
          <a:xfrm>
            <a:off x="8491707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2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2" name="Google Shape;1022;p22"/>
          <p:cNvGrpSpPr/>
          <p:nvPr/>
        </p:nvGrpSpPr>
        <p:grpSpPr>
          <a:xfrm rot="-3140960" flipH="1">
            <a:off x="-73766" y="3917234"/>
            <a:ext cx="1099342" cy="1274075"/>
            <a:chOff x="374513" y="3152476"/>
            <a:chExt cx="1519294" cy="1760777"/>
          </a:xfrm>
        </p:grpSpPr>
        <p:sp>
          <p:nvSpPr>
            <p:cNvPr id="1023" name="Google Shape;1023;p22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22"/>
          <p:cNvGrpSpPr/>
          <p:nvPr/>
        </p:nvGrpSpPr>
        <p:grpSpPr>
          <a:xfrm flipH="1">
            <a:off x="535455" y="-155359"/>
            <a:ext cx="757289" cy="864550"/>
            <a:chOff x="5585712" y="137416"/>
            <a:chExt cx="757289" cy="864550"/>
          </a:xfrm>
        </p:grpSpPr>
        <p:sp>
          <p:nvSpPr>
            <p:cNvPr id="1035" name="Google Shape;1035;p22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22"/>
          <p:cNvGrpSpPr/>
          <p:nvPr/>
        </p:nvGrpSpPr>
        <p:grpSpPr>
          <a:xfrm rot="10169410">
            <a:off x="4880480" y="-64077"/>
            <a:ext cx="934981" cy="861672"/>
            <a:chOff x="6708722" y="1052986"/>
            <a:chExt cx="935003" cy="861693"/>
          </a:xfrm>
        </p:grpSpPr>
        <p:sp>
          <p:nvSpPr>
            <p:cNvPr id="1063" name="Google Shape;1063;p22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7"/>
          <p:cNvSpPr/>
          <p:nvPr/>
        </p:nvSpPr>
        <p:spPr>
          <a:xfrm>
            <a:off x="3189300" y="2102773"/>
            <a:ext cx="6138660" cy="312154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7"/>
          <p:cNvSpPr/>
          <p:nvPr/>
        </p:nvSpPr>
        <p:spPr>
          <a:xfrm>
            <a:off x="-65075" y="-81050"/>
            <a:ext cx="3927358" cy="312148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7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7"/>
          <p:cNvSpPr/>
          <p:nvPr/>
        </p:nvSpPr>
        <p:spPr>
          <a:xfrm>
            <a:off x="1102066" y="43978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7"/>
          <p:cNvSpPr/>
          <p:nvPr/>
        </p:nvSpPr>
        <p:spPr>
          <a:xfrm>
            <a:off x="6456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7"/>
          <p:cNvSpPr/>
          <p:nvPr/>
        </p:nvSpPr>
        <p:spPr>
          <a:xfrm>
            <a:off x="7939491" y="37468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7"/>
          <p:cNvSpPr/>
          <p:nvPr/>
        </p:nvSpPr>
        <p:spPr>
          <a:xfrm>
            <a:off x="1990161" y="49869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7"/>
          <p:cNvSpPr/>
          <p:nvPr/>
        </p:nvSpPr>
        <p:spPr>
          <a:xfrm>
            <a:off x="9021677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7"/>
          <p:cNvSpPr/>
          <p:nvPr/>
        </p:nvSpPr>
        <p:spPr>
          <a:xfrm>
            <a:off x="337616" y="12652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16879" y="3922702"/>
            <a:ext cx="1099336" cy="127406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8026529" y="27734"/>
            <a:ext cx="1657343" cy="808493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8362923" y="-268906"/>
            <a:ext cx="1094855" cy="1504759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8"/>
          <p:cNvSpPr/>
          <p:nvPr/>
        </p:nvSpPr>
        <p:spPr>
          <a:xfrm>
            <a:off x="3384486" y="635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8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8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8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8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8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8"/>
          <p:cNvSpPr/>
          <p:nvPr/>
        </p:nvSpPr>
        <p:spPr>
          <a:xfrm>
            <a:off x="8607341" y="319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8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8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8"/>
          <p:cNvSpPr/>
          <p:nvPr/>
        </p:nvSpPr>
        <p:spPr>
          <a:xfrm>
            <a:off x="9030807" y="13915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8"/>
          <p:cNvSpPr/>
          <p:nvPr/>
        </p:nvSpPr>
        <p:spPr>
          <a:xfrm>
            <a:off x="614166" y="37514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8180562" y="197704"/>
            <a:ext cx="757289" cy="864550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7997638" y="4273137"/>
            <a:ext cx="934946" cy="861640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8" r:id="rId4"/>
    <p:sldLayoutId id="2147483668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31"/>
          <p:cNvGrpSpPr/>
          <p:nvPr/>
        </p:nvGrpSpPr>
        <p:grpSpPr>
          <a:xfrm rot="-7176634">
            <a:off x="4904144" y="3607789"/>
            <a:ext cx="1111469" cy="1244470"/>
            <a:chOff x="1338201" y="32850"/>
            <a:chExt cx="1111474" cy="1244475"/>
          </a:xfrm>
        </p:grpSpPr>
        <p:sp>
          <p:nvSpPr>
            <p:cNvPr id="1431" name="Google Shape;1431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2" name="Google Shape;1432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3" name="Google Shape;1433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4" name="Google Shape;1434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31"/>
          <p:cNvGrpSpPr/>
          <p:nvPr/>
        </p:nvGrpSpPr>
        <p:grpSpPr>
          <a:xfrm rot="-1507493">
            <a:off x="3730468" y="3773462"/>
            <a:ext cx="1031279" cy="913266"/>
            <a:chOff x="1343200" y="1432100"/>
            <a:chExt cx="1031261" cy="913250"/>
          </a:xfrm>
        </p:grpSpPr>
        <p:sp>
          <p:nvSpPr>
            <p:cNvPr id="1437" name="Google Shape;1437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8" name="Google Shape;1438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39" name="Google Shape;1439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1"/>
          <p:cNvGrpSpPr/>
          <p:nvPr/>
        </p:nvGrpSpPr>
        <p:grpSpPr>
          <a:xfrm rot="1588830">
            <a:off x="3030864" y="362113"/>
            <a:ext cx="516983" cy="1275570"/>
            <a:chOff x="2266600" y="1348075"/>
            <a:chExt cx="516975" cy="1275550"/>
          </a:xfrm>
        </p:grpSpPr>
        <p:sp>
          <p:nvSpPr>
            <p:cNvPr id="1442" name="Google Shape;1442;p31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7" name="Google Shape;1447;p31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448" name="Google Shape;1448;p31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2" name="Google Shape;1452;p31"/>
          <p:cNvGrpSpPr/>
          <p:nvPr/>
        </p:nvGrpSpPr>
        <p:grpSpPr>
          <a:xfrm>
            <a:off x="1389238" y="3064439"/>
            <a:ext cx="1519294" cy="1760777"/>
            <a:chOff x="374513" y="3152476"/>
            <a:chExt cx="1519294" cy="1760777"/>
          </a:xfrm>
        </p:grpSpPr>
        <p:sp>
          <p:nvSpPr>
            <p:cNvPr id="1453" name="Google Shape;1453;p31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1"/>
          <p:cNvSpPr/>
          <p:nvPr/>
        </p:nvSpPr>
        <p:spPr>
          <a:xfrm>
            <a:off x="7635391" y="17291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007570" y="446474"/>
            <a:ext cx="274019" cy="264255"/>
          </a:xfrm>
          <a:custGeom>
            <a:avLst/>
            <a:gdLst/>
            <a:ahLst/>
            <a:cxnLst/>
            <a:rect l="l" t="t" r="r" b="b"/>
            <a:pathLst>
              <a:path w="9879" h="9527" extrusionOk="0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1267411" y="1131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8" name="Google Shape;1468;p31"/>
          <p:cNvGrpSpPr/>
          <p:nvPr/>
        </p:nvGrpSpPr>
        <p:grpSpPr>
          <a:xfrm>
            <a:off x="6848809" y="933561"/>
            <a:ext cx="935003" cy="861693"/>
            <a:chOff x="6708722" y="1052986"/>
            <a:chExt cx="935003" cy="861693"/>
          </a:xfrm>
        </p:grpSpPr>
        <p:sp>
          <p:nvSpPr>
            <p:cNvPr id="1469" name="Google Shape;1469;p31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31"/>
          <p:cNvGrpSpPr/>
          <p:nvPr/>
        </p:nvGrpSpPr>
        <p:grpSpPr>
          <a:xfrm>
            <a:off x="4851274" y="567616"/>
            <a:ext cx="757289" cy="864550"/>
            <a:chOff x="5585712" y="137416"/>
            <a:chExt cx="757289" cy="864550"/>
          </a:xfrm>
        </p:grpSpPr>
        <p:sp>
          <p:nvSpPr>
            <p:cNvPr id="1475" name="Google Shape;1475;p3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1"/>
          <p:cNvGrpSpPr/>
          <p:nvPr/>
        </p:nvGrpSpPr>
        <p:grpSpPr>
          <a:xfrm>
            <a:off x="6135497" y="1948659"/>
            <a:ext cx="1377666" cy="1201172"/>
            <a:chOff x="6271135" y="2305084"/>
            <a:chExt cx="1377666" cy="1201172"/>
          </a:xfrm>
        </p:grpSpPr>
        <p:sp>
          <p:nvSpPr>
            <p:cNvPr id="1503" name="Google Shape;1503;p31"/>
            <p:cNvSpPr/>
            <p:nvPr/>
          </p:nvSpPr>
          <p:spPr>
            <a:xfrm>
              <a:off x="6271135" y="2305084"/>
              <a:ext cx="1377666" cy="1201172"/>
            </a:xfrm>
            <a:custGeom>
              <a:avLst/>
              <a:gdLst/>
              <a:ahLst/>
              <a:cxnLst/>
              <a:rect l="l" t="t" r="r" b="b"/>
              <a:pathLst>
                <a:path w="49668" h="43305" extrusionOk="0">
                  <a:moveTo>
                    <a:pt x="44109" y="1"/>
                  </a:moveTo>
                  <a:cubicBezTo>
                    <a:pt x="43875" y="1"/>
                    <a:pt x="43638" y="79"/>
                    <a:pt x="43436" y="240"/>
                  </a:cubicBezTo>
                  <a:lnTo>
                    <a:pt x="487" y="36198"/>
                  </a:lnTo>
                  <a:cubicBezTo>
                    <a:pt x="61" y="36563"/>
                    <a:pt x="1" y="37201"/>
                    <a:pt x="365" y="37657"/>
                  </a:cubicBezTo>
                  <a:lnTo>
                    <a:pt x="4773" y="42916"/>
                  </a:lnTo>
                  <a:cubicBezTo>
                    <a:pt x="4979" y="43173"/>
                    <a:pt x="5272" y="43305"/>
                    <a:pt x="5570" y="43305"/>
                  </a:cubicBezTo>
                  <a:cubicBezTo>
                    <a:pt x="5800" y="43305"/>
                    <a:pt x="6033" y="43227"/>
                    <a:pt x="6232" y="43068"/>
                  </a:cubicBezTo>
                  <a:lnTo>
                    <a:pt x="49181" y="7079"/>
                  </a:lnTo>
                  <a:cubicBezTo>
                    <a:pt x="49606" y="6715"/>
                    <a:pt x="49667" y="6076"/>
                    <a:pt x="49303" y="5651"/>
                  </a:cubicBezTo>
                  <a:lnTo>
                    <a:pt x="44895" y="362"/>
                  </a:lnTo>
                  <a:cubicBezTo>
                    <a:pt x="44692" y="125"/>
                    <a:pt x="44403" y="1"/>
                    <a:pt x="44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361365" y="2411236"/>
              <a:ext cx="1287436" cy="1094522"/>
            </a:xfrm>
            <a:custGeom>
              <a:avLst/>
              <a:gdLst/>
              <a:ahLst/>
              <a:cxnLst/>
              <a:rect l="l" t="t" r="r" b="b"/>
              <a:pathLst>
                <a:path w="46415" h="39460" extrusionOk="0">
                  <a:moveTo>
                    <a:pt x="44530" y="0"/>
                  </a:moveTo>
                  <a:lnTo>
                    <a:pt x="0" y="37295"/>
                  </a:lnTo>
                  <a:lnTo>
                    <a:pt x="1520" y="39089"/>
                  </a:lnTo>
                  <a:cubicBezTo>
                    <a:pt x="1719" y="39338"/>
                    <a:pt x="2000" y="39460"/>
                    <a:pt x="2288" y="39460"/>
                  </a:cubicBezTo>
                  <a:cubicBezTo>
                    <a:pt x="2528" y="39460"/>
                    <a:pt x="2772" y="39376"/>
                    <a:pt x="2979" y="39210"/>
                  </a:cubicBezTo>
                  <a:lnTo>
                    <a:pt x="45928" y="3252"/>
                  </a:lnTo>
                  <a:cubicBezTo>
                    <a:pt x="46353" y="2888"/>
                    <a:pt x="46414" y="2249"/>
                    <a:pt x="46050" y="1824"/>
                  </a:cubicBezTo>
                  <a:lnTo>
                    <a:pt x="44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548447" y="2485406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15550" y="2512394"/>
              <a:ext cx="49789" cy="55669"/>
            </a:xfrm>
            <a:custGeom>
              <a:avLst/>
              <a:gdLst/>
              <a:ahLst/>
              <a:cxnLst/>
              <a:rect l="l" t="t" r="r" b="b"/>
              <a:pathLst>
                <a:path w="1795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90" y="2007"/>
                  </a:lnTo>
                  <a:lnTo>
                    <a:pt x="1794" y="173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483513" y="253938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450644" y="2567204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418608" y="2594164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27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85711" y="262115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7352842" y="2648974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7320805" y="2675962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7287908" y="2702923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305" y="1"/>
                  </a:moveTo>
                  <a:lnTo>
                    <a:pt x="1" y="275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7255039" y="2730772"/>
              <a:ext cx="48929" cy="54809"/>
            </a:xfrm>
            <a:custGeom>
              <a:avLst/>
              <a:gdLst/>
              <a:ahLst/>
              <a:cxnLst/>
              <a:rect l="l" t="t" r="r" b="b"/>
              <a:pathLst>
                <a:path w="1764" h="1976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7223003" y="275773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7190106" y="278472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7158069" y="2812542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275" y="0"/>
                  </a:moveTo>
                  <a:lnTo>
                    <a:pt x="1" y="244"/>
                  </a:lnTo>
                  <a:lnTo>
                    <a:pt x="1460" y="1976"/>
                  </a:lnTo>
                  <a:lnTo>
                    <a:pt x="1764" y="17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7125200" y="283953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7092331" y="2866491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1"/>
                  </a:moveTo>
                  <a:lnTo>
                    <a:pt x="0" y="274"/>
                  </a:lnTo>
                  <a:lnTo>
                    <a:pt x="1489" y="2007"/>
                  </a:lnTo>
                  <a:lnTo>
                    <a:pt x="1793" y="17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7060294" y="2893480"/>
              <a:ext cx="48901" cy="55669"/>
            </a:xfrm>
            <a:custGeom>
              <a:avLst/>
              <a:gdLst/>
              <a:ahLst/>
              <a:cxnLst/>
              <a:rect l="l" t="t" r="r" b="b"/>
              <a:pathLst>
                <a:path w="1763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59" y="2006"/>
                  </a:lnTo>
                  <a:lnTo>
                    <a:pt x="1763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7027398" y="292130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6994529" y="2948289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90" y="2006"/>
                  </a:lnTo>
                  <a:lnTo>
                    <a:pt x="1794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962492" y="297611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929595" y="300307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897559" y="303005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6864690" y="305788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6831793" y="308486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6799756" y="311182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766887" y="313965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6734850" y="316663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6701954" y="319362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669085" y="3221448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637048" y="324840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604151" y="327539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31"/>
          <p:cNvSpPr/>
          <p:nvPr/>
        </p:nvSpPr>
        <p:spPr>
          <a:xfrm>
            <a:off x="6799882" y="3303218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>
            <a:off x="6767846" y="333020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>
            <a:off x="6734977" y="3357168"/>
            <a:ext cx="48901" cy="55697"/>
          </a:xfrm>
          <a:custGeom>
            <a:avLst/>
            <a:gdLst/>
            <a:ahLst/>
            <a:cxnLst/>
            <a:rect l="l" t="t" r="r" b="b"/>
            <a:pathLst>
              <a:path w="1763" h="2008" extrusionOk="0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>
            <a:off x="6702080" y="3384988"/>
            <a:ext cx="49761" cy="54837"/>
          </a:xfrm>
          <a:custGeom>
            <a:avLst/>
            <a:gdLst/>
            <a:ahLst/>
            <a:cxnLst/>
            <a:rect l="l" t="t" r="r" b="b"/>
            <a:pathLst>
              <a:path w="1794" h="1977" extrusionOk="0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>
            <a:off x="6670043" y="341197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4461972" y="1131400"/>
            <a:ext cx="164428" cy="130339"/>
          </a:xfrm>
          <a:custGeom>
            <a:avLst/>
            <a:gdLst/>
            <a:ahLst/>
            <a:cxnLst/>
            <a:rect l="l" t="t" r="r" b="b"/>
            <a:pathLst>
              <a:path w="5928" h="4699" extrusionOk="0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31"/>
          <p:cNvGrpSpPr/>
          <p:nvPr/>
        </p:nvGrpSpPr>
        <p:grpSpPr>
          <a:xfrm>
            <a:off x="4091843" y="446478"/>
            <a:ext cx="585982" cy="791184"/>
            <a:chOff x="3863243" y="446478"/>
            <a:chExt cx="585982" cy="791184"/>
          </a:xfrm>
        </p:grpSpPr>
        <p:sp>
          <p:nvSpPr>
            <p:cNvPr id="1542" name="Google Shape;1542;p31"/>
            <p:cNvSpPr/>
            <p:nvPr/>
          </p:nvSpPr>
          <p:spPr>
            <a:xfrm>
              <a:off x="4183611" y="1090931"/>
              <a:ext cx="233577" cy="146731"/>
            </a:xfrm>
            <a:custGeom>
              <a:avLst/>
              <a:gdLst/>
              <a:ahLst/>
              <a:cxnLst/>
              <a:rect l="l" t="t" r="r" b="b"/>
              <a:pathLst>
                <a:path w="8421" h="5290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66"/>
                  </a:lnTo>
                  <a:cubicBezTo>
                    <a:pt x="694" y="4577"/>
                    <a:pt x="1715" y="5289"/>
                    <a:pt x="2818" y="5289"/>
                  </a:cubicBezTo>
                  <a:cubicBezTo>
                    <a:pt x="3042" y="5289"/>
                    <a:pt x="3270" y="5260"/>
                    <a:pt x="349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56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rgbClr val="6D6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863243" y="446478"/>
              <a:ext cx="585982" cy="673161"/>
            </a:xfrm>
            <a:custGeom>
              <a:avLst/>
              <a:gdLst/>
              <a:ahLst/>
              <a:cxnLst/>
              <a:rect l="l" t="t" r="r" b="b"/>
              <a:pathLst>
                <a:path w="21126" h="24269" extrusionOk="0">
                  <a:moveTo>
                    <a:pt x="11196" y="0"/>
                  </a:moveTo>
                  <a:cubicBezTo>
                    <a:pt x="9217" y="0"/>
                    <a:pt x="7203" y="611"/>
                    <a:pt x="5441" y="1927"/>
                  </a:cubicBezTo>
                  <a:cubicBezTo>
                    <a:pt x="1" y="5940"/>
                    <a:pt x="304" y="14146"/>
                    <a:pt x="6019" y="17794"/>
                  </a:cubicBezTo>
                  <a:cubicBezTo>
                    <a:pt x="8238" y="19222"/>
                    <a:pt x="9879" y="21411"/>
                    <a:pt x="10609" y="23934"/>
                  </a:cubicBezTo>
                  <a:lnTo>
                    <a:pt x="10700" y="24268"/>
                  </a:lnTo>
                  <a:lnTo>
                    <a:pt x="19363" y="21776"/>
                  </a:lnTo>
                  <a:lnTo>
                    <a:pt x="19271" y="21441"/>
                  </a:lnTo>
                  <a:cubicBezTo>
                    <a:pt x="18542" y="18858"/>
                    <a:pt x="18785" y="16122"/>
                    <a:pt x="19940" y="13690"/>
                  </a:cubicBezTo>
                  <a:cubicBezTo>
                    <a:pt x="20943" y="11593"/>
                    <a:pt x="21126" y="9222"/>
                    <a:pt x="20487" y="7003"/>
                  </a:cubicBezTo>
                  <a:cubicBezTo>
                    <a:pt x="19237" y="2617"/>
                    <a:pt x="15292" y="0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4160006" y="1050462"/>
              <a:ext cx="254658" cy="134388"/>
            </a:xfrm>
            <a:custGeom>
              <a:avLst/>
              <a:gdLst/>
              <a:ahLst/>
              <a:cxnLst/>
              <a:rect l="l" t="t" r="r" b="b"/>
              <a:pathLst>
                <a:path w="9181" h="4845" extrusionOk="0">
                  <a:moveTo>
                    <a:pt x="8633" y="1"/>
                  </a:moveTo>
                  <a:lnTo>
                    <a:pt x="1" y="2493"/>
                  </a:lnTo>
                  <a:lnTo>
                    <a:pt x="122" y="2979"/>
                  </a:lnTo>
                  <a:cubicBezTo>
                    <a:pt x="449" y="4109"/>
                    <a:pt x="1479" y="4844"/>
                    <a:pt x="2598" y="4844"/>
                  </a:cubicBezTo>
                  <a:cubicBezTo>
                    <a:pt x="2835" y="4844"/>
                    <a:pt x="3075" y="4811"/>
                    <a:pt x="3314" y="4742"/>
                  </a:cubicBezTo>
                  <a:lnTo>
                    <a:pt x="7022" y="3678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4211431" y="846425"/>
              <a:ext cx="68317" cy="238626"/>
            </a:xfrm>
            <a:custGeom>
              <a:avLst/>
              <a:gdLst/>
              <a:ahLst/>
              <a:cxnLst/>
              <a:rect l="l" t="t" r="r" b="b"/>
              <a:pathLst>
                <a:path w="2463" h="8603" fill="none" extrusionOk="0">
                  <a:moveTo>
                    <a:pt x="2463" y="8603"/>
                  </a:moveTo>
                  <a:lnTo>
                    <a:pt x="1" y="1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4076544" y="716585"/>
              <a:ext cx="212497" cy="136635"/>
            </a:xfrm>
            <a:custGeom>
              <a:avLst/>
              <a:gdLst/>
              <a:ahLst/>
              <a:cxnLst/>
              <a:rect l="l" t="t" r="r" b="b"/>
              <a:pathLst>
                <a:path w="7661" h="4926" fill="none" extrusionOk="0">
                  <a:moveTo>
                    <a:pt x="7660" y="1"/>
                  </a:moveTo>
                  <a:lnTo>
                    <a:pt x="4955" y="4925"/>
                  </a:lnTo>
                  <a:lnTo>
                    <a:pt x="1" y="2220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31"/>
          <p:cNvSpPr/>
          <p:nvPr/>
        </p:nvSpPr>
        <p:spPr>
          <a:xfrm>
            <a:off x="2422517" y="900901"/>
            <a:ext cx="4680065" cy="3567514"/>
          </a:xfrm>
          <a:custGeom>
            <a:avLst/>
            <a:gdLst/>
            <a:ahLst/>
            <a:cxnLst/>
            <a:rect l="l" t="t" r="r" b="b"/>
            <a:pathLst>
              <a:path w="168727" h="128617" extrusionOk="0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1"/>
          <p:cNvSpPr/>
          <p:nvPr/>
        </p:nvSpPr>
        <p:spPr>
          <a:xfrm>
            <a:off x="6092521" y="3907785"/>
            <a:ext cx="654272" cy="559770"/>
          </a:xfrm>
          <a:custGeom>
            <a:avLst/>
            <a:gdLst/>
            <a:ahLst/>
            <a:cxnLst/>
            <a:rect l="l" t="t" r="r" b="b"/>
            <a:pathLst>
              <a:path w="23588" h="20181" extrusionOk="0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1"/>
          <p:cNvSpPr/>
          <p:nvPr/>
        </p:nvSpPr>
        <p:spPr>
          <a:xfrm>
            <a:off x="2544756" y="1113398"/>
            <a:ext cx="4363913" cy="3215054"/>
          </a:xfrm>
          <a:custGeom>
            <a:avLst/>
            <a:gdLst/>
            <a:ahLst/>
            <a:cxnLst/>
            <a:rect l="l" t="t" r="r" b="b"/>
            <a:pathLst>
              <a:path w="157329" h="115910" extrusionOk="0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1"/>
          <p:cNvSpPr/>
          <p:nvPr/>
        </p:nvSpPr>
        <p:spPr>
          <a:xfrm>
            <a:off x="6157454" y="3773535"/>
            <a:ext cx="596939" cy="556608"/>
          </a:xfrm>
          <a:custGeom>
            <a:avLst/>
            <a:gdLst/>
            <a:ahLst/>
            <a:cxnLst/>
            <a:rect l="l" t="t" r="r" b="b"/>
            <a:pathLst>
              <a:path w="21521" h="20067" extrusionOk="0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1"/>
          <p:cNvSpPr/>
          <p:nvPr/>
        </p:nvSpPr>
        <p:spPr>
          <a:xfrm>
            <a:off x="2658563" y="1251947"/>
            <a:ext cx="4150612" cy="2971130"/>
          </a:xfrm>
          <a:custGeom>
            <a:avLst/>
            <a:gdLst/>
            <a:ahLst/>
            <a:cxnLst/>
            <a:rect l="l" t="t" r="r" b="b"/>
            <a:pathLst>
              <a:path w="149639" h="107116" extrusionOk="0">
                <a:moveTo>
                  <a:pt x="3411" y="1"/>
                </a:moveTo>
                <a:cubicBezTo>
                  <a:pt x="1521" y="1"/>
                  <a:pt x="1" y="1539"/>
                  <a:pt x="1" y="3436"/>
                </a:cubicBezTo>
                <a:lnTo>
                  <a:pt x="1" y="10214"/>
                </a:lnTo>
                <a:cubicBezTo>
                  <a:pt x="1" y="10214"/>
                  <a:pt x="761" y="12007"/>
                  <a:pt x="2129" y="12007"/>
                </a:cubicBezTo>
                <a:cubicBezTo>
                  <a:pt x="2639" y="12007"/>
                  <a:pt x="3164" y="12085"/>
                  <a:pt x="3681" y="12085"/>
                </a:cubicBezTo>
                <a:cubicBezTo>
                  <a:pt x="4456" y="12085"/>
                  <a:pt x="5211" y="11910"/>
                  <a:pt x="5867" y="11035"/>
                </a:cubicBezTo>
                <a:cubicBezTo>
                  <a:pt x="6409" y="10002"/>
                  <a:pt x="7379" y="9527"/>
                  <a:pt x="8346" y="9527"/>
                </a:cubicBezTo>
                <a:cubicBezTo>
                  <a:pt x="9713" y="9527"/>
                  <a:pt x="11074" y="10474"/>
                  <a:pt x="11217" y="12129"/>
                </a:cubicBezTo>
                <a:cubicBezTo>
                  <a:pt x="11397" y="13995"/>
                  <a:pt x="9895" y="15252"/>
                  <a:pt x="8346" y="15252"/>
                </a:cubicBezTo>
                <a:cubicBezTo>
                  <a:pt x="7549" y="15252"/>
                  <a:pt x="6740" y="14919"/>
                  <a:pt x="6141" y="14166"/>
                </a:cubicBezTo>
                <a:cubicBezTo>
                  <a:pt x="6141" y="14166"/>
                  <a:pt x="5411" y="13368"/>
                  <a:pt x="4123" y="13368"/>
                </a:cubicBezTo>
                <a:cubicBezTo>
                  <a:pt x="3479" y="13368"/>
                  <a:pt x="2696" y="13568"/>
                  <a:pt x="1794" y="14166"/>
                </a:cubicBezTo>
                <a:cubicBezTo>
                  <a:pt x="639" y="14895"/>
                  <a:pt x="1" y="15229"/>
                  <a:pt x="1" y="15229"/>
                </a:cubicBezTo>
                <a:lnTo>
                  <a:pt x="1" y="23953"/>
                </a:lnTo>
                <a:cubicBezTo>
                  <a:pt x="1" y="23953"/>
                  <a:pt x="822" y="26111"/>
                  <a:pt x="2220" y="26111"/>
                </a:cubicBezTo>
                <a:cubicBezTo>
                  <a:pt x="2435" y="26111"/>
                  <a:pt x="2651" y="26115"/>
                  <a:pt x="2868" y="26115"/>
                </a:cubicBezTo>
                <a:cubicBezTo>
                  <a:pt x="3909" y="26115"/>
                  <a:pt x="4956" y="26011"/>
                  <a:pt x="5837" y="24804"/>
                </a:cubicBezTo>
                <a:cubicBezTo>
                  <a:pt x="6382" y="23739"/>
                  <a:pt x="7372" y="23250"/>
                  <a:pt x="8356" y="23250"/>
                </a:cubicBezTo>
                <a:cubicBezTo>
                  <a:pt x="9730" y="23250"/>
                  <a:pt x="11093" y="24203"/>
                  <a:pt x="11217" y="25868"/>
                </a:cubicBezTo>
                <a:cubicBezTo>
                  <a:pt x="11375" y="27730"/>
                  <a:pt x="9881" y="28972"/>
                  <a:pt x="8342" y="28972"/>
                </a:cubicBezTo>
                <a:cubicBezTo>
                  <a:pt x="7519" y="28972"/>
                  <a:pt x="6683" y="28618"/>
                  <a:pt x="6080" y="27813"/>
                </a:cubicBezTo>
                <a:cubicBezTo>
                  <a:pt x="5893" y="27564"/>
                  <a:pt x="5156" y="26722"/>
                  <a:pt x="3934" y="26722"/>
                </a:cubicBezTo>
                <a:cubicBezTo>
                  <a:pt x="3364" y="26722"/>
                  <a:pt x="2689" y="26905"/>
                  <a:pt x="1916" y="27418"/>
                </a:cubicBezTo>
                <a:cubicBezTo>
                  <a:pt x="1217" y="27874"/>
                  <a:pt x="578" y="28391"/>
                  <a:pt x="1" y="28968"/>
                </a:cubicBezTo>
                <a:lnTo>
                  <a:pt x="1" y="37661"/>
                </a:lnTo>
                <a:cubicBezTo>
                  <a:pt x="1" y="37661"/>
                  <a:pt x="943" y="39819"/>
                  <a:pt x="2311" y="39819"/>
                </a:cubicBezTo>
                <a:cubicBezTo>
                  <a:pt x="2560" y="39819"/>
                  <a:pt x="2809" y="39827"/>
                  <a:pt x="3057" y="39827"/>
                </a:cubicBezTo>
                <a:cubicBezTo>
                  <a:pt x="4047" y="39827"/>
                  <a:pt x="5010" y="39710"/>
                  <a:pt x="5837" y="38543"/>
                </a:cubicBezTo>
                <a:cubicBezTo>
                  <a:pt x="6383" y="37462"/>
                  <a:pt x="7376" y="36967"/>
                  <a:pt x="8365" y="36967"/>
                </a:cubicBezTo>
                <a:cubicBezTo>
                  <a:pt x="9740" y="36967"/>
                  <a:pt x="11106" y="37926"/>
                  <a:pt x="11247" y="39607"/>
                </a:cubicBezTo>
                <a:cubicBezTo>
                  <a:pt x="11385" y="41462"/>
                  <a:pt x="9883" y="42689"/>
                  <a:pt x="8346" y="42689"/>
                </a:cubicBezTo>
                <a:cubicBezTo>
                  <a:pt x="7517" y="42689"/>
                  <a:pt x="6677" y="42331"/>
                  <a:pt x="6080" y="41522"/>
                </a:cubicBezTo>
                <a:cubicBezTo>
                  <a:pt x="5864" y="41241"/>
                  <a:pt x="4974" y="40225"/>
                  <a:pt x="3617" y="40225"/>
                </a:cubicBezTo>
                <a:cubicBezTo>
                  <a:pt x="3062" y="40225"/>
                  <a:pt x="2430" y="40394"/>
                  <a:pt x="1733" y="40853"/>
                </a:cubicBezTo>
                <a:cubicBezTo>
                  <a:pt x="1034" y="41339"/>
                  <a:pt x="426" y="41947"/>
                  <a:pt x="1" y="42677"/>
                </a:cubicBezTo>
                <a:lnTo>
                  <a:pt x="1" y="51400"/>
                </a:lnTo>
                <a:cubicBezTo>
                  <a:pt x="1" y="51400"/>
                  <a:pt x="822" y="53437"/>
                  <a:pt x="2220" y="53437"/>
                </a:cubicBezTo>
                <a:cubicBezTo>
                  <a:pt x="2560" y="53437"/>
                  <a:pt x="2904" y="53457"/>
                  <a:pt x="3247" y="53457"/>
                </a:cubicBezTo>
                <a:cubicBezTo>
                  <a:pt x="4161" y="53457"/>
                  <a:pt x="5063" y="53312"/>
                  <a:pt x="5837" y="52251"/>
                </a:cubicBezTo>
                <a:cubicBezTo>
                  <a:pt x="6396" y="51183"/>
                  <a:pt x="7381" y="50695"/>
                  <a:pt x="8357" y="50695"/>
                </a:cubicBezTo>
                <a:cubicBezTo>
                  <a:pt x="9715" y="50695"/>
                  <a:pt x="11058" y="51640"/>
                  <a:pt x="11217" y="53285"/>
                </a:cubicBezTo>
                <a:cubicBezTo>
                  <a:pt x="11397" y="55151"/>
                  <a:pt x="9895" y="56421"/>
                  <a:pt x="8346" y="56421"/>
                </a:cubicBezTo>
                <a:cubicBezTo>
                  <a:pt x="7549" y="56421"/>
                  <a:pt x="6740" y="56085"/>
                  <a:pt x="6141" y="55321"/>
                </a:cubicBezTo>
                <a:cubicBezTo>
                  <a:pt x="6118" y="55298"/>
                  <a:pt x="4997" y="53817"/>
                  <a:pt x="3306" y="53817"/>
                </a:cubicBezTo>
                <a:cubicBezTo>
                  <a:pt x="2746" y="53817"/>
                  <a:pt x="2125" y="53979"/>
                  <a:pt x="1460" y="54409"/>
                </a:cubicBezTo>
                <a:cubicBezTo>
                  <a:pt x="761" y="54896"/>
                  <a:pt x="244" y="55595"/>
                  <a:pt x="1" y="56415"/>
                </a:cubicBezTo>
                <a:lnTo>
                  <a:pt x="1" y="65108"/>
                </a:lnTo>
                <a:cubicBezTo>
                  <a:pt x="1" y="65108"/>
                  <a:pt x="761" y="67297"/>
                  <a:pt x="2159" y="67297"/>
                </a:cubicBezTo>
                <a:cubicBezTo>
                  <a:pt x="2370" y="67297"/>
                  <a:pt x="2585" y="67301"/>
                  <a:pt x="2801" y="67301"/>
                </a:cubicBezTo>
                <a:cubicBezTo>
                  <a:pt x="3860" y="67301"/>
                  <a:pt x="4953" y="67197"/>
                  <a:pt x="5837" y="65960"/>
                </a:cubicBezTo>
                <a:cubicBezTo>
                  <a:pt x="6384" y="64902"/>
                  <a:pt x="7370" y="64416"/>
                  <a:pt x="8350" y="64416"/>
                </a:cubicBezTo>
                <a:cubicBezTo>
                  <a:pt x="9709" y="64416"/>
                  <a:pt x="11058" y="65351"/>
                  <a:pt x="11217" y="66993"/>
                </a:cubicBezTo>
                <a:cubicBezTo>
                  <a:pt x="11398" y="68881"/>
                  <a:pt x="9893" y="70145"/>
                  <a:pt x="8342" y="70145"/>
                </a:cubicBezTo>
                <a:cubicBezTo>
                  <a:pt x="7546" y="70145"/>
                  <a:pt x="6739" y="69812"/>
                  <a:pt x="6141" y="69060"/>
                </a:cubicBezTo>
                <a:cubicBezTo>
                  <a:pt x="6141" y="69060"/>
                  <a:pt x="5426" y="68148"/>
                  <a:pt x="3488" y="68148"/>
                </a:cubicBezTo>
                <a:cubicBezTo>
                  <a:pt x="2899" y="68148"/>
                  <a:pt x="2198" y="68232"/>
                  <a:pt x="1369" y="68452"/>
                </a:cubicBezTo>
                <a:cubicBezTo>
                  <a:pt x="62" y="68817"/>
                  <a:pt x="1" y="70306"/>
                  <a:pt x="1" y="70306"/>
                </a:cubicBezTo>
                <a:lnTo>
                  <a:pt x="1" y="78847"/>
                </a:lnTo>
                <a:cubicBezTo>
                  <a:pt x="1" y="78847"/>
                  <a:pt x="761" y="80610"/>
                  <a:pt x="2129" y="80610"/>
                </a:cubicBezTo>
                <a:cubicBezTo>
                  <a:pt x="2646" y="80610"/>
                  <a:pt x="3178" y="80690"/>
                  <a:pt x="3701" y="80690"/>
                </a:cubicBezTo>
                <a:cubicBezTo>
                  <a:pt x="4468" y="80690"/>
                  <a:pt x="5216" y="80518"/>
                  <a:pt x="5867" y="79668"/>
                </a:cubicBezTo>
                <a:cubicBezTo>
                  <a:pt x="6424" y="78618"/>
                  <a:pt x="7402" y="78136"/>
                  <a:pt x="8375" y="78136"/>
                </a:cubicBezTo>
                <a:cubicBezTo>
                  <a:pt x="9737" y="78136"/>
                  <a:pt x="11088" y="79082"/>
                  <a:pt x="11247" y="80732"/>
                </a:cubicBezTo>
                <a:cubicBezTo>
                  <a:pt x="11407" y="82613"/>
                  <a:pt x="9906" y="83876"/>
                  <a:pt x="8359" y="83876"/>
                </a:cubicBezTo>
                <a:cubicBezTo>
                  <a:pt x="7557" y="83876"/>
                  <a:pt x="6743" y="83536"/>
                  <a:pt x="6141" y="82768"/>
                </a:cubicBezTo>
                <a:cubicBezTo>
                  <a:pt x="6052" y="82658"/>
                  <a:pt x="5078" y="81436"/>
                  <a:pt x="3546" y="81436"/>
                </a:cubicBezTo>
                <a:cubicBezTo>
                  <a:pt x="2973" y="81436"/>
                  <a:pt x="2323" y="81606"/>
                  <a:pt x="1612" y="82069"/>
                </a:cubicBezTo>
                <a:cubicBezTo>
                  <a:pt x="943" y="82525"/>
                  <a:pt x="396" y="83133"/>
                  <a:pt x="1" y="83863"/>
                </a:cubicBezTo>
                <a:lnTo>
                  <a:pt x="1" y="92556"/>
                </a:lnTo>
                <a:cubicBezTo>
                  <a:pt x="1" y="92556"/>
                  <a:pt x="913" y="94744"/>
                  <a:pt x="2281" y="94744"/>
                </a:cubicBezTo>
                <a:cubicBezTo>
                  <a:pt x="2501" y="94744"/>
                  <a:pt x="2720" y="94749"/>
                  <a:pt x="2937" y="94749"/>
                </a:cubicBezTo>
                <a:cubicBezTo>
                  <a:pt x="3981" y="94749"/>
                  <a:pt x="4987" y="94645"/>
                  <a:pt x="5867" y="93437"/>
                </a:cubicBezTo>
                <a:cubicBezTo>
                  <a:pt x="6416" y="92365"/>
                  <a:pt x="7404" y="91872"/>
                  <a:pt x="8387" y="91872"/>
                </a:cubicBezTo>
                <a:cubicBezTo>
                  <a:pt x="9743" y="91872"/>
                  <a:pt x="11089" y="92813"/>
                  <a:pt x="11247" y="94471"/>
                </a:cubicBezTo>
                <a:cubicBezTo>
                  <a:pt x="11427" y="96331"/>
                  <a:pt x="9910" y="97585"/>
                  <a:pt x="8357" y="97585"/>
                </a:cubicBezTo>
                <a:cubicBezTo>
                  <a:pt x="7550" y="97585"/>
                  <a:pt x="6733" y="97246"/>
                  <a:pt x="6141" y="96477"/>
                </a:cubicBezTo>
                <a:cubicBezTo>
                  <a:pt x="6039" y="96350"/>
                  <a:pt x="5453" y="95759"/>
                  <a:pt x="3290" y="95759"/>
                </a:cubicBezTo>
                <a:cubicBezTo>
                  <a:pt x="2857" y="95759"/>
                  <a:pt x="2362" y="95783"/>
                  <a:pt x="1794" y="95838"/>
                </a:cubicBezTo>
                <a:cubicBezTo>
                  <a:pt x="366" y="95990"/>
                  <a:pt x="31" y="97571"/>
                  <a:pt x="31" y="97571"/>
                </a:cubicBezTo>
                <a:lnTo>
                  <a:pt x="31" y="103650"/>
                </a:lnTo>
                <a:cubicBezTo>
                  <a:pt x="31" y="105565"/>
                  <a:pt x="1581" y="107115"/>
                  <a:pt x="3496" y="107115"/>
                </a:cubicBezTo>
                <a:lnTo>
                  <a:pt x="129547" y="107115"/>
                </a:lnTo>
                <a:lnTo>
                  <a:pt x="149639" y="87024"/>
                </a:lnTo>
                <a:lnTo>
                  <a:pt x="149639" y="3436"/>
                </a:lnTo>
                <a:cubicBezTo>
                  <a:pt x="149639" y="1539"/>
                  <a:pt x="148118" y="1"/>
                  <a:pt x="146229" y="1"/>
                </a:cubicBezTo>
                <a:cubicBezTo>
                  <a:pt x="146211" y="1"/>
                  <a:pt x="146192" y="1"/>
                  <a:pt x="146174" y="1"/>
                </a:cubicBezTo>
                <a:lnTo>
                  <a:pt x="3466" y="1"/>
                </a:lnTo>
                <a:cubicBezTo>
                  <a:pt x="3447" y="1"/>
                  <a:pt x="3429" y="1"/>
                  <a:pt x="34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1"/>
          <p:cNvSpPr/>
          <p:nvPr/>
        </p:nvSpPr>
        <p:spPr>
          <a:xfrm>
            <a:off x="6251013" y="3665747"/>
            <a:ext cx="558162" cy="558162"/>
          </a:xfrm>
          <a:custGeom>
            <a:avLst/>
            <a:gdLst/>
            <a:ahLst/>
            <a:cxnLst/>
            <a:rect l="l" t="t" r="r" b="b"/>
            <a:pathLst>
              <a:path w="20123" h="20123" extrusionOk="0">
                <a:moveTo>
                  <a:pt x="2737" y="1"/>
                </a:moveTo>
                <a:cubicBezTo>
                  <a:pt x="1217" y="1"/>
                  <a:pt x="1" y="1217"/>
                  <a:pt x="31" y="2706"/>
                </a:cubicBezTo>
                <a:lnTo>
                  <a:pt x="31" y="20123"/>
                </a:lnTo>
                <a:lnTo>
                  <a:pt x="20123" y="1"/>
                </a:lnTo>
                <a:close/>
              </a:path>
            </a:pathLst>
          </a:custGeom>
          <a:solidFill>
            <a:srgbClr val="E7EB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1"/>
          <p:cNvSpPr/>
          <p:nvPr/>
        </p:nvSpPr>
        <p:spPr>
          <a:xfrm rot="-926104">
            <a:off x="5880216" y="1006950"/>
            <a:ext cx="913713" cy="8617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31"/>
          <p:cNvGrpSpPr/>
          <p:nvPr/>
        </p:nvGrpSpPr>
        <p:grpSpPr>
          <a:xfrm>
            <a:off x="6157454" y="3120321"/>
            <a:ext cx="1657343" cy="808493"/>
            <a:chOff x="6016754" y="2989146"/>
            <a:chExt cx="1657343" cy="808493"/>
          </a:xfrm>
        </p:grpSpPr>
        <p:sp>
          <p:nvSpPr>
            <p:cNvPr id="1555" name="Google Shape;1555;p31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6493848" y="2823682"/>
            <a:ext cx="1094855" cy="1504759"/>
            <a:chOff x="6143348" y="1855432"/>
            <a:chExt cx="1094855" cy="1504759"/>
          </a:xfrm>
        </p:grpSpPr>
        <p:sp>
          <p:nvSpPr>
            <p:cNvPr id="1561" name="Google Shape;1561;p31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7" name="Google Shape;1567;p31"/>
          <p:cNvSpPr txBox="1">
            <a:spLocks noGrp="1"/>
          </p:cNvSpPr>
          <p:nvPr>
            <p:ph type="title"/>
          </p:nvPr>
        </p:nvSpPr>
        <p:spPr>
          <a:xfrm>
            <a:off x="2622936" y="1828469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 err="1">
                <a:ln w="3175">
                  <a:solidFill>
                    <a:schemeClr val="tx1"/>
                  </a:solidFill>
                </a:ln>
              </a:rPr>
              <a:t>Matematika</a:t>
            </a:r>
            <a:r>
              <a:rPr lang="en-US" sz="4800" dirty="0">
                <a:ln w="3175">
                  <a:solidFill>
                    <a:schemeClr val="tx1"/>
                  </a:solidFill>
                </a:ln>
              </a:rPr>
              <a:t/>
            </a:r>
            <a:br>
              <a:rPr lang="en-US" sz="4800" dirty="0">
                <a:ln w="3175">
                  <a:solidFill>
                    <a:schemeClr val="tx1"/>
                  </a:solidFill>
                </a:ln>
              </a:rPr>
            </a:br>
            <a:r>
              <a:rPr lang="en-US" sz="4800" dirty="0">
                <a:ln w="3175">
                  <a:solidFill>
                    <a:schemeClr val="tx1"/>
                  </a:solidFill>
                </a:ln>
              </a:rPr>
              <a:t>2-sinf</a:t>
            </a:r>
            <a:endParaRPr sz="48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568" name="Google Shape;1568;p31"/>
          <p:cNvSpPr/>
          <p:nvPr/>
        </p:nvSpPr>
        <p:spPr>
          <a:xfrm>
            <a:off x="1492879" y="45486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1"/>
          <p:cNvSpPr/>
          <p:nvPr/>
        </p:nvSpPr>
        <p:spPr>
          <a:xfrm>
            <a:off x="6507336" y="45827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0" name="Google Shape;1570;p31"/>
          <p:cNvGrpSpPr/>
          <p:nvPr/>
        </p:nvGrpSpPr>
        <p:grpSpPr>
          <a:xfrm>
            <a:off x="1343200" y="1432100"/>
            <a:ext cx="1031261" cy="913250"/>
            <a:chOff x="1343200" y="1432100"/>
            <a:chExt cx="1031261" cy="913250"/>
          </a:xfrm>
        </p:grpSpPr>
        <p:sp>
          <p:nvSpPr>
            <p:cNvPr id="1571" name="Google Shape;1571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2" name="Google Shape;1572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73" name="Google Shape;1573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1"/>
          <p:cNvGrpSpPr/>
          <p:nvPr/>
        </p:nvGrpSpPr>
        <p:grpSpPr>
          <a:xfrm>
            <a:off x="1876176" y="710725"/>
            <a:ext cx="1111474" cy="1244475"/>
            <a:chOff x="1338201" y="32850"/>
            <a:chExt cx="1111474" cy="1244475"/>
          </a:xfrm>
        </p:grpSpPr>
        <p:sp>
          <p:nvSpPr>
            <p:cNvPr id="1576" name="Google Shape;1576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7" name="Google Shape;1577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8" name="Google Shape;1578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9" name="Google Shape;1579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1"/>
          <p:cNvGrpSpPr/>
          <p:nvPr/>
        </p:nvGrpSpPr>
        <p:grpSpPr>
          <a:xfrm>
            <a:off x="2164413" y="2335346"/>
            <a:ext cx="1186423" cy="2313961"/>
            <a:chOff x="5329725" y="2719275"/>
            <a:chExt cx="1048725" cy="2045400"/>
          </a:xfrm>
        </p:grpSpPr>
        <p:sp>
          <p:nvSpPr>
            <p:cNvPr id="1582" name="Google Shape;1582;p31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p31"/>
          <p:cNvSpPr/>
          <p:nvPr/>
        </p:nvSpPr>
        <p:spPr>
          <a:xfrm>
            <a:off x="1780271" y="268527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1"/>
          <p:cNvSpPr/>
          <p:nvPr/>
        </p:nvSpPr>
        <p:spPr>
          <a:xfrm>
            <a:off x="5782021" y="920208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1"/>
          <p:cNvSpPr/>
          <p:nvPr/>
        </p:nvSpPr>
        <p:spPr>
          <a:xfrm>
            <a:off x="7056078" y="27209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1"/>
          <p:cNvSpPr/>
          <p:nvPr/>
        </p:nvSpPr>
        <p:spPr>
          <a:xfrm>
            <a:off x="3494215" y="43893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51;p37">
            <a:extLst>
              <a:ext uri="{FF2B5EF4-FFF2-40B4-BE49-F238E27FC236}">
                <a16:creationId xmlns=""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-144896" y="432325"/>
            <a:ext cx="9382990" cy="1560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(134- 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b="1" dirty="0" smtClean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Tenglamalarni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yechamiz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6" y="2237795"/>
            <a:ext cx="8505394" cy="75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5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3"/>
          <p:cNvSpPr txBox="1">
            <a:spLocks noGrp="1"/>
          </p:cNvSpPr>
          <p:nvPr>
            <p:ph type="title"/>
          </p:nvPr>
        </p:nvSpPr>
        <p:spPr>
          <a:xfrm>
            <a:off x="618877" y="1740975"/>
            <a:ext cx="5446733" cy="103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E’tiboringiz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uchun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rahmat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!</a:t>
            </a:r>
            <a:endParaRPr sz="4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853" name="Google Shape;1853;p43"/>
          <p:cNvPicPr preferRelativeResize="0"/>
          <p:nvPr/>
        </p:nvPicPr>
        <p:blipFill rotWithShape="1">
          <a:blip r:embed="rId3">
            <a:alphaModFix/>
          </a:blip>
          <a:srcRect l="-6923" t="-41631" r="-2104" b="6332"/>
          <a:stretch/>
        </p:blipFill>
        <p:spPr>
          <a:xfrm rot="5400000">
            <a:off x="5183625" y="-696900"/>
            <a:ext cx="6585600" cy="6537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35"/>
          <p:cNvSpPr txBox="1">
            <a:spLocks noGrp="1"/>
          </p:cNvSpPr>
          <p:nvPr>
            <p:ph type="title"/>
          </p:nvPr>
        </p:nvSpPr>
        <p:spPr>
          <a:xfrm>
            <a:off x="1410553" y="1857713"/>
            <a:ext cx="6652792" cy="193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5400" dirty="0" err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Mavzu</a:t>
            </a:r>
            <a:r>
              <a:rPr lang="en-US" sz="5400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400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Tenglamalar</a:t>
            </a:r>
            <a:endParaRPr sz="9600" dirty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51;p37">
            <a:extLst>
              <a:ext uri="{FF2B5EF4-FFF2-40B4-BE49-F238E27FC236}">
                <a16:creationId xmlns=""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-144896" y="432325"/>
            <a:ext cx="9382990" cy="1560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(134- 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5 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b="1" dirty="0" smtClean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Namuna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asosida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14488"/>
            <a:ext cx="90297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7200" y="3152188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9300" y="3647488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2500" y="4091988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2200" y="1576233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2019578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02100" y="2480735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02200" y="3152188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1600" y="3611976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4800" y="4066587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5600" y="1564751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7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11900" y="2020796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7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1700" y="2467757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7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75600" y="3156423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10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73800" y="3593399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10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13600" y="4059063"/>
            <a:ext cx="9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10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=""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541043" y="88900"/>
            <a:ext cx="8070709" cy="1446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1-topshiriq.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Ikki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pallali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tarozida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quti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va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sharlar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quyidagicha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muvozanatda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turibdi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endParaRPr lang="en-US" sz="28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12" y="1024568"/>
            <a:ext cx="6817977" cy="167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23" y="2696533"/>
            <a:ext cx="7242149" cy="172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91" y="4399849"/>
            <a:ext cx="5202611" cy="8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564" b="46304" l="59256" r="66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4" t="21088" r="34305" b="57824"/>
          <a:stretch/>
        </p:blipFill>
        <p:spPr bwMode="auto">
          <a:xfrm>
            <a:off x="5237384" y="1377392"/>
            <a:ext cx="434340" cy="35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564" b="46304" l="59256" r="66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4" t="21088" r="34305" b="57824"/>
          <a:stretch/>
        </p:blipFill>
        <p:spPr bwMode="auto">
          <a:xfrm>
            <a:off x="6584219" y="1382154"/>
            <a:ext cx="424272" cy="33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5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628775"/>
            <a:ext cx="92487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12107" y="923904"/>
            <a:ext cx="1756291" cy="1831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85129" y="923904"/>
            <a:ext cx="1756291" cy="1831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63055" y="3070204"/>
            <a:ext cx="1756291" cy="1831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54930" y="3070204"/>
            <a:ext cx="1756291" cy="1831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24559" y="3070204"/>
            <a:ext cx="1756291" cy="1831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Google Shape;1840;p41"/>
          <p:cNvSpPr txBox="1">
            <a:spLocks/>
          </p:cNvSpPr>
          <p:nvPr/>
        </p:nvSpPr>
        <p:spPr>
          <a:xfrm>
            <a:off x="517009" y="803503"/>
            <a:ext cx="8302337" cy="719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Tenglamalarni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yechamiz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8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3011" y="1112152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/>
              <a:t>+ 9 = 14 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13012" y="1465232"/>
            <a:ext cx="1608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/>
              <a:t>= 14 - </a:t>
            </a:r>
            <a:r>
              <a:rPr lang="en-US" sz="2400" dirty="0" smtClean="0"/>
              <a:t>9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3012" y="1777642"/>
            <a:ext cx="145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/>
              <a:t>= 5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13974" y="1136229"/>
            <a:ext cx="1674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5 + a = 14 </a:t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13974" y="1459800"/>
            <a:ext cx="1674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= 14 - 5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974" y="1791947"/>
            <a:ext cx="1674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= 9 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24559" y="3070205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/>
              <a:t>+ 13 = 26 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24559" y="3559527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 smtClean="0"/>
              <a:t>= 26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13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24559" y="4009762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 smtClean="0"/>
              <a:t>= 13 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059742" y="3094667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27 + y = 27 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059742" y="3559527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 </a:t>
            </a:r>
            <a:r>
              <a:rPr lang="en-US" sz="2400" dirty="0"/>
              <a:t>= </a:t>
            </a:r>
            <a:r>
              <a:rPr lang="en-US" sz="2400" dirty="0" smtClean="0"/>
              <a:t>27-27 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059742" y="4021192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 </a:t>
            </a:r>
            <a:r>
              <a:rPr lang="en-US" sz="2400" dirty="0"/>
              <a:t>= </a:t>
            </a:r>
            <a:r>
              <a:rPr lang="en-US" sz="2400" dirty="0" smtClean="0"/>
              <a:t>0 </a:t>
            </a:r>
            <a:endParaRPr lang="ru-RU" sz="2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057317" y="3097862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14 + b = 76 </a:t>
            </a:r>
            <a:endParaRPr lang="ru-RU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050163" y="3569032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 </a:t>
            </a:r>
            <a:r>
              <a:rPr lang="en-US" sz="2400" dirty="0"/>
              <a:t>= </a:t>
            </a:r>
            <a:r>
              <a:rPr lang="en-US" sz="2400" dirty="0" smtClean="0"/>
              <a:t>76-14 </a:t>
            </a:r>
            <a:endParaRPr lang="ru-RU" sz="2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050163" y="4005054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 </a:t>
            </a:r>
            <a:r>
              <a:rPr lang="en-US" sz="2400" dirty="0"/>
              <a:t>= </a:t>
            </a:r>
            <a:r>
              <a:rPr lang="en-US" sz="2400" dirty="0" smtClean="0"/>
              <a:t>62 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05158" y="2137707"/>
            <a:ext cx="1615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33CC"/>
                </a:solidFill>
              </a:rPr>
              <a:t>T: 5+9=14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55303" y="2239307"/>
            <a:ext cx="1615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33CC"/>
                </a:solidFill>
              </a:rPr>
              <a:t>T: 5+9=14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6933" y="4453234"/>
            <a:ext cx="2022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i="1" dirty="0" smtClean="0">
                <a:solidFill>
                  <a:srgbClr val="0033CC"/>
                </a:solidFill>
              </a:rPr>
              <a:t>T: 13+13=26</a:t>
            </a:r>
            <a:endParaRPr lang="ru-RU" sz="2300" dirty="0">
              <a:solidFill>
                <a:srgbClr val="0033C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82376" y="4436068"/>
            <a:ext cx="2022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33CC"/>
                </a:solidFill>
              </a:rPr>
              <a:t>T: 27+0=27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11783" y="4436067"/>
            <a:ext cx="2022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i="1" dirty="0" smtClean="0">
                <a:solidFill>
                  <a:srgbClr val="0033CC"/>
                </a:solidFill>
              </a:rPr>
              <a:t>T: 14+62=76</a:t>
            </a:r>
            <a:endParaRPr lang="ru-RU" sz="23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34" grpId="0" animBg="1"/>
      <p:bldP spid="36" grpId="0" animBg="1"/>
      <p:bldP spid="2" grpId="0"/>
      <p:bldP spid="3" grpId="0"/>
      <p:bldP spid="38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0" y="4208676"/>
            <a:ext cx="1524000" cy="1150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9400" y="284905"/>
            <a:ext cx="8445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Rasmga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tenglamalar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tuzamiz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noma’lumni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721488"/>
            <a:ext cx="2897603" cy="120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04" y="1665166"/>
            <a:ext cx="2923418" cy="137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89" y="1673412"/>
            <a:ext cx="2735711" cy="141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048000" y="1485234"/>
            <a:ext cx="0" cy="1981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01622" y="1485234"/>
            <a:ext cx="0" cy="1981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11485" y="3070205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/>
              <a:t>+ </a:t>
            </a:r>
            <a:r>
              <a:rPr lang="en-US" sz="2400" dirty="0" smtClean="0"/>
              <a:t>12 </a:t>
            </a:r>
            <a:r>
              <a:rPr lang="en-US" sz="2400" dirty="0"/>
              <a:t>= </a:t>
            </a:r>
            <a:r>
              <a:rPr lang="en-US" sz="2400" dirty="0" smtClean="0"/>
              <a:t>30 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1485" y="3559527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 smtClean="0"/>
              <a:t>= 30 - 12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1485" y="4009762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 smtClean="0"/>
              <a:t>= 18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67467" y="3098237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23</a:t>
            </a:r>
            <a:r>
              <a:rPr lang="en-US" sz="2400" b="1" i="1" dirty="0" smtClean="0"/>
              <a:t> </a:t>
            </a:r>
            <a:r>
              <a:rPr lang="en-US" sz="2400" dirty="0"/>
              <a:t>+ </a:t>
            </a:r>
            <a:r>
              <a:rPr lang="en-US" sz="2400" b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84 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67467" y="3587559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 smtClean="0"/>
              <a:t>= 84 - 23 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67467" y="4037794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 smtClean="0"/>
              <a:t>= 61 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28761" y="3038287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400" dirty="0" smtClean="0"/>
              <a:t>38</a:t>
            </a:r>
            <a:r>
              <a:rPr lang="en-US" sz="2400" dirty="0" smtClean="0"/>
              <a:t> + </a:t>
            </a:r>
            <a:r>
              <a:rPr lang="en-US" sz="2400" b="1" i="1" dirty="0" smtClean="0"/>
              <a:t>x </a:t>
            </a:r>
            <a:r>
              <a:rPr lang="en-US" sz="2400" dirty="0" smtClean="0"/>
              <a:t>= 95 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28761" y="3527609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 smtClean="0"/>
              <a:t>= 95 - 38 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828761" y="3977844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 smtClean="0"/>
              <a:t>= 57 </a:t>
            </a:r>
            <a:endParaRPr lang="ru-RU" sz="2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02119"/>
            <a:ext cx="5524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795769"/>
            <a:ext cx="409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1881494"/>
            <a:ext cx="390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11485" y="4454953"/>
            <a:ext cx="204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33CC"/>
                </a:solidFill>
              </a:rPr>
              <a:t>T: 18+12=30</a:t>
            </a:r>
            <a:endParaRPr lang="ru-RU" sz="2400" i="1" dirty="0">
              <a:solidFill>
                <a:srgbClr val="0033CC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67467" y="4499459"/>
            <a:ext cx="204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33CC"/>
                </a:solidFill>
              </a:rPr>
              <a:t>T: 23+61=84</a:t>
            </a:r>
            <a:endParaRPr lang="ru-RU" sz="2400" i="1" dirty="0">
              <a:solidFill>
                <a:srgbClr val="0033CC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28761" y="4454953"/>
            <a:ext cx="204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33CC"/>
                </a:solidFill>
              </a:rPr>
              <a:t>T: 38+57=95</a:t>
            </a:r>
            <a:endParaRPr lang="ru-RU" sz="24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79400" y="196005"/>
            <a:ext cx="8445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Shuhrat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bog‘da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tushgacha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64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kg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tushdan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keyin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yana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kilogramm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terdi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jami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97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kilogramm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tergan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bo‘lsa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tushdan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keyin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terilgan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miqdorini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0500" y="2088086"/>
            <a:ext cx="8445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Kunning</a:t>
            </a:r>
            <a:r>
              <a:rPr lang="en-US" sz="2800" b="1" i="1" dirty="0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1-qismida  - 64 kg </a:t>
            </a:r>
          </a:p>
          <a:p>
            <a:r>
              <a:rPr lang="en-US" sz="2800" b="1" i="1" dirty="0" err="1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Kunning</a:t>
            </a:r>
            <a:r>
              <a:rPr lang="en-US" sz="2800" b="1" i="1" dirty="0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2-qismida  - x kg </a:t>
            </a:r>
            <a:r>
              <a:rPr lang="en-US" sz="2800" b="1" i="1" dirty="0" err="1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</a:t>
            </a:r>
            <a:r>
              <a:rPr lang="en-US" sz="2800" b="1" i="1" dirty="0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800" b="1" i="1" dirty="0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 </a:t>
            </a:r>
            <a:r>
              <a:rPr lang="en-US" sz="2800" b="1" i="1" dirty="0" err="1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davomida</a:t>
            </a:r>
            <a:r>
              <a:rPr lang="en-US" sz="2800" b="1" i="1" dirty="0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97 </a:t>
            </a:r>
            <a:r>
              <a:rPr lang="en-US" sz="2800" b="1" i="1" dirty="0" err="1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kilogramm</a:t>
            </a:r>
            <a:r>
              <a:rPr lang="en-US" sz="2800" b="1" i="1" dirty="0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</a:t>
            </a:r>
            <a:r>
              <a:rPr lang="en-US" sz="2800" b="1" i="1" dirty="0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 smtClean="0">
                <a:ln w="3175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tergan</a:t>
            </a:r>
            <a:endParaRPr lang="en-US" sz="2800" b="1" i="1" dirty="0">
              <a:ln w="3175">
                <a:noFill/>
              </a:ln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41" y="2498271"/>
            <a:ext cx="1741098" cy="264522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933150" y="3510280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64 </a:t>
            </a:r>
            <a:r>
              <a:rPr lang="en-US" sz="2400" dirty="0"/>
              <a:t>+ </a:t>
            </a:r>
            <a:r>
              <a:rPr lang="en-US" sz="2400" b="1" dirty="0" smtClean="0"/>
              <a:t>X </a:t>
            </a:r>
            <a:r>
              <a:rPr lang="en-US" sz="2400" b="1" dirty="0"/>
              <a:t>= </a:t>
            </a:r>
            <a:r>
              <a:rPr lang="en-US" sz="2400" b="1" dirty="0" smtClean="0"/>
              <a:t>97 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933150" y="3999602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dirty="0" smtClean="0"/>
              <a:t>= </a:t>
            </a:r>
            <a:r>
              <a:rPr lang="en-US" sz="2400" b="1" dirty="0" smtClean="0"/>
              <a:t>97 - 64 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933150" y="4449837"/>
            <a:ext cx="186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x </a:t>
            </a:r>
            <a:r>
              <a:rPr lang="en-US" sz="2400" b="1" dirty="0" smtClean="0"/>
              <a:t>= 33 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413250" y="4230434"/>
            <a:ext cx="2979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Javob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Tushdan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keyin</a:t>
            </a:r>
            <a:r>
              <a:rPr lang="en-US" sz="24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kg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terilgan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594054" y="3502660"/>
            <a:ext cx="2979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YECHISH: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=""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-144896" y="432325"/>
            <a:ext cx="9382990" cy="1560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4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40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40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Taqqoslaymiz</a:t>
            </a:r>
            <a:r>
              <a:rPr lang="en-US" sz="4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2" y="1590089"/>
            <a:ext cx="7771477" cy="295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2500" y="1590089"/>
            <a:ext cx="93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&gt;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2500" y="2237789"/>
            <a:ext cx="93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&gt;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2500" y="2860089"/>
            <a:ext cx="93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&gt;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62500" y="3507789"/>
            <a:ext cx="93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&gt;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289</Words>
  <Application>Microsoft Office PowerPoint</Application>
  <PresentationFormat>Экран (16:9)</PresentationFormat>
  <Paragraphs>74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Roboto</vt:lpstr>
      <vt:lpstr>Montserrat Medium</vt:lpstr>
      <vt:lpstr>Montserrat</vt:lpstr>
      <vt:lpstr>Montserrat ExtraBold</vt:lpstr>
      <vt:lpstr>Fun Games Classroom Kit by Slidesgo</vt:lpstr>
      <vt:lpstr>Matematika 2-sinf</vt:lpstr>
      <vt:lpstr>Mavzu: Tenglamalar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2-sinf</dc:title>
  <dc:creator>Zafar Sharipov</dc:creator>
  <cp:lastModifiedBy>Use</cp:lastModifiedBy>
  <cp:revision>69</cp:revision>
  <dcterms:modified xsi:type="dcterms:W3CDTF">2021-12-11T05:06:21Z</dcterms:modified>
</cp:coreProperties>
</file>