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5" r:id="rId5"/>
    <p:sldId id="276" r:id="rId6"/>
    <p:sldId id="260" r:id="rId7"/>
    <p:sldId id="262" r:id="rId8"/>
    <p:sldId id="261" r:id="rId9"/>
    <p:sldId id="259" r:id="rId10"/>
    <p:sldId id="263" r:id="rId11"/>
    <p:sldId id="264" r:id="rId12"/>
    <p:sldId id="265" r:id="rId13"/>
    <p:sldId id="271" r:id="rId14"/>
    <p:sldId id="266" r:id="rId15"/>
    <p:sldId id="272" r:id="rId16"/>
    <p:sldId id="267" r:id="rId17"/>
    <p:sldId id="268" r:id="rId18"/>
    <p:sldId id="269" r:id="rId19"/>
    <p:sldId id="270" r:id="rId20"/>
    <p:sldId id="274" r:id="rId21"/>
    <p:sldId id="279" r:id="rId22"/>
    <p:sldId id="273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9B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6080" r="6792" b="6667"/>
          <a:stretch/>
        </p:blipFill>
        <p:spPr bwMode="auto">
          <a:xfrm>
            <a:off x="0" y="7937"/>
            <a:ext cx="9144000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5167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031" y="267494"/>
            <a:ext cx="674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9612" y="2770005"/>
            <a:ext cx="1656184" cy="1440159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907043"/>
            <a:ext cx="543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ortiqcha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80" y="20233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7044" y="199526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683" y="192367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3469833" y="2770004"/>
            <a:ext cx="1760525" cy="1440159"/>
          </a:xfrm>
          <a:prstGeom prst="pent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Раздаточный материал для занятия на тему &amp;quot;Формирование начальных знаний о  геометрических фигурах в ДОО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1" r="25075" b="15639"/>
          <a:stretch/>
        </p:blipFill>
        <p:spPr bwMode="auto">
          <a:xfrm>
            <a:off x="5945042" y="2631564"/>
            <a:ext cx="2130241" cy="16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7494"/>
            <a:ext cx="602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Rasmda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uchburchak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827998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835725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183233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 ta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23144" y="2787774"/>
            <a:ext cx="2356968" cy="1656184"/>
          </a:xfrm>
          <a:prstGeom prst="triangle">
            <a:avLst>
              <a:gd name="adj" fmla="val 501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0"/>
          </p:cNvCxnSpPr>
          <p:nvPr/>
        </p:nvCxnSpPr>
        <p:spPr>
          <a:xfrm flipH="1">
            <a:off x="3779912" y="2787774"/>
            <a:ext cx="625888" cy="1660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14040" y="2808519"/>
            <a:ext cx="0" cy="1639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0"/>
          </p:cNvCxnSpPr>
          <p:nvPr/>
        </p:nvCxnSpPr>
        <p:spPr>
          <a:xfrm>
            <a:off x="4405800" y="2787774"/>
            <a:ext cx="655694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031" y="267494"/>
            <a:ext cx="638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test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915265"/>
            <a:ext cx="81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rasmda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simmetriya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o‘tkazilgan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80" y="22040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24608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5081" y="220402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кружка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8" y="3024453"/>
            <a:ext cx="1463852" cy="13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Бабочка мультфильм, оранжевая бабочка бабочки, кисть Footed Butterfly,  натуральный, насекомые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67" y="3113564"/>
            <a:ext cx="1739991" cy="11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623766" y="2812830"/>
            <a:ext cx="1577989" cy="1440159"/>
          </a:xfrm>
          <a:prstGeom prst="triangle">
            <a:avLst>
              <a:gd name="adj" fmla="val 10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1834" y="313637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------------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958777" y="3028117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-----------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832779" y="313637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-----------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00429"/>
            <a:ext cx="720080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27984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3419872" y="1701788"/>
            <a:ext cx="1005732" cy="165392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8144" y="1701788"/>
            <a:ext cx="2232248" cy="165392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432251" y="1701788"/>
            <a:ext cx="1668142" cy="1653926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64288" y="1709208"/>
            <a:ext cx="936104" cy="165392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873825" y="3351919"/>
            <a:ext cx="2226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1800429"/>
            <a:ext cx="468052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180" y="797761"/>
            <a:ext cx="813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92517"/>
            <a:ext cx="9361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09182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801070" y="1701788"/>
            <a:ext cx="1005732" cy="1653926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8144" y="1701788"/>
            <a:ext cx="2232248" cy="165392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732240" y="1701788"/>
            <a:ext cx="1368152" cy="1653926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873825" y="3351919"/>
            <a:ext cx="2226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47864" y="1800429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180" y="797761"/>
            <a:ext cx="813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Yarmi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toping.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592517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800429"/>
            <a:ext cx="93610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73078" y="797761"/>
            <a:ext cx="705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10. Choragi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toping.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68145" y="1653847"/>
            <a:ext cx="1887786" cy="1781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0" idx="5"/>
          </p:cNvCxnSpPr>
          <p:nvPr/>
        </p:nvCxnSpPr>
        <p:spPr>
          <a:xfrm>
            <a:off x="6144605" y="1898588"/>
            <a:ext cx="1334866" cy="1276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0" idx="7"/>
            <a:endCxn id="20" idx="3"/>
          </p:cNvCxnSpPr>
          <p:nvPr/>
        </p:nvCxnSpPr>
        <p:spPr>
          <a:xfrm flipH="1">
            <a:off x="6144605" y="1914815"/>
            <a:ext cx="1334866" cy="126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73078" y="1827596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09182" y="2619684"/>
            <a:ext cx="93610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3078" y="1827596"/>
            <a:ext cx="93610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62" y="785623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11.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Nuriddin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Nizomiddin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olmani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bo‘lib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yeyishdi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Ular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rasmdagi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olmani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yeyishgan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2562"/>
            <a:ext cx="1389144" cy="1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080807" y="2920580"/>
            <a:ext cx="0" cy="9702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551298"/>
            <a:ext cx="1440161" cy="13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269064" y="2712333"/>
            <a:ext cx="31128" cy="13173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2087"/>
            <a:ext cx="1389144" cy="1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123728" y="2845071"/>
            <a:ext cx="118508" cy="10623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3071" y="3737001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0418" y="3795886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79399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547664" y="3371000"/>
            <a:ext cx="1389144" cy="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26" y="797761"/>
            <a:ext cx="593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12.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Elektron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ko‘rsating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3483" y="1563638"/>
            <a:ext cx="1804319" cy="17544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671245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871791" y="1994410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" idx="0"/>
          </p:cNvCxnSpPr>
          <p:nvPr/>
        </p:nvCxnSpPr>
        <p:spPr>
          <a:xfrm flipH="1">
            <a:off x="1863716" y="2358351"/>
            <a:ext cx="8075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62201" y="2358351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Электронные часы ЗЕРКАЛО настольные EDLT DT-6507: продажа, цена в Минске.  Часы для дома от &amp;quot;ExtraTime.by&amp;quot; - 1076907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09296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98fc280f8f796b36168e4f0f98f105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1708930"/>
            <a:ext cx="1087679" cy="15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6615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518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717" y="35697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797761"/>
            <a:ext cx="737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13.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12:30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ko‘rsatmoqda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3483" y="1635646"/>
            <a:ext cx="1804319" cy="1754472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743253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871791" y="2547987"/>
            <a:ext cx="1" cy="429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899188" y="2211710"/>
            <a:ext cx="54795" cy="2186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62201" y="2430359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36615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518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717" y="35697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63888" y="1601322"/>
            <a:ext cx="1804319" cy="17544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85" y="170892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4482196" y="2032094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" idx="0"/>
          </p:cNvCxnSpPr>
          <p:nvPr/>
        </p:nvCxnSpPr>
        <p:spPr>
          <a:xfrm flipH="1">
            <a:off x="4474121" y="2396035"/>
            <a:ext cx="8075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72606" y="239603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56175" y="1590807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2" y="16984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6974485" y="2457529"/>
            <a:ext cx="477835" cy="14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" idx="0"/>
          </p:cNvCxnSpPr>
          <p:nvPr/>
        </p:nvCxnSpPr>
        <p:spPr>
          <a:xfrm flipH="1" flipV="1">
            <a:off x="6970445" y="2139702"/>
            <a:ext cx="4038" cy="24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864893" y="23855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054" y="915566"/>
            <a:ext cx="705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14. 1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minutga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7637" y="2530985"/>
            <a:ext cx="3123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12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291830"/>
            <a:ext cx="3351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759649"/>
            <a:ext cx="31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AutoShape 6" descr="Файл:AnalogClockAnimation1 2hands 1h in 6sec.gif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Boy Stands Next To a Large Clock and Shows it with His Hand, the Clock is  Two O`clock, Cartoon Illustration, Isolated Object on a Stock Vector -  Illustration of child, sullen: 191399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7514"/>
            <a:ext cx="2952328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Powerpoint на школьную тематику: образование, школа,  для начальных класс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чальная школа. Шаблон для презентации. | Началоч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6080" r="6792" b="6667"/>
          <a:stretch/>
        </p:blipFill>
        <p:spPr bwMode="auto">
          <a:xfrm>
            <a:off x="0" y="7937"/>
            <a:ext cx="9144000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1491630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endParaRPr lang="ru-RU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72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196" y="69954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15. </a:t>
            </a:r>
            <a:r>
              <a:rPr lang="en-US" sz="3600" dirty="0" err="1" smtClean="0">
                <a:solidFill>
                  <a:srgbClr val="002060"/>
                </a:solidFill>
              </a:rPr>
              <a:t>Har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qovoqning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massasi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7" t="29556" r="26849" b="57666"/>
          <a:stretch/>
        </p:blipFill>
        <p:spPr bwMode="auto">
          <a:xfrm>
            <a:off x="1884736" y="1872366"/>
            <a:ext cx="5171560" cy="16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1600" y="3786660"/>
            <a:ext cx="1872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A)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23 kg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939" y="3808080"/>
            <a:ext cx="176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B)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18 kg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38040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D)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 kg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536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901" y="1006175"/>
            <a:ext cx="424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13, 14, 15 ta </a:t>
            </a:r>
            <a:r>
              <a:rPr lang="en-US" sz="3600" dirty="0" err="1" smtClean="0">
                <a:solidFill>
                  <a:srgbClr val="002060"/>
                </a:solidFill>
              </a:rPr>
              <a:t>savolga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javob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04447"/>
            <a:ext cx="486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yakunlandi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775" y="335271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11 ta, 12 ta </a:t>
            </a:r>
            <a:r>
              <a:rPr lang="en-US" sz="3600" dirty="0" err="1" smtClean="0">
                <a:solidFill>
                  <a:srgbClr val="002060"/>
                </a:solidFill>
              </a:rPr>
              <a:t>savolga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javob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AutoShape 2" descr="Canadian Girl Holding Number Four Illustration Royalty Free Cliparts,  Vectors, And Stock Illustration. Image 455213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45521338-canadian-girl-holding-number-four-illustratio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45521338-canadian-girl-holding-number-four-illustration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Dars ishlanma: &amp;quot;Alisher Navoiyning hikmatli so&amp;#39;zlari&amp;quot; - литература, уро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45" y="1995686"/>
            <a:ext cx="1598632" cy="16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rs ishlanma: &amp;quot;Alisher Navoiyning hikmatli so&amp;#39;zlari&amp;quot; - литература, уро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15" y="1608242"/>
            <a:ext cx="1582258" cy="19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ars ishlanma: &amp;quot;Alisher Navoiyning hikmatli so&amp;#39;zlari&amp;quot; - литература, уро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5923"/>
            <a:ext cx="1489462" cy="13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D:\number-birthday-cake-clip-art-png-favpng-M0qrFUNsfHF3RyLiF06YKMzgQ_t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2710"/>
            <a:ext cx="1495380" cy="13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екторная иллюстрация детей, показывая открытую книгу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8197" y="2067694"/>
            <a:ext cx="3276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FF0000"/>
                </a:solidFill>
              </a:rPr>
              <a:t>Salomat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075" y="2846657"/>
            <a:ext cx="3038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i="1" dirty="0" err="1">
                <a:solidFill>
                  <a:srgbClr val="FF0000"/>
                </a:solidFill>
              </a:rPr>
              <a:t>bo‘ling</a:t>
            </a:r>
            <a:r>
              <a:rPr lang="en-US" sz="7200" i="1" dirty="0">
                <a:solidFill>
                  <a:srgbClr val="FF0000"/>
                </a:solidFill>
              </a:rPr>
              <a:t>!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5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кина Лидия Петровна | 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208" y="-992646"/>
            <a:ext cx="4392488" cy="51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о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273" cy="52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8975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98757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topshiriqni</a:t>
            </a:r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	  </a:t>
            </a:r>
            <a:r>
              <a:rPr 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tekshirish</a:t>
            </a:r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19</a:t>
            </a:r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0</a:t>
            </a:r>
            <a:r>
              <a:rPr lang="ru-RU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bet.</a:t>
            </a:r>
          </a:p>
          <a:p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26-, 27-topshiriqlar	 </a:t>
            </a:r>
            <a:endParaRPr lang="ru-RU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793076"/>
            <a:ext cx="9260272" cy="436597"/>
          </a:xfrm>
          <a:prstGeom prst="rect">
            <a:avLst/>
          </a:prstGeom>
          <a:solidFill>
            <a:srgbClr val="007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12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80914" y="34334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509" y="277434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26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553" y="277434"/>
            <a:ext cx="7487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Sonlar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ketma-ketligini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davom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ettiramiz</a:t>
            </a:r>
            <a:r>
              <a:rPr lang="en-US" sz="3600" dirty="0" smtClean="0">
                <a:solidFill>
                  <a:srgbClr val="002060"/>
                </a:solidFill>
              </a:rPr>
              <a:t>. 	               (190-bet)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874983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3, 6, </a:t>
            </a:r>
            <a:r>
              <a:rPr lang="ru-RU" sz="4000" dirty="0" smtClean="0">
                <a:solidFill>
                  <a:srgbClr val="0070C0"/>
                </a:solidFill>
              </a:rPr>
              <a:t>9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smtClean="0">
                <a:solidFill>
                  <a:srgbClr val="0070C0"/>
                </a:solidFill>
              </a:rPr>
              <a:t>12, </a:t>
            </a:r>
            <a:r>
              <a:rPr lang="en-US" sz="4000" dirty="0" smtClean="0">
                <a:solidFill>
                  <a:srgbClr val="C00000"/>
                </a:solidFill>
              </a:rPr>
              <a:t>15, </a:t>
            </a:r>
            <a:r>
              <a:rPr lang="en-US" sz="4000" dirty="0" smtClean="0">
                <a:solidFill>
                  <a:srgbClr val="C00000"/>
                </a:solidFill>
              </a:rPr>
              <a:t>1</a:t>
            </a:r>
            <a:r>
              <a:rPr lang="ru-RU" sz="4000" dirty="0" smtClean="0">
                <a:solidFill>
                  <a:srgbClr val="C00000"/>
                </a:solidFill>
              </a:rPr>
              <a:t>8</a:t>
            </a:r>
            <a:r>
              <a:rPr lang="en-US" sz="4000" dirty="0" smtClean="0">
                <a:solidFill>
                  <a:srgbClr val="C00000"/>
                </a:solidFill>
              </a:rPr>
              <a:t>, 21</a:t>
            </a:r>
            <a:r>
              <a:rPr lang="en-US" sz="4000" dirty="0" smtClean="0">
                <a:solidFill>
                  <a:srgbClr val="C00000"/>
                </a:solidFill>
              </a:rPr>
              <a:t>, 24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4" descr="Cute Little Kid Girl Confused With Question Mark Stock Vector -  Illustration of child, people: 17707987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18089" b="2937"/>
          <a:stretch/>
        </p:blipFill>
        <p:spPr bwMode="auto">
          <a:xfrm>
            <a:off x="611560" y="1707654"/>
            <a:ext cx="1809521" cy="30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9" y="-3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80914" y="34334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0914" y="275618"/>
            <a:ext cx="8650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27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987" y="277434"/>
            <a:ext cx="769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Aziz </a:t>
            </a:r>
            <a:r>
              <a:rPr lang="en-US" sz="3600" dirty="0" err="1" smtClean="0">
                <a:solidFill>
                  <a:srgbClr val="002060"/>
                </a:solidFill>
              </a:rPr>
              <a:t>rasmda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ko‘rsatilgan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futbolkani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kiydi</a:t>
            </a:r>
            <a:r>
              <a:rPr lang="en-US" sz="3600" dirty="0" smtClean="0">
                <a:solidFill>
                  <a:srgbClr val="002060"/>
                </a:solidFill>
              </a:rPr>
              <a:t>. U </a:t>
            </a:r>
            <a:r>
              <a:rPr lang="en-US" sz="3600" dirty="0" err="1" smtClean="0">
                <a:solidFill>
                  <a:srgbClr val="002060"/>
                </a:solidFill>
              </a:rPr>
              <a:t>oynada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tasvirni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ko‘radi</a:t>
            </a:r>
            <a:r>
              <a:rPr lang="en-US" sz="3600" dirty="0" smtClean="0">
                <a:solidFill>
                  <a:srgbClr val="002060"/>
                </a:solidFill>
              </a:rPr>
              <a:t>?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49885" r="32884" b="30071"/>
          <a:stretch/>
        </p:blipFill>
        <p:spPr bwMode="auto">
          <a:xfrm>
            <a:off x="2699792" y="2067694"/>
            <a:ext cx="1489652" cy="14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7" t="70549" r="28771" b="24014"/>
          <a:stretch/>
        </p:blipFill>
        <p:spPr bwMode="auto">
          <a:xfrm>
            <a:off x="683568" y="3651870"/>
            <a:ext cx="50405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Конструкт урока русского языка на тему &quot;Овладение начертанием письменной  заглавной буквы Т, буквосочетаний, слогов, слов, предложений&quot; (1 класс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5646"/>
            <a:ext cx="1981640" cy="25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098212" y="2962694"/>
            <a:ext cx="572309" cy="28827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97617" y="29120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2021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2943" y="4246574"/>
            <a:ext cx="792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0764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Yig‘indini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91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550928" y="1724198"/>
            <a:ext cx="3037107" cy="1296144"/>
          </a:xfrm>
          <a:prstGeom prst="star16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027" y="1982284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r>
              <a:rPr lang="ru-RU" sz="4000" dirty="0" smtClean="0">
                <a:solidFill>
                  <a:srgbClr val="002060"/>
                </a:solidFill>
              </a:rPr>
              <a:t>7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ru-RU" sz="4000" dirty="0" smtClean="0">
                <a:solidFill>
                  <a:srgbClr val="002060"/>
                </a:solidFill>
              </a:rPr>
              <a:t>3</a:t>
            </a:r>
            <a:r>
              <a:rPr lang="en-US" sz="4000" dirty="0" smtClean="0">
                <a:solidFill>
                  <a:srgbClr val="002060"/>
                </a:solidFill>
              </a:rPr>
              <a:t>4</a:t>
            </a:r>
            <a:r>
              <a:rPr lang="ru-RU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002060"/>
                </a:solidFill>
              </a:rPr>
              <a:t>9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19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91556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Ayirmani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45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589826" y="1755274"/>
            <a:ext cx="3037107" cy="1296144"/>
          </a:xfrm>
          <a:prstGeom prst="star16">
            <a:avLst/>
          </a:prstGeom>
          <a:solidFill>
            <a:srgbClr val="FF66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81925" y="201336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87-</a:t>
            </a:r>
            <a:r>
              <a:rPr lang="en-US" sz="4000" dirty="0" smtClean="0">
                <a:solidFill>
                  <a:srgbClr val="002060"/>
                </a:solidFill>
              </a:rPr>
              <a:t>34-8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90219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66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367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81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1475656" y="1707576"/>
            <a:ext cx="3037107" cy="1296144"/>
          </a:xfrm>
          <a:prstGeom prst="star16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67755" y="1965662"/>
            <a:ext cx="1608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r>
              <a:rPr lang="ru-RU" sz="4000" dirty="0" smtClean="0">
                <a:solidFill>
                  <a:srgbClr val="002060"/>
                </a:solidFill>
              </a:rPr>
              <a:t>7</a:t>
            </a:r>
            <a:r>
              <a:rPr lang="en-US" sz="4000" dirty="0" smtClean="0">
                <a:solidFill>
                  <a:srgbClr val="002060"/>
                </a:solidFill>
              </a:rPr>
              <a:t>+2·7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" y="0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903" y="339502"/>
            <a:ext cx="587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Mustahkamlash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test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88141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Ifodaning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toping: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19822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A) 64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982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B) 8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219822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D) 80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1331639" y="1779662"/>
            <a:ext cx="3037107" cy="1296144"/>
          </a:xfrm>
          <a:prstGeom prst="star1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5675" y="2037748"/>
            <a:ext cx="208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(</a:t>
            </a:r>
            <a:r>
              <a:rPr lang="ru-RU" sz="4000" dirty="0" smtClean="0">
                <a:solidFill>
                  <a:srgbClr val="002060"/>
                </a:solidFill>
              </a:rPr>
              <a:t>87-23</a:t>
            </a:r>
            <a:r>
              <a:rPr lang="en-US" sz="4000" dirty="0" smtClean="0">
                <a:solidFill>
                  <a:srgbClr val="002060"/>
                </a:solidFill>
              </a:rPr>
              <a:t>):8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324</Words>
  <Application>Microsoft Office PowerPoint</Application>
  <PresentationFormat>Экран (16:9)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2022-01-24T07:03:26Z</dcterms:created>
  <dcterms:modified xsi:type="dcterms:W3CDTF">2022-01-27T06:51:37Z</dcterms:modified>
</cp:coreProperties>
</file>