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80" r:id="rId5"/>
    <p:sldId id="281" r:id="rId6"/>
    <p:sldId id="287" r:id="rId7"/>
    <p:sldId id="273" r:id="rId8"/>
    <p:sldId id="284" r:id="rId9"/>
    <p:sldId id="283" r:id="rId10"/>
    <p:sldId id="285" r:id="rId11"/>
    <p:sldId id="278" r:id="rId12"/>
    <p:sldId id="288" r:id="rId13"/>
    <p:sldId id="279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Школа рамка орнамент картинки, стоковые фото Школа рамка орнамент | 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8"/>
            <a:ext cx="9144000" cy="514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43708" y="1347614"/>
            <a:ext cx="4716524" cy="1064299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TextBox 5"/>
          <p:cNvSpPr txBox="1"/>
          <p:nvPr/>
        </p:nvSpPr>
        <p:spPr>
          <a:xfrm>
            <a:off x="2138136" y="1306934"/>
            <a:ext cx="54549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Matematika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</a:t>
            </a:r>
            <a:endParaRPr lang="ru-RU" sz="6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2506585"/>
            <a:ext cx="2016224" cy="580095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+mj-lt"/>
                <a:cs typeface="Times New Roman" panose="02020603050405020304" pitchFamily="18" charset="0"/>
              </a:rPr>
              <a:t>2-sinf</a:t>
            </a:r>
            <a:endParaRPr lang="ru-RU" sz="4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5173" y="269235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Qaysilari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uchta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bo‘lakka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bo‘lingan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		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(149-bet)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усочек лимона в белом цвете Стоковое Фото - изображение насчитывающей  раздел, отрезок: 16960482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026" r="9189" b="9978"/>
          <a:stretch/>
        </p:blipFill>
        <p:spPr bwMode="auto">
          <a:xfrm>
            <a:off x="7393951" y="1951640"/>
            <a:ext cx="1282505" cy="128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7" name="Picture 4" descr="Печенье PNG Download Free Image | PNG Pl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7684" r="6332" b="9852"/>
          <a:stretch/>
        </p:blipFill>
        <p:spPr bwMode="auto">
          <a:xfrm>
            <a:off x="482101" y="1915500"/>
            <a:ext cx="1370735" cy="13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Кусочек лимона в белом цвете Стоковое Фото - изображение насчитывающей  раздел, отрезок: 16960482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026" r="9189" b="9978"/>
          <a:stretch/>
        </p:blipFill>
        <p:spPr bwMode="auto">
          <a:xfrm>
            <a:off x="6044532" y="1945051"/>
            <a:ext cx="1289094" cy="12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еченье PNG Download Free Image | PNG Pl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7684" r="6332" b="9852"/>
          <a:stretch/>
        </p:blipFill>
        <p:spPr bwMode="auto">
          <a:xfrm>
            <a:off x="1882455" y="1878879"/>
            <a:ext cx="1370735" cy="13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57c4a35ad904d156d81e1b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313" y="1816184"/>
            <a:ext cx="1415219" cy="148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 flipH="1">
            <a:off x="6672893" y="2643169"/>
            <a:ext cx="1" cy="9479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884368" y="1789154"/>
            <a:ext cx="68366" cy="172819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6672894" y="2330324"/>
            <a:ext cx="563402" cy="277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7918551" y="2596115"/>
            <a:ext cx="781039" cy="3411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D:\57c4a35ad904d156d81e1b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42" y="1805615"/>
            <a:ext cx="1415219" cy="148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6156176" y="2227234"/>
            <a:ext cx="532903" cy="4029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126827" y="2653250"/>
            <a:ext cx="0" cy="9479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126827" y="2283718"/>
            <a:ext cx="701973" cy="33411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82101" y="2149783"/>
            <a:ext cx="660911" cy="4905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567821" y="2623941"/>
            <a:ext cx="1" cy="9479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2567822" y="2588526"/>
            <a:ext cx="681920" cy="6472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051104" y="2120474"/>
            <a:ext cx="532903" cy="4905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3563888" y="2588526"/>
            <a:ext cx="375061" cy="84732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3938948" y="2553111"/>
            <a:ext cx="561044" cy="45907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422230" y="2085059"/>
            <a:ext cx="532903" cy="4905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4820204" y="2553111"/>
            <a:ext cx="516720" cy="45907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5336922" y="2575589"/>
            <a:ext cx="707610" cy="1035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078564" y="1878879"/>
            <a:ext cx="258358" cy="6967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ВЁРСТ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7" b="21730"/>
          <a:stretch/>
        </p:blipFill>
        <p:spPr bwMode="auto">
          <a:xfrm>
            <a:off x="1882455" y="3517346"/>
            <a:ext cx="2122538" cy="11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ВЁРСТ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7" b="21730"/>
          <a:stretch/>
        </p:blipFill>
        <p:spPr bwMode="auto">
          <a:xfrm>
            <a:off x="4139952" y="3517346"/>
            <a:ext cx="2016224" cy="11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2627784" y="3517346"/>
            <a:ext cx="0" cy="128665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3249742" y="3459963"/>
            <a:ext cx="3448" cy="125208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4598820" y="3472730"/>
            <a:ext cx="3448" cy="125208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5292080" y="3517346"/>
            <a:ext cx="3448" cy="125208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8969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Принадлежности Пнг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Lamoda научит студентов ВШЭ комплаенсу и этике | Oborot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Школьная доска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635646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en-US" sz="4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149-bet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5-topshiriq</a:t>
            </a:r>
          </a:p>
          <a:p>
            <a:endParaRPr lang="ru-RU" sz="4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4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269235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Uchdan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bo‘yalgan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(149-bet)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1458" y="2094596"/>
            <a:ext cx="1424238" cy="60976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79713" y="2427734"/>
            <a:ext cx="1331825" cy="129614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79713" y="2427734"/>
            <a:ext cx="1331825" cy="42932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1459" y="2094596"/>
            <a:ext cx="469824" cy="609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1399268" flipV="1">
            <a:off x="5570349" y="1953667"/>
            <a:ext cx="1435781" cy="52657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7250309" flipV="1">
            <a:off x="5815039" y="2143261"/>
            <a:ext cx="1267844" cy="446012"/>
          </a:xfrm>
          <a:prstGeom prst="triangle">
            <a:avLst>
              <a:gd name="adj" fmla="val 500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3177181">
            <a:off x="5456727" y="2190439"/>
            <a:ext cx="1280993" cy="388742"/>
          </a:xfrm>
          <a:prstGeom prst="triangle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81282" y="2094596"/>
            <a:ext cx="504056" cy="60976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979712" y="2857062"/>
            <a:ext cx="1331825" cy="429328"/>
          </a:xfrm>
          <a:prstGeom prst="rect">
            <a:avLst/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308304" y="1902897"/>
            <a:ext cx="1187809" cy="129614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740352" y="1914939"/>
            <a:ext cx="1" cy="129614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8100392" y="1902897"/>
            <a:ext cx="395721" cy="1296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91880" y="1779662"/>
            <a:ext cx="1291580" cy="12601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157045" y="1786192"/>
            <a:ext cx="1" cy="12470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25" r="48640" b="4454"/>
          <a:stretch/>
        </p:blipFill>
        <p:spPr bwMode="auto">
          <a:xfrm>
            <a:off x="3405189" y="2429616"/>
            <a:ext cx="751857" cy="64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3487315" y="2411124"/>
            <a:ext cx="12961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8" t="19369" r="46705" b="69130"/>
          <a:stretch/>
        </p:blipFill>
        <p:spPr bwMode="auto">
          <a:xfrm>
            <a:off x="4533546" y="2920953"/>
            <a:ext cx="1645921" cy="16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49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тские шаблоны на круж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2" y="0"/>
            <a:ext cx="916658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0018" y="1131590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6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E’tiboringiz</a:t>
            </a:r>
            <a:r>
              <a:rPr lang="en-US" sz="6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endParaRPr lang="en-US" sz="60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6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6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rahmat</a:t>
            </a:r>
            <a:r>
              <a:rPr lang="en-US" sz="6000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!</a:t>
            </a:r>
            <a:endParaRPr lang="ru-RU" sz="60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Принадлежности Пнг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Lamoda научит студентов ВШЭ комплаенсу и этике | Oborot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Школьная доска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410034"/>
            <a:ext cx="59046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		</a:t>
            </a:r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4800" dirty="0" smtClean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Butunning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bo‘laklari</a:t>
            </a:r>
            <a:endParaRPr lang="en-US" sz="4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(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uchdan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biri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ru-RU" sz="4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Принадлежности Пнг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Lamoda научит студентов ВШЭ комплаенсу и этике | Oborot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Школьная доска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2201" y="1407675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14</a:t>
            </a:r>
            <a:r>
              <a:rPr lang="ru-RU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-bet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5-topshiriq</a:t>
            </a:r>
          </a:p>
          <a:p>
            <a:endParaRPr lang="ru-RU" sz="4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2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269235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Choragi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bo‘yalgan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(148-bet)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2132" y="2139702"/>
            <a:ext cx="1306648" cy="129614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2139702"/>
            <a:ext cx="1331825" cy="129614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139702"/>
            <a:ext cx="1331825" cy="129614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861647" y="2139702"/>
            <a:ext cx="1" cy="129614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67943" y="2139702"/>
            <a:ext cx="1" cy="129614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318055" y="2139702"/>
            <a:ext cx="1" cy="129614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98819" y="2139702"/>
            <a:ext cx="1" cy="129614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860032" y="2139702"/>
            <a:ext cx="1" cy="129614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860032" y="2139702"/>
            <a:ext cx="251705" cy="1296144"/>
          </a:xfrm>
          <a:prstGeom prst="rect">
            <a:avLst/>
          </a:prstGeom>
          <a:solidFill>
            <a:srgbClr val="FF00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61648" y="2139702"/>
            <a:ext cx="665913" cy="1296144"/>
          </a:xfrm>
          <a:prstGeom prst="rect">
            <a:avLst/>
          </a:prstGeom>
          <a:solidFill>
            <a:srgbClr val="0070C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2132" y="2139702"/>
            <a:ext cx="665913" cy="648072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18047" y="2139702"/>
            <a:ext cx="640734" cy="64807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1399268" flipV="1">
            <a:off x="5512520" y="2291763"/>
            <a:ext cx="1435781" cy="52657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7250309" flipV="1">
            <a:off x="5757210" y="2481357"/>
            <a:ext cx="1267844" cy="446012"/>
          </a:xfrm>
          <a:prstGeom prst="triangle">
            <a:avLst>
              <a:gd name="adj" fmla="val 500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3177181">
            <a:off x="5398898" y="2528535"/>
            <a:ext cx="1280993" cy="388742"/>
          </a:xfrm>
          <a:prstGeom prst="triangle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0800000" flipV="1">
            <a:off x="7812360" y="2007951"/>
            <a:ext cx="648072" cy="696924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0800000" flipH="1" flipV="1">
            <a:off x="7164288" y="2007950"/>
            <a:ext cx="648072" cy="696924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0800000" flipH="1">
            <a:off x="7164288" y="2704869"/>
            <a:ext cx="657221" cy="658968"/>
          </a:xfrm>
          <a:prstGeom prst="triangle">
            <a:avLst>
              <a:gd name="adj" fmla="val 100000"/>
            </a:avLst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0800000">
            <a:off x="7812360" y="2704869"/>
            <a:ext cx="648072" cy="658967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318047" y="2787774"/>
            <a:ext cx="640734" cy="64807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4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269235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Choragi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bo‘yalgan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(148-bet)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58780" y="2067693"/>
            <a:ext cx="1306648" cy="12961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58780" y="2067693"/>
            <a:ext cx="665913" cy="64807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624695" y="2067693"/>
            <a:ext cx="640734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0800000" flipV="1">
            <a:off x="4994899" y="2007951"/>
            <a:ext cx="648072" cy="696924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0800000" flipH="1" flipV="1">
            <a:off x="4346827" y="2007950"/>
            <a:ext cx="648072" cy="696924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0800000" flipH="1">
            <a:off x="4346827" y="2704869"/>
            <a:ext cx="657221" cy="658968"/>
          </a:xfrm>
          <a:prstGeom prst="triangle">
            <a:avLst>
              <a:gd name="adj" fmla="val 100000"/>
            </a:avLst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0800000">
            <a:off x="4994899" y="2704869"/>
            <a:ext cx="648072" cy="658967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24695" y="2715765"/>
            <a:ext cx="640734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AEA161-3C7A-48EB-BFE3-66693D72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4" b="98519" l="2927" r="100000">
                        <a14:foregroundMark x1="70854" y1="84408" x2="74390" y2="91638"/>
                        <a14:foregroundMark x1="44878" y1="85453" x2="44878" y2="89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40" y="2167338"/>
            <a:ext cx="1728045" cy="241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9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75" y="269235"/>
            <a:ext cx="8360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Pishiriqni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3 ta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qismga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bo‘lak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pishiriqning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uchdan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deyiladi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8" descr="4 класс TKVG: 3С/3 Д на14.11 Обозначение буквами безударных гласных звуков  в корнях сло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54311"/>
            <a:ext cx="2304256" cy="182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орт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0" y="2004314"/>
            <a:ext cx="2839530" cy="212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32470" y="2427734"/>
            <a:ext cx="1049333" cy="55957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792196" y="2499742"/>
            <a:ext cx="1100514" cy="4875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81803" y="2933993"/>
            <a:ext cx="10392" cy="119996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26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53" y="-4719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2692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bo‘yalgan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		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(149-bet)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49755" y="1581839"/>
            <a:ext cx="1777307" cy="17819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25" r="48640" b="4454"/>
          <a:stretch/>
        </p:blipFill>
        <p:spPr bwMode="auto">
          <a:xfrm rot="3233126">
            <a:off x="685601" y="1839129"/>
            <a:ext cx="1161485" cy="10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971901" y="2499742"/>
            <a:ext cx="87190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58910" y="1707654"/>
            <a:ext cx="512991" cy="75608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13912" y="2671167"/>
            <a:ext cx="54572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06461" y="2671167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635896" y="2609526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481983" y="1776408"/>
            <a:ext cx="1584176" cy="16093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524328" y="1776408"/>
            <a:ext cx="0" cy="16093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994696" y="1781797"/>
            <a:ext cx="0" cy="16093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494623" y="1776408"/>
            <a:ext cx="504056" cy="1609328"/>
          </a:xfrm>
          <a:prstGeom prst="rect">
            <a:avLst/>
          </a:prstGeom>
          <a:solidFill>
            <a:srgbClr val="FF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6012160" y="2780876"/>
            <a:ext cx="648072" cy="45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012160" y="2785392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1266344" y="2472838"/>
            <a:ext cx="759115" cy="5938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Равнобедренный треугольник 57"/>
          <p:cNvSpPr/>
          <p:nvPr/>
        </p:nvSpPr>
        <p:spPr>
          <a:xfrm rot="21399268" flipV="1">
            <a:off x="3794054" y="2097683"/>
            <a:ext cx="1435781" cy="52657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 rot="7250309" flipV="1">
            <a:off x="4038744" y="2287277"/>
            <a:ext cx="1267844" cy="446012"/>
          </a:xfrm>
          <a:prstGeom prst="triangle">
            <a:avLst>
              <a:gd name="adj" fmla="val 500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 rot="3177181">
            <a:off x="3680432" y="2334455"/>
            <a:ext cx="1280993" cy="38874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/>
          <p:cNvSpPr/>
          <p:nvPr/>
        </p:nvSpPr>
        <p:spPr>
          <a:xfrm rot="3177181">
            <a:off x="3680432" y="2349847"/>
            <a:ext cx="1280993" cy="388742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3635896" y="2581072"/>
            <a:ext cx="685032" cy="239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590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8931" y="314951"/>
            <a:ext cx="595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Natijani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(149-bet)</a:t>
            </a:r>
            <a:endParaRPr lang="ru-RU" sz="2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5652" y="411510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3480" y="413251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03187" y="1943197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96565" y="1943197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99992" y="1943197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03187" y="1916678"/>
            <a:ext cx="76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80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6565" y="193847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70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228184" y="1943197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858931" y="226723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563888" y="226723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292080" y="226723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72332" y="1419622"/>
            <a:ext cx="92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-10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74586" y="1419622"/>
            <a:ext cx="92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-20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088" y="1419977"/>
            <a:ext cx="92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-30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13490" y="193847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50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66470" y="1943197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8" name="Picture 10" descr="Мальчик думает о чем-то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64756"/>
            <a:ext cx="2016224" cy="21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812360" y="2591269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89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2515" y="592400"/>
            <a:ext cx="5479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Men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sonni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o‘yladim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Bu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songa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16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qo‘shdim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Men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topgan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son 47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Men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o‘ylagan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son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4" descr="Cute Little Kid Girl Confused With Question Mark Stock Vector -  Illustration of child, people: 17707987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9" r="16614" b="5557"/>
          <a:stretch/>
        </p:blipFill>
        <p:spPr bwMode="auto">
          <a:xfrm>
            <a:off x="498864" y="1275607"/>
            <a:ext cx="18440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539552" y="411510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97380" y="413251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0691" y="2900724"/>
            <a:ext cx="236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+ 16 = 47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3507854"/>
            <a:ext cx="236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= 47 - 16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8399" y="4083918"/>
            <a:ext cx="236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= 31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427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145</Words>
  <Application>Microsoft Office PowerPoint</Application>
  <PresentationFormat>Экран (16:9)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39</cp:revision>
  <dcterms:created xsi:type="dcterms:W3CDTF">2021-10-30T11:53:39Z</dcterms:created>
  <dcterms:modified xsi:type="dcterms:W3CDTF">2021-12-28T02:39:28Z</dcterms:modified>
</cp:coreProperties>
</file>