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6" r:id="rId3"/>
    <p:sldId id="277" r:id="rId4"/>
    <p:sldId id="280" r:id="rId5"/>
    <p:sldId id="281" r:id="rId6"/>
    <p:sldId id="287" r:id="rId7"/>
    <p:sldId id="273" r:id="rId8"/>
    <p:sldId id="284" r:id="rId9"/>
    <p:sldId id="283" r:id="rId10"/>
    <p:sldId id="285" r:id="rId11"/>
    <p:sldId id="278" r:id="rId12"/>
    <p:sldId id="288" r:id="rId13"/>
    <p:sldId id="279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756" y="-96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Школа рамка орнамент картинки, стоковые фото Школа рамка орнамент |  Depositphoto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48"/>
            <a:ext cx="9144000" cy="5145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1943708" y="1347614"/>
            <a:ext cx="4716524" cy="1064299"/>
          </a:xfrm>
          <a:prstGeom prst="round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6" name="TextBox 5"/>
          <p:cNvSpPr txBox="1"/>
          <p:nvPr/>
        </p:nvSpPr>
        <p:spPr>
          <a:xfrm>
            <a:off x="2138136" y="1306934"/>
            <a:ext cx="54549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Matematika</a:t>
            </a:r>
            <a:r>
              <a:rPr lang="en-US" sz="66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 </a:t>
            </a:r>
            <a:endParaRPr lang="ru-RU" sz="66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923928" y="2506585"/>
            <a:ext cx="2016224" cy="580095"/>
          </a:xfrm>
          <a:prstGeom prst="roundRect">
            <a:avLst/>
          </a:prstGeom>
          <a:solidFill>
            <a:srgbClr val="3399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smtClean="0">
                <a:latin typeface="+mj-lt"/>
                <a:cs typeface="Times New Roman" panose="02020603050405020304" pitchFamily="18" charset="0"/>
              </a:rPr>
              <a:t>2-sinf</a:t>
            </a:r>
            <a:endParaRPr lang="ru-RU" sz="4800" dirty="0"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60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35173" y="269235"/>
            <a:ext cx="77048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Qaysilari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uchta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bo‘lakka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bo‘lingan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</a:p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			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(149-bet)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2" name="Picture 8" descr="Кусочек лимона в белом цвете Стоковое Фото - изображение насчитывающей  раздел, отрезок: 169604828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0026" r="9189" b="9978"/>
          <a:stretch/>
        </p:blipFill>
        <p:spPr bwMode="auto">
          <a:xfrm>
            <a:off x="7393951" y="1951640"/>
            <a:ext cx="1282505" cy="1282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Овал 1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4.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37" name="Picture 4" descr="Печенье PNG Download Free Image | PNG Pla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3" t="7684" r="6332" b="9852"/>
          <a:stretch/>
        </p:blipFill>
        <p:spPr bwMode="auto">
          <a:xfrm>
            <a:off x="482101" y="1915500"/>
            <a:ext cx="1370735" cy="131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Кусочек лимона в белом цвете Стоковое Фото - изображение насчитывающей  раздел, отрезок: 169604828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15" t="10026" r="9189" b="9978"/>
          <a:stretch/>
        </p:blipFill>
        <p:spPr bwMode="auto">
          <a:xfrm>
            <a:off x="6044532" y="1945051"/>
            <a:ext cx="1289094" cy="12890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Печенье PNG Download Free Image | PNG Play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3" t="7684" r="6332" b="9852"/>
          <a:stretch/>
        </p:blipFill>
        <p:spPr bwMode="auto">
          <a:xfrm>
            <a:off x="1882455" y="1878879"/>
            <a:ext cx="1370735" cy="1318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57c4a35ad904d156d81e1b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313" y="1816184"/>
            <a:ext cx="1415219" cy="148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1" name="Прямая соединительная линия 30"/>
          <p:cNvCxnSpPr/>
          <p:nvPr/>
        </p:nvCxnSpPr>
        <p:spPr>
          <a:xfrm flipH="1">
            <a:off x="6672893" y="2643169"/>
            <a:ext cx="1" cy="94797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flipH="1">
            <a:off x="7884368" y="1789154"/>
            <a:ext cx="68366" cy="172819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flipH="1">
            <a:off x="6672894" y="2330324"/>
            <a:ext cx="563402" cy="27743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flipH="1" flipV="1">
            <a:off x="7918551" y="2596115"/>
            <a:ext cx="781039" cy="34117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Picture 2" descr="D:\57c4a35ad904d156d81e1b09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742" y="1805615"/>
            <a:ext cx="1415219" cy="1487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6156176" y="2227234"/>
            <a:ext cx="532903" cy="402998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>
            <a:off x="1126827" y="2653250"/>
            <a:ext cx="0" cy="94797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единительная линия 38"/>
          <p:cNvCxnSpPr/>
          <p:nvPr/>
        </p:nvCxnSpPr>
        <p:spPr>
          <a:xfrm flipH="1">
            <a:off x="1126827" y="2283718"/>
            <a:ext cx="701973" cy="334117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Прямая соединительная линия 41"/>
          <p:cNvCxnSpPr/>
          <p:nvPr/>
        </p:nvCxnSpPr>
        <p:spPr>
          <a:xfrm>
            <a:off x="482101" y="2149783"/>
            <a:ext cx="660911" cy="49053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flipH="1">
            <a:off x="2567821" y="2623941"/>
            <a:ext cx="1" cy="94797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flipH="1" flipV="1">
            <a:off x="2567822" y="2588526"/>
            <a:ext cx="681920" cy="64724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2051104" y="2120474"/>
            <a:ext cx="532903" cy="49053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flipH="1">
            <a:off x="3563888" y="2588526"/>
            <a:ext cx="375061" cy="84732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flipH="1" flipV="1">
            <a:off x="3938948" y="2553111"/>
            <a:ext cx="561044" cy="45907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422230" y="2085059"/>
            <a:ext cx="532903" cy="49053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Прямая соединительная линия 54"/>
          <p:cNvCxnSpPr/>
          <p:nvPr/>
        </p:nvCxnSpPr>
        <p:spPr>
          <a:xfrm flipH="1">
            <a:off x="4820204" y="2553111"/>
            <a:ext cx="516720" cy="459075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flipH="1" flipV="1">
            <a:off x="5336922" y="2575589"/>
            <a:ext cx="707610" cy="10353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>
            <a:off x="5078564" y="1878879"/>
            <a:ext cx="258358" cy="696710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Picture 2" descr="ВЁРСТЫ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7" b="21730"/>
          <a:stretch/>
        </p:blipFill>
        <p:spPr bwMode="auto">
          <a:xfrm>
            <a:off x="1882455" y="3517346"/>
            <a:ext cx="2122538" cy="119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ВЁРСТЫ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577" b="21730"/>
          <a:stretch/>
        </p:blipFill>
        <p:spPr bwMode="auto">
          <a:xfrm>
            <a:off x="4139952" y="3517346"/>
            <a:ext cx="2016224" cy="11946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3" name="Прямая соединительная линия 52"/>
          <p:cNvCxnSpPr/>
          <p:nvPr/>
        </p:nvCxnSpPr>
        <p:spPr>
          <a:xfrm>
            <a:off x="2627784" y="3517346"/>
            <a:ext cx="0" cy="1286652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flipH="1">
            <a:off x="3249742" y="3459963"/>
            <a:ext cx="3448" cy="125208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flipH="1">
            <a:off x="4598820" y="3472730"/>
            <a:ext cx="3448" cy="125208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flipH="1">
            <a:off x="5292080" y="3517346"/>
            <a:ext cx="3448" cy="125208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589692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763688" y="1635646"/>
            <a:ext cx="590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topshiriq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  <a:endParaRPr lang="en-US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149-bet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5-topshiriq</a:t>
            </a:r>
          </a:p>
          <a:p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8441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(149-bet)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411458" y="2094596"/>
            <a:ext cx="1424238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979713" y="2427734"/>
            <a:ext cx="1331825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1979713" y="2427734"/>
            <a:ext cx="1331825" cy="429328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411459" y="2094596"/>
            <a:ext cx="469824" cy="60976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21399268" flipV="1">
            <a:off x="5570349" y="1953667"/>
            <a:ext cx="1435781" cy="52657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7250309" flipV="1">
            <a:off x="5815039" y="2143261"/>
            <a:ext cx="1267844" cy="446012"/>
          </a:xfrm>
          <a:prstGeom prst="triangle">
            <a:avLst>
              <a:gd name="adj" fmla="val 500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3177181">
            <a:off x="5456727" y="2190439"/>
            <a:ext cx="1280993" cy="388742"/>
          </a:xfrm>
          <a:prstGeom prst="triangle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881282" y="2094596"/>
            <a:ext cx="504056" cy="609767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 32"/>
          <p:cNvSpPr/>
          <p:nvPr/>
        </p:nvSpPr>
        <p:spPr>
          <a:xfrm>
            <a:off x="1979712" y="2857062"/>
            <a:ext cx="1331825" cy="429328"/>
          </a:xfrm>
          <a:prstGeom prst="rect">
            <a:avLst/>
          </a:prstGeom>
          <a:solidFill>
            <a:srgbClr val="00B05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 33"/>
          <p:cNvSpPr/>
          <p:nvPr/>
        </p:nvSpPr>
        <p:spPr>
          <a:xfrm>
            <a:off x="7308304" y="1902897"/>
            <a:ext cx="1187809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7740352" y="1914939"/>
            <a:ext cx="1" cy="1296144"/>
          </a:xfrm>
          <a:prstGeom prst="lin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8100392" y="1902897"/>
            <a:ext cx="395721" cy="129614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/>
          <p:cNvSpPr/>
          <p:nvPr/>
        </p:nvSpPr>
        <p:spPr>
          <a:xfrm>
            <a:off x="3491880" y="1779662"/>
            <a:ext cx="1291580" cy="1260140"/>
          </a:xfrm>
          <a:prstGeom prst="ellips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4157045" y="1786192"/>
            <a:ext cx="1" cy="1247079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>
            <a:off x="3405189" y="2429616"/>
            <a:ext cx="751857" cy="642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Прямая соединительная линия 40"/>
          <p:cNvCxnSpPr/>
          <p:nvPr/>
        </p:nvCxnSpPr>
        <p:spPr>
          <a:xfrm>
            <a:off x="3487315" y="2411124"/>
            <a:ext cx="1296145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18" t="19369" r="46705" b="69130"/>
          <a:stretch/>
        </p:blipFill>
        <p:spPr bwMode="auto">
          <a:xfrm>
            <a:off x="4533546" y="2920953"/>
            <a:ext cx="1645921" cy="16058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61492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етские шаблоны на круж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82" y="0"/>
            <a:ext cx="9166582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650018" y="1131590"/>
            <a:ext cx="58326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 </a:t>
            </a:r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E’tiboringiz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 </a:t>
            </a:r>
            <a:endParaRPr lang="en-US" sz="6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uchun</a:t>
            </a:r>
            <a:r>
              <a:rPr lang="en-US" sz="60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6000" i="1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rahmat</a:t>
            </a:r>
            <a:r>
              <a:rPr lang="en-US" sz="6000" i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!</a:t>
            </a:r>
            <a:endParaRPr lang="ru-RU" sz="6000" i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0709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5696" y="1410034"/>
            <a:ext cx="5904656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		</a:t>
            </a:r>
            <a:r>
              <a:rPr lang="en-US" sz="5400" dirty="0" err="1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Mavzu</a:t>
            </a:r>
            <a:r>
              <a:rPr lang="en-US" sz="5400" dirty="0" smtClean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:</a:t>
            </a:r>
            <a:endParaRPr lang="en-US" sz="4800" dirty="0" smtClean="0">
              <a:solidFill>
                <a:srgbClr val="FFFF00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Butunning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bo‘laklari</a:t>
            </a:r>
            <a:endParaRPr lang="en-US" sz="4800" dirty="0" smtClean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  <a:p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  (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)</a:t>
            </a:r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132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Школьные Принадлежности Пнг , Free Transparent Clipart - ClipartKe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10" descr="Lamoda научит студентов ВШЭ комплаенсу и этике | Oborot.ru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96" name="Picture 12" descr="Школьная доска на прозрачном фоне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937"/>
            <a:ext cx="9144000" cy="511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832201" y="1407675"/>
            <a:ext cx="590465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Mustaqil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topshiriqni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     </a:t>
            </a:r>
            <a:r>
              <a:rPr lang="en-US" sz="4800" dirty="0" err="1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tekshirish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14</a:t>
            </a:r>
            <a:r>
              <a:rPr lang="ru-RU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8</a:t>
            </a:r>
            <a:r>
              <a:rPr lang="en-US" sz="4800" dirty="0" smtClean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-bet</a:t>
            </a:r>
            <a:r>
              <a:rPr lang="en-US" sz="4800" dirty="0">
                <a:solidFill>
                  <a:schemeClr val="bg1"/>
                </a:solidFill>
                <a:latin typeface="+mj-lt"/>
                <a:cs typeface="Times New Roman" panose="02020603050405020304" pitchFamily="18" charset="0"/>
              </a:rPr>
              <a:t>. 5-topshiriq</a:t>
            </a:r>
          </a:p>
          <a:p>
            <a:endParaRPr lang="ru-RU" sz="4800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325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Choragi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(148-bet)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52132" y="2139702"/>
            <a:ext cx="1306648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2195736" y="2139702"/>
            <a:ext cx="1331825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779912" y="2139702"/>
            <a:ext cx="1331825" cy="1296144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2861647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067943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>
            <a:off x="4318055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4598819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4860032" y="2139702"/>
            <a:ext cx="1" cy="1296144"/>
          </a:xfrm>
          <a:prstGeom prst="line">
            <a:avLst/>
          </a:prstGeom>
          <a:ln w="38100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Прямоугольник 20"/>
          <p:cNvSpPr/>
          <p:nvPr/>
        </p:nvSpPr>
        <p:spPr>
          <a:xfrm>
            <a:off x="4860032" y="2139702"/>
            <a:ext cx="251705" cy="1296144"/>
          </a:xfrm>
          <a:prstGeom prst="rect">
            <a:avLst/>
          </a:prstGeom>
          <a:solidFill>
            <a:srgbClr val="FF00FF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рямоугольник 21"/>
          <p:cNvSpPr/>
          <p:nvPr/>
        </p:nvSpPr>
        <p:spPr>
          <a:xfrm>
            <a:off x="2861648" y="2139702"/>
            <a:ext cx="665913" cy="1296144"/>
          </a:xfrm>
          <a:prstGeom prst="rect">
            <a:avLst/>
          </a:prstGeom>
          <a:solidFill>
            <a:srgbClr val="0070C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652132" y="2139702"/>
            <a:ext cx="665913" cy="648072"/>
          </a:xfrm>
          <a:prstGeom prst="rect">
            <a:avLst/>
          </a:prstGeom>
          <a:solidFill>
            <a:srgbClr val="FFFF00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1318047" y="2139702"/>
            <a:ext cx="640734" cy="648072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Равнобедренный треугольник 8"/>
          <p:cNvSpPr/>
          <p:nvPr/>
        </p:nvSpPr>
        <p:spPr>
          <a:xfrm rot="21399268" flipV="1">
            <a:off x="5512520" y="2291763"/>
            <a:ext cx="1435781" cy="52657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 rot="7250309" flipV="1">
            <a:off x="5757210" y="2481357"/>
            <a:ext cx="1267844" cy="446012"/>
          </a:xfrm>
          <a:prstGeom prst="triangle">
            <a:avLst>
              <a:gd name="adj" fmla="val 500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Равнобедренный треугольник 25"/>
          <p:cNvSpPr/>
          <p:nvPr/>
        </p:nvSpPr>
        <p:spPr>
          <a:xfrm rot="3177181">
            <a:off x="5398898" y="2528535"/>
            <a:ext cx="1280993" cy="388742"/>
          </a:xfrm>
          <a:prstGeom prst="triangle">
            <a:avLst/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0800000" flipV="1">
            <a:off x="7812360" y="2007951"/>
            <a:ext cx="648072" cy="69692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0800000" flipH="1" flipV="1">
            <a:off x="7164288" y="2007950"/>
            <a:ext cx="648072" cy="69692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 flipH="1">
            <a:off x="7164288" y="2704869"/>
            <a:ext cx="657221" cy="658968"/>
          </a:xfrm>
          <a:prstGeom prst="triangle">
            <a:avLst>
              <a:gd name="adj" fmla="val 100000"/>
            </a:avLst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0800000">
            <a:off x="7812360" y="2704869"/>
            <a:ext cx="648072" cy="658967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1318047" y="2787774"/>
            <a:ext cx="640734" cy="648072"/>
          </a:xfrm>
          <a:prstGeom prst="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342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619672" y="269235"/>
            <a:ext cx="67687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Choragi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shaklni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(148-bet)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1958780" y="2067693"/>
            <a:ext cx="1306648" cy="1296144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1958780" y="2067693"/>
            <a:ext cx="665913" cy="648072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/>
          <p:cNvSpPr/>
          <p:nvPr/>
        </p:nvSpPr>
        <p:spPr>
          <a:xfrm>
            <a:off x="2624695" y="2067693"/>
            <a:ext cx="640734" cy="6480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Равнобедренный треугольник 26"/>
          <p:cNvSpPr/>
          <p:nvPr/>
        </p:nvSpPr>
        <p:spPr>
          <a:xfrm rot="10800000" flipV="1">
            <a:off x="4994899" y="2007951"/>
            <a:ext cx="648072" cy="69692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авнобедренный треугольник 27"/>
          <p:cNvSpPr/>
          <p:nvPr/>
        </p:nvSpPr>
        <p:spPr>
          <a:xfrm rot="10800000" flipH="1" flipV="1">
            <a:off x="4346827" y="2007950"/>
            <a:ext cx="648072" cy="696924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Равнобедренный треугольник 28"/>
          <p:cNvSpPr/>
          <p:nvPr/>
        </p:nvSpPr>
        <p:spPr>
          <a:xfrm rot="10800000" flipH="1">
            <a:off x="4346827" y="2704869"/>
            <a:ext cx="657221" cy="658968"/>
          </a:xfrm>
          <a:prstGeom prst="triangle">
            <a:avLst>
              <a:gd name="adj" fmla="val 100000"/>
            </a:avLst>
          </a:prstGeom>
          <a:solidFill>
            <a:srgbClr val="CCFF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Равнобедренный треугольник 29"/>
          <p:cNvSpPr/>
          <p:nvPr/>
        </p:nvSpPr>
        <p:spPr>
          <a:xfrm rot="10800000">
            <a:off x="4994899" y="2704869"/>
            <a:ext cx="648072" cy="658967"/>
          </a:xfrm>
          <a:prstGeom prst="triangle">
            <a:avLst>
              <a:gd name="adj" fmla="val 100000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624695" y="2715765"/>
            <a:ext cx="640734" cy="648072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29AEA161-3C7A-48EB-BFE3-66693D72C1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84" b="98519" l="2927" r="100000">
                        <a14:foregroundMark x1="70854" y1="84408" x2="74390" y2="91638"/>
                        <a14:foregroundMark x1="44878" y1="85453" x2="44878" y2="8989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32240" y="2167338"/>
            <a:ext cx="1728045" cy="24192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9939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60375" y="269235"/>
            <a:ext cx="83600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Pishiriqni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3 ta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teng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qismga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bo‘lamiz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Har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bo‘lak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pishiriqning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uchdan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biri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deyiladi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endParaRPr lang="ru-RU" sz="28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" name="Picture 8" descr="4 класс TKVG: 3С/3 Д на14.11 Обозначение буквами безударных гласных звуков  в корнях слов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54311"/>
            <a:ext cx="2304256" cy="18296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Торт 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30" y="2004314"/>
            <a:ext cx="2839530" cy="212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5" name="Прямая соединительная линия 4"/>
          <p:cNvCxnSpPr/>
          <p:nvPr/>
        </p:nvCxnSpPr>
        <p:spPr>
          <a:xfrm>
            <a:off x="1732470" y="2427734"/>
            <a:ext cx="1049333" cy="55957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H="1">
            <a:off x="2792196" y="2499742"/>
            <a:ext cx="1100514" cy="487571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781803" y="2933993"/>
            <a:ext cx="10392" cy="1199969"/>
          </a:xfrm>
          <a:prstGeom prst="line">
            <a:avLst/>
          </a:prstGeom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752629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253" y="-47197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331640" y="269235"/>
            <a:ext cx="72728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Shakllarning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qismi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bo‘yalgan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		</a:t>
            </a:r>
            <a:r>
              <a:rPr lang="en-US" sz="3600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Chizamiz</a:t>
            </a: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(149-bet) 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409716" y="267494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467544" y="269235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1.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049755" y="1581839"/>
            <a:ext cx="1777307" cy="1781999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12" descr="Мяч диаметром 25 см: цена, фото, отзывы - купить игровой мяч по низкой цене  в интернет-магазине Proball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46125" r="48640" b="4454"/>
          <a:stretch/>
        </p:blipFill>
        <p:spPr bwMode="auto">
          <a:xfrm rot="3233126">
            <a:off x="685601" y="1839129"/>
            <a:ext cx="1161485" cy="1031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Прямая соединительная линия 16"/>
          <p:cNvCxnSpPr/>
          <p:nvPr/>
        </p:nvCxnSpPr>
        <p:spPr>
          <a:xfrm>
            <a:off x="1971901" y="2499742"/>
            <a:ext cx="871907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>
            <a:off x="1458910" y="1707654"/>
            <a:ext cx="512991" cy="75608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>
            <a:off x="713912" y="2671167"/>
            <a:ext cx="54572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706461" y="2671167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>
            <a:off x="3635896" y="2609526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Прямоугольник 39"/>
          <p:cNvSpPr/>
          <p:nvPr/>
        </p:nvSpPr>
        <p:spPr>
          <a:xfrm>
            <a:off x="6481983" y="1776408"/>
            <a:ext cx="1584176" cy="1609328"/>
          </a:xfrm>
          <a:prstGeom prst="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1" name="Прямая соединительная линия 40"/>
          <p:cNvCxnSpPr/>
          <p:nvPr/>
        </p:nvCxnSpPr>
        <p:spPr>
          <a:xfrm>
            <a:off x="7524328" y="1776408"/>
            <a:ext cx="0" cy="160932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единительная линия 43"/>
          <p:cNvCxnSpPr/>
          <p:nvPr/>
        </p:nvCxnSpPr>
        <p:spPr>
          <a:xfrm>
            <a:off x="6994696" y="1781797"/>
            <a:ext cx="0" cy="1609328"/>
          </a:xfrm>
          <a:prstGeom prst="line">
            <a:avLst/>
          </a:prstGeom>
          <a:ln w="28575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Прямоугольник 44"/>
          <p:cNvSpPr/>
          <p:nvPr/>
        </p:nvSpPr>
        <p:spPr>
          <a:xfrm>
            <a:off x="6494623" y="1776408"/>
            <a:ext cx="504056" cy="1609328"/>
          </a:xfrm>
          <a:prstGeom prst="rect">
            <a:avLst/>
          </a:prstGeom>
          <a:solidFill>
            <a:srgbClr val="FF0066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46" name="Прямая со стрелкой 45"/>
          <p:cNvCxnSpPr/>
          <p:nvPr/>
        </p:nvCxnSpPr>
        <p:spPr>
          <a:xfrm>
            <a:off x="6012160" y="2780876"/>
            <a:ext cx="648072" cy="45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>
            <a:off x="6012160" y="2785392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flipH="1">
            <a:off x="1266344" y="2472838"/>
            <a:ext cx="759115" cy="593888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Равнобедренный треугольник 57"/>
          <p:cNvSpPr/>
          <p:nvPr/>
        </p:nvSpPr>
        <p:spPr>
          <a:xfrm rot="21399268" flipV="1">
            <a:off x="3794054" y="2097683"/>
            <a:ext cx="1435781" cy="52657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9" name="Равнобедренный треугольник 58"/>
          <p:cNvSpPr/>
          <p:nvPr/>
        </p:nvSpPr>
        <p:spPr>
          <a:xfrm rot="7250309" flipV="1">
            <a:off x="4038744" y="2287277"/>
            <a:ext cx="1267844" cy="446012"/>
          </a:xfrm>
          <a:prstGeom prst="triangle">
            <a:avLst>
              <a:gd name="adj" fmla="val 50062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0" name="Равнобедренный треугольник 59"/>
          <p:cNvSpPr/>
          <p:nvPr/>
        </p:nvSpPr>
        <p:spPr>
          <a:xfrm rot="3177181">
            <a:off x="3680432" y="2334455"/>
            <a:ext cx="1280993" cy="388742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1" name="Равнобедренный треугольник 60"/>
          <p:cNvSpPr/>
          <p:nvPr/>
        </p:nvSpPr>
        <p:spPr>
          <a:xfrm rot="3177181">
            <a:off x="3680432" y="2349847"/>
            <a:ext cx="1280993" cy="388742"/>
          </a:xfrm>
          <a:prstGeom prst="triangle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36" name="Прямая со стрелкой 35"/>
          <p:cNvCxnSpPr/>
          <p:nvPr/>
        </p:nvCxnSpPr>
        <p:spPr>
          <a:xfrm flipV="1">
            <a:off x="3635896" y="2581072"/>
            <a:ext cx="685032" cy="239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59057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6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58931" y="314951"/>
            <a:ext cx="59534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Natijani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topamiz</a:t>
            </a:r>
            <a:r>
              <a:rPr lang="en-US" sz="40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. </a:t>
            </a:r>
            <a:r>
              <a:rPr lang="en-US" sz="32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(149-bet)</a:t>
            </a:r>
            <a:endParaRPr lang="ru-RU" sz="24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Овал 10"/>
          <p:cNvSpPr/>
          <p:nvPr/>
        </p:nvSpPr>
        <p:spPr>
          <a:xfrm>
            <a:off x="515652" y="411510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73480" y="41325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4" name="Овал 3"/>
          <p:cNvSpPr/>
          <p:nvPr/>
        </p:nvSpPr>
        <p:spPr>
          <a:xfrm>
            <a:off x="1103187" y="1943197"/>
            <a:ext cx="720080" cy="64807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2796565" y="1943197"/>
            <a:ext cx="720080" cy="64807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499992" y="1943197"/>
            <a:ext cx="720080" cy="64807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103187" y="1916678"/>
            <a:ext cx="765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80</a:t>
            </a:r>
            <a:endParaRPr lang="ru-RU" sz="36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96565" y="1938479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70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8" name="Овал 17"/>
          <p:cNvSpPr/>
          <p:nvPr/>
        </p:nvSpPr>
        <p:spPr>
          <a:xfrm>
            <a:off x="6228184" y="1943197"/>
            <a:ext cx="720080" cy="648072"/>
          </a:xfrm>
          <a:prstGeom prst="ellipse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 стрелкой 7"/>
          <p:cNvCxnSpPr/>
          <p:nvPr/>
        </p:nvCxnSpPr>
        <p:spPr>
          <a:xfrm>
            <a:off x="1858931" y="2267233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>
            <a:off x="3563888" y="2267233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5292080" y="2267233"/>
            <a:ext cx="792088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1872332" y="1419622"/>
            <a:ext cx="924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-10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674586" y="1419622"/>
            <a:ext cx="924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-20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364088" y="1419977"/>
            <a:ext cx="92423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-30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513490" y="1938479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50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266470" y="1943197"/>
            <a:ext cx="720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20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28" name="Picture 10" descr="Мальчик думает о чем-то | Премиум векторы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2564756"/>
            <a:ext cx="2016224" cy="2143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812360" y="2591269"/>
            <a:ext cx="47000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48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289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6" grpId="0"/>
      <p:bldP spid="2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Набор № 2. &quot;Рамки&quot; - Клипарты - Каталог статей - Медиауро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7434"/>
            <a:ext cx="9270667" cy="52374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712515" y="592400"/>
            <a:ext cx="547977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Men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bir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o‘yladim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</a:t>
            </a:r>
          </a:p>
          <a:p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Bu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songa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16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ni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qo‘shdim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Men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topgan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son 47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. Men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o‘ylagan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 son </a:t>
            </a:r>
            <a:r>
              <a:rPr lang="en-US" sz="3600" dirty="0" err="1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+mj-lt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6" name="AutoShape 6" descr="Детские маленькие мячики с пупырышками. Маленькие мячики детские купить -  Родные игруш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AutoShape 8" descr="D:\bb9dd613f17435d615e472902121f74c.webp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Picture 4" descr="Cute Little Kid Girl Confused With Question Mark Stock Vector -  Illustration of child, people: 17707987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29" r="16614" b="5557"/>
          <a:stretch/>
        </p:blipFill>
        <p:spPr bwMode="auto">
          <a:xfrm>
            <a:off x="498864" y="1275607"/>
            <a:ext cx="1844005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Овал 10"/>
          <p:cNvSpPr/>
          <p:nvPr/>
        </p:nvSpPr>
        <p:spPr>
          <a:xfrm>
            <a:off x="539552" y="411510"/>
            <a:ext cx="561884" cy="57606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597380" y="413251"/>
            <a:ext cx="54213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3.</a:t>
            </a:r>
            <a:endParaRPr lang="ru-RU" sz="3600" b="1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90691" y="2900724"/>
            <a:ext cx="236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+ 16 = 47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563888" y="3507854"/>
            <a:ext cx="236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= 47 - 16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548399" y="4083918"/>
            <a:ext cx="236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X</a:t>
            </a:r>
            <a:r>
              <a:rPr lang="en-US" sz="3600" dirty="0" smtClean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= 31</a:t>
            </a:r>
            <a:endParaRPr lang="ru-RU" sz="3600" dirty="0">
              <a:solidFill>
                <a:srgbClr val="C00000"/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554273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145</Words>
  <Application>Microsoft Office PowerPoint</Application>
  <PresentationFormat>Экран (16:9)</PresentationFormat>
  <Paragraphs>39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Acer</dc:creator>
  <cp:lastModifiedBy>Acer</cp:lastModifiedBy>
  <cp:revision>39</cp:revision>
  <dcterms:created xsi:type="dcterms:W3CDTF">2021-10-30T11:53:39Z</dcterms:created>
  <dcterms:modified xsi:type="dcterms:W3CDTF">2021-12-28T02:39:28Z</dcterms:modified>
</cp:coreProperties>
</file>