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56" r:id="rId6"/>
    <p:sldId id="262" r:id="rId7"/>
    <p:sldId id="264" r:id="rId8"/>
    <p:sldId id="263" r:id="rId9"/>
    <p:sldId id="265" r:id="rId10"/>
    <p:sldId id="261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Набор ZiBi KIDS Line COLOR : линейка 20 см, 2 угольника, транспортир,  ассорти (ZB.5685) купить в интернет-магазине OfficeTime: цены, отзывы,  фото, характерист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1" b="31429"/>
          <a:stretch/>
        </p:blipFill>
        <p:spPr bwMode="auto">
          <a:xfrm rot="17803182">
            <a:off x="6666563" y="348976"/>
            <a:ext cx="2655677" cy="12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Карандаши,ручки | Ручка, Карандаш, Цветные карандаш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64" y="3355064"/>
            <a:ext cx="1135063" cy="17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Как измерять острые углы транспортиром. Конспект урока по математике на  тему: &quot;Транспорти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16805" y="286489"/>
            <a:ext cx="2241463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Набор ZiBi KIDS Line COLOR : линейка 20 см, 2 угольника, транспортир,  ассорти (ZB.5685) купить в интернет-магазине OfficeTime: цены, отзывы,  фото, характеристик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4" b="17872"/>
          <a:stretch/>
        </p:blipFill>
        <p:spPr bwMode="auto">
          <a:xfrm rot="5059340">
            <a:off x="6518219" y="28344"/>
            <a:ext cx="1614344" cy="17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6369" y="1222579"/>
            <a:ext cx="4896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187029"/>
            <a:ext cx="150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Школьные Принадлежности Ручки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52" y="3435845"/>
            <a:ext cx="1648180" cy="17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Protège-cahier en pvc opaque grain LINO 24x32cm - Office Plast, fournitures  scolaires et de bureau depuis l'année 20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0" descr="Pen Sign Illustration. Maroon Icon On Transparent Background. Royalty Free  Cliparts, Vectors, And Stock Illustration. Image 71101329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34" descr="Pen, Crayon, Red, Stylized, Write, Sketch, Draw - Red Pencil Clipart - Free  Transparent PNG Clipart Images Downlo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6" descr="Download Free png Clip Art Red Pencil - Free Transparent PNG Clipart Images  Download - DLPNG.c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2" name="Picture 38" descr="Шариковая ручка в png без фо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9"/>
            <a:ext cx="2089197" cy="16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PNG цифры - Цифры - Картинки PNG - Галерей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571750"/>
            <a:ext cx="1944216" cy="27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Микки Маус цифра 6 - Цифры - Картинки PNG - Галерей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30" y="2431800"/>
            <a:ext cx="1823884" cy="298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2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97" y="4659478"/>
            <a:ext cx="83894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843558"/>
            <a:ext cx="66247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 	     	  3 ta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shakl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chizing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birining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yarmini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bo‘yang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44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юбители книг | Идеи для обустройства класса, Школьные идеи, Дошкольни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318823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2931790"/>
            <a:ext cx="3294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" y="0"/>
            <a:ext cx="91462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97" y="4659478"/>
            <a:ext cx="83894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943728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7-bob. </a:t>
            </a:r>
            <a:r>
              <a:rPr lang="en-US" sz="5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Takrorlash</a:t>
            </a:r>
            <a:endParaRPr lang="ru-RU" sz="54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" y="0"/>
            <a:ext cx="91462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397" y="4659478"/>
            <a:ext cx="838944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0708" y="843558"/>
            <a:ext cx="5472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	</a:t>
            </a:r>
            <a:r>
              <a:rPr lang="en-US" sz="4400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161-bet.</a:t>
            </a:r>
            <a:r>
              <a:rPr lang="en-US" sz="4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7-topshiriq</a:t>
            </a:r>
            <a:endParaRPr lang="ru-RU" sz="44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804" y="337761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917" y="302627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903" y="297697"/>
            <a:ext cx="77505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Soat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bo‘lganini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aytamiz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yozamiz</a:t>
            </a:r>
            <a:r>
              <a:rPr lang="en-US" sz="3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266" y="1288085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4" y="139859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>
            <a:stCxn id="15" idx="7"/>
          </p:cNvCxnSpPr>
          <p:nvPr/>
        </p:nvCxnSpPr>
        <p:spPr>
          <a:xfrm flipH="1">
            <a:off x="1258185" y="2111054"/>
            <a:ext cx="435732" cy="4503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497985" y="1851670"/>
            <a:ext cx="138994" cy="36345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506835" y="208570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26434" y="1319313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83" y="143761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H="1">
            <a:off x="5353463" y="2207247"/>
            <a:ext cx="197760" cy="5085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2673876" y="1274487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452343" y="2227778"/>
            <a:ext cx="76250" cy="36473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419004" y="212472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24" y="1378069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3610620" y="2011798"/>
            <a:ext cx="419901" cy="1067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5" idx="3"/>
          </p:cNvCxnSpPr>
          <p:nvPr/>
        </p:nvCxnSpPr>
        <p:spPr>
          <a:xfrm flipH="1">
            <a:off x="3372574" y="2212923"/>
            <a:ext cx="125969" cy="24605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466445" y="2065175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04775" y="3503359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98029" y="3486286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92023" y="3432221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6:33</a:t>
            </a:r>
            <a:endParaRPr lang="ru-RU" sz="3600" dirty="0"/>
          </a:p>
        </p:txBody>
      </p:sp>
      <p:sp>
        <p:nvSpPr>
          <p:cNvPr id="31" name="Овал 30"/>
          <p:cNvSpPr/>
          <p:nvPr/>
        </p:nvSpPr>
        <p:spPr>
          <a:xfrm>
            <a:off x="6588224" y="1288085"/>
            <a:ext cx="1804319" cy="1754472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3" descr="D:\gratis-png-reloj-cara-cuarzo-reloj-pared-calcomania-relo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73" y="1406391"/>
            <a:ext cx="1772022" cy="15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>
            <a:off x="7513013" y="2176019"/>
            <a:ext cx="371355" cy="234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7164288" y="1995686"/>
            <a:ext cx="326096" cy="1847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380794" y="2093497"/>
            <a:ext cx="219180" cy="1730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856141" y="3415148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10:20</a:t>
            </a:r>
            <a:endParaRPr lang="ru-RU" sz="36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4053" y="3542481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997456" y="3534454"/>
            <a:ext cx="118471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14512" y="3471343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11:37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3084704" y="3463316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7:12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70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593" y="306543"/>
            <a:ext cx="775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Oxirgi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qismi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bo‘yaladi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1288085"/>
            <a:ext cx="1804319" cy="175447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99792" y="1288085"/>
            <a:ext cx="1804319" cy="175447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82391" y="1298165"/>
            <a:ext cx="1804319" cy="175447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04248" y="1288084"/>
            <a:ext cx="1804319" cy="175447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 rot="2748805">
            <a:off x="322498" y="1704537"/>
            <a:ext cx="1004164" cy="8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953155" y="1565181"/>
            <a:ext cx="1297592" cy="1200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64923" y="1565181"/>
            <a:ext cx="1297592" cy="1200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4" idx="3"/>
          </p:cNvCxnSpPr>
          <p:nvPr/>
        </p:nvCxnSpPr>
        <p:spPr>
          <a:xfrm flipH="1">
            <a:off x="875796" y="1565181"/>
            <a:ext cx="1301982" cy="122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 rot="7960019">
            <a:off x="3117246" y="987249"/>
            <a:ext cx="994975" cy="100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3059833" y="1538021"/>
            <a:ext cx="1180042" cy="1323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 rot="13541910">
            <a:off x="5881588" y="1760018"/>
            <a:ext cx="1017721" cy="9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>
            <a:endCxn id="14" idx="3"/>
          </p:cNvCxnSpPr>
          <p:nvPr/>
        </p:nvCxnSpPr>
        <p:spPr>
          <a:xfrm flipH="1">
            <a:off x="5046627" y="1575261"/>
            <a:ext cx="1301982" cy="122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2" descr="Мяч диаметром 25 см: цена, фото, отзывы - купить игровой мяч по низкой цене  в интернет-магазине Probal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25" r="48640" b="4454"/>
          <a:stretch/>
        </p:blipFill>
        <p:spPr bwMode="auto">
          <a:xfrm rot="18966024">
            <a:off x="7171127" y="2391426"/>
            <a:ext cx="1015091" cy="94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>
            <a:endCxn id="17" idx="3"/>
          </p:cNvCxnSpPr>
          <p:nvPr/>
        </p:nvCxnSpPr>
        <p:spPr>
          <a:xfrm flipH="1">
            <a:off x="7068484" y="1565180"/>
            <a:ext cx="1301982" cy="122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35754" y="1575261"/>
            <a:ext cx="1297592" cy="1220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57611" y="1565180"/>
            <a:ext cx="1297592" cy="12305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Дорогой друг! Нот всего лишь семь на свете- До, ре, ми, фа, Соль, ля , си  Ты запомни ноты эти и в тетрадку запиши ? Дом м ? рога До ро га К пость Кре  пость ? К сло Крес ло ? чка Реч ка ? шка Миш ка ? дор По По ми дор ? н Ка  Ка мин ? нтик Фан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75" y="3160040"/>
            <a:ext cx="2005372" cy="164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90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514" y="812473"/>
            <a:ext cx="50237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Diyoraning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tug‘ilgan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kuni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Agar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ertaga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dushan-ba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bo‘lsa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Diyoraning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tug‘il-gan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kuni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haftaning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qaysi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kuniga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to‘g‘ri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kelgan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2195539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33" y="645072"/>
            <a:ext cx="27527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 rot="20343477">
            <a:off x="6003449" y="1062228"/>
            <a:ext cx="1834199" cy="554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0396667">
            <a:off x="6053958" y="1108460"/>
            <a:ext cx="180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Tug‘ilgan</a:t>
            </a:r>
            <a:r>
              <a:rPr lang="en-US" sz="2400" dirty="0" smtClean="0">
                <a:solidFill>
                  <a:srgbClr val="FF0000"/>
                </a:solidFill>
              </a:rPr>
              <a:t> kun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7073" y="3795886"/>
            <a:ext cx="198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Dushanba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9321" y="3795885"/>
            <a:ext cx="193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Yakshanba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507" y="3802005"/>
            <a:ext cx="1547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Shanba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flipH="1">
            <a:off x="3587583" y="3476230"/>
            <a:ext cx="1181844" cy="32577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1516943" y="3454994"/>
            <a:ext cx="1181844" cy="32577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845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6" grpId="0" animBg="1"/>
      <p:bldP spid="6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165" y="699542"/>
            <a:ext cx="8138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Chizmadagi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yog‘ochning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uzunligini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metrlik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bo‘laklarga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ajratish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joyidan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arralash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2" name="Picture 4" descr="Доска дуб - купить в Санкт-Петербург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9" r="2166" b="30876"/>
          <a:stretch/>
        </p:blipFill>
        <p:spPr bwMode="auto">
          <a:xfrm>
            <a:off x="975236" y="2787774"/>
            <a:ext cx="7200800" cy="113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Термодуб, доска дуб рустик - Купить доску дуба цена от производ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9382" y="4155926"/>
            <a:ext cx="143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5 </a:t>
            </a:r>
            <a:r>
              <a:rPr lang="en-US" sz="3600" dirty="0" err="1" smtClean="0">
                <a:solidFill>
                  <a:srgbClr val="FF0000"/>
                </a:solidFill>
              </a:rPr>
              <a:t>metr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781316"/>
            <a:ext cx="144016" cy="126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781316"/>
            <a:ext cx="144016" cy="126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781316"/>
            <a:ext cx="144016" cy="126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31485" y="2781316"/>
            <a:ext cx="144016" cy="126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52320" y="2721426"/>
            <a:ext cx="723716" cy="126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051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215189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19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218606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91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4016" y="1978203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=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3307" y="172211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_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5636" y="215189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72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4" name="Picture 21" descr="One happy boy with blank board illustration Stock Vector Image &amp;amp; Art - Ala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2"/>
          <a:stretch/>
        </p:blipFill>
        <p:spPr bwMode="auto">
          <a:xfrm>
            <a:off x="5436096" y="1056682"/>
            <a:ext cx="3063854" cy="36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05071" y="311118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19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5957" y="264544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91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4711" y="365187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72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14185" y="3723878"/>
            <a:ext cx="8620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809170" y="3219822"/>
            <a:ext cx="32554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3568" y="267494"/>
            <a:ext cx="8066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19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raqamlarining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o‘rnini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almashtiramiz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   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Hosil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son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qanchaga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ortdi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483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7" y="-26186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67494"/>
            <a:ext cx="806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kataklar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o‘rniga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mos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sonlarni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qo‘yamiz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131590"/>
            <a:ext cx="3096343" cy="273630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324522" y="1643141"/>
            <a:ext cx="3111572" cy="358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339752" y="2211710"/>
            <a:ext cx="30963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39752" y="2770003"/>
            <a:ext cx="30963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39751" y="3291830"/>
            <a:ext cx="30963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88024" y="1137515"/>
            <a:ext cx="0" cy="27363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185231" y="2280236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1128108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227843" y="3326092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78442" y="109384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1164" y="224597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6924" y="329183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60031" y="4299942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09822" y="4299941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185886" y="1131592"/>
            <a:ext cx="0" cy="27363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339751" y="4299940"/>
            <a:ext cx="576064" cy="577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821691" y="426567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1482" y="426232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15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563888" y="1131590"/>
            <a:ext cx="0" cy="27363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01411" y="424227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15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15816" y="1131590"/>
            <a:ext cx="0" cy="27363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5400000">
            <a:off x="4928290" y="373964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4624" y="106027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4624" y="221519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4624" y="326105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3668151" y="372622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2408010" y="372256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=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6938" y="153808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6938" y="263183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68150" y="264276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08011" y="265678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08011" y="157235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78081" y="157235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69925" y="99802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4112" y="99802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10878" y="210196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97495" y="317985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41866" y="320750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79878" y="2127389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86938" y="215172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8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63342" y="323505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28851" y="21635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4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185886" y="2770003"/>
            <a:ext cx="602137" cy="5218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185886" y="1661078"/>
            <a:ext cx="602137" cy="5541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15816" y="1658695"/>
            <a:ext cx="655666" cy="5506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923605" y="2770003"/>
            <a:ext cx="640284" cy="5218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3663342" y="214579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3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98065" y="103409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10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03203" y="10602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2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86938" y="106306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3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03203" y="324398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9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86938" y="323222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4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84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134</Words>
  <Application>Microsoft Office PowerPoint</Application>
  <PresentationFormat>Экран (16:9)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16</cp:revision>
  <dcterms:created xsi:type="dcterms:W3CDTF">2022-01-01T16:12:17Z</dcterms:created>
  <dcterms:modified xsi:type="dcterms:W3CDTF">2022-01-03T12:00:00Z</dcterms:modified>
</cp:coreProperties>
</file>