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62" r:id="rId6"/>
    <p:sldId id="263" r:id="rId7"/>
    <p:sldId id="264" r:id="rId8"/>
    <p:sldId id="265" r:id="rId9"/>
    <p:sldId id="269" r:id="rId10"/>
    <p:sldId id="266" r:id="rId11"/>
    <p:sldId id="272" r:id="rId12"/>
    <p:sldId id="267" r:id="rId13"/>
    <p:sldId id="273" r:id="rId14"/>
    <p:sldId id="274" r:id="rId15"/>
    <p:sldId id="275" r:id="rId16"/>
    <p:sldId id="26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26"/>
            <a:ext cx="9144000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72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 </a:t>
            </a:r>
            <a:r>
              <a:rPr lang="ru-RU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2-sinf</a:t>
            </a:r>
            <a:endParaRPr lang="ru-RU" sz="60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10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126" y="797761"/>
            <a:ext cx="593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Elektron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ko‘rsating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53483" y="1563638"/>
            <a:ext cx="1804319" cy="17544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0" y="1671245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1871791" y="1994410"/>
            <a:ext cx="1" cy="43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9" idx="0"/>
          </p:cNvCxnSpPr>
          <p:nvPr/>
        </p:nvCxnSpPr>
        <p:spPr>
          <a:xfrm flipH="1">
            <a:off x="1863716" y="2358351"/>
            <a:ext cx="8075" cy="3771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762201" y="2358351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Электронные часы ЗЕРКАЛО настольные EDLT DT-6507: продажа, цена в Минске.  Часы для дома от &amp;quot;ExtraTime.by&amp;quot; - 1076907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09296"/>
            <a:ext cx="223224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98fc280f8f796b36168e4f0f98f105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1708930"/>
            <a:ext cx="1087679" cy="15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6615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0518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717" y="35697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5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797761"/>
            <a:ext cx="737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12:30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ko‘rsatmoqda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53483" y="1635646"/>
            <a:ext cx="1804319" cy="1754472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80" y="1743253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871791" y="2547987"/>
            <a:ext cx="1" cy="429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899188" y="2211710"/>
            <a:ext cx="54795" cy="2186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762201" y="2430359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36615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0518" y="35798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717" y="356976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63888" y="1601322"/>
            <a:ext cx="1804319" cy="17544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85" y="170892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4482196" y="2032094"/>
            <a:ext cx="1" cy="435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" idx="0"/>
          </p:cNvCxnSpPr>
          <p:nvPr/>
        </p:nvCxnSpPr>
        <p:spPr>
          <a:xfrm flipH="1">
            <a:off x="4474121" y="2396035"/>
            <a:ext cx="8075" cy="3771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372606" y="239603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56175" y="1590807"/>
            <a:ext cx="1804319" cy="1754472"/>
          </a:xfrm>
          <a:prstGeom prst="ellipse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72" y="1698414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6974485" y="2457529"/>
            <a:ext cx="477835" cy="145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5" idx="0"/>
          </p:cNvCxnSpPr>
          <p:nvPr/>
        </p:nvCxnSpPr>
        <p:spPr>
          <a:xfrm flipH="1" flipV="1">
            <a:off x="6970445" y="2139702"/>
            <a:ext cx="4038" cy="24581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864893" y="238552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86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078" y="797761"/>
            <a:ext cx="705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Soatdagi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chiziqchalar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2439" y="1823076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12 ta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2439" y="2606432"/>
            <a:ext cx="23113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60 ta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2439" y="3393624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24 ta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AutoShape 6" descr="Файл:AnalogClockAnimation1 2hands 1h in 6sec.gif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D:\AnalogClockAnimation1_2hands_1h_in_6se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707654"/>
            <a:ext cx="2808311" cy="24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9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716" y="797760"/>
            <a:ext cx="705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9.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Bitta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chiziqchadan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boshqasigacha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oraliq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nimani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bildiradi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370" y="2785531"/>
            <a:ext cx="3123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soatni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0400" y="2041568"/>
            <a:ext cx="2901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minutni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0690" y="3530501"/>
            <a:ext cx="311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sutkani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AutoShape 6" descr="Файл:AnalogClockAnimation1 2hands 1h in 6sec.gif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75284" y="2227046"/>
            <a:ext cx="2349620" cy="21793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D: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14" y="2315121"/>
            <a:ext cx="2160240" cy="20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5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054" y="915566"/>
            <a:ext cx="705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10. 1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minutga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7637" y="2530985"/>
            <a:ext cx="3123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12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291830"/>
            <a:ext cx="3351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759649"/>
            <a:ext cx="311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A. 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AutoShape 6" descr="Файл:AnalogClockAnimation1 2hands 1h in 6sec.gif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Boy Stands Next To a Large Clock and Shows it with His Hand, the Clock is  Two O`clock, Cartoon Illustration, Isolated Object on a Stock Vector -  Illustration of child, sullen: 1913990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97514"/>
            <a:ext cx="2952328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38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шаблоны на кру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0"/>
            <a:ext cx="91665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915566"/>
            <a:ext cx="7397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Mustaqil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topshiriq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3 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shakl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chizing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har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birining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choragini</a:t>
            </a:r>
            <a:r>
              <a:rPr 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bo‘yang</a:t>
            </a:r>
            <a:r>
              <a:rPr 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62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екторная иллюстрация детей, показывая открытую книгу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56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8197" y="2067694"/>
            <a:ext cx="3276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solidFill>
                  <a:srgbClr val="FF0000"/>
                </a:solidFill>
              </a:rPr>
              <a:t>Salomat</a:t>
            </a:r>
            <a:endParaRPr lang="ru-RU" sz="72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075" y="2846657"/>
            <a:ext cx="3038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i="1" dirty="0" err="1">
                <a:solidFill>
                  <a:srgbClr val="FF0000"/>
                </a:solidFill>
              </a:rPr>
              <a:t>bo‘ling</a:t>
            </a:r>
            <a:r>
              <a:rPr lang="en-US" sz="7200" i="1" dirty="0">
                <a:solidFill>
                  <a:srgbClr val="FF0000"/>
                </a:solidFill>
              </a:rPr>
              <a:t>!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7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Northwood Nottingham Joint School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987574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6000" dirty="0" err="1" smtClean="0">
                <a:solidFill>
                  <a:srgbClr val="FFFF00"/>
                </a:solidFill>
              </a:rPr>
              <a:t>Mavzu</a:t>
            </a:r>
            <a:r>
              <a:rPr lang="en-US" sz="6000" dirty="0" smtClean="0">
                <a:solidFill>
                  <a:srgbClr val="FFFF00"/>
                </a:solidFill>
              </a:rPr>
              <a:t>: 7-bob.</a:t>
            </a:r>
          </a:p>
          <a:p>
            <a:r>
              <a:rPr lang="en-US" sz="6000" dirty="0" err="1" smtClean="0">
                <a:solidFill>
                  <a:srgbClr val="FFFF00"/>
                </a:solidFill>
              </a:rPr>
              <a:t>Mustahkamlash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6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шаблоны на кру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2" y="0"/>
            <a:ext cx="91665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7293" y="483518"/>
            <a:ext cx="73971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Mustaqil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topshiriqni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	 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tekshirish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3 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shakl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chizing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har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birining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yarmini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bo‘yang</a:t>
            </a:r>
            <a:r>
              <a:rPr 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00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7494"/>
            <a:ext cx="8066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3 ta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shakl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chizing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har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birining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yarmini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		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bo‘yang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00429"/>
            <a:ext cx="936104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427984" y="1701788"/>
            <a:ext cx="1060704" cy="1653926"/>
          </a:xfrm>
          <a:prstGeom prst="triangle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3419872" y="1701788"/>
            <a:ext cx="1005732" cy="1653926"/>
          </a:xfrm>
          <a:prstGeom prst="triangle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868144" y="1701788"/>
            <a:ext cx="2232248" cy="165392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6589681" y="1701788"/>
            <a:ext cx="1510711" cy="1653926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flipH="1">
            <a:off x="5873824" y="1701788"/>
            <a:ext cx="1116852" cy="165392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993636" y="1701788"/>
            <a:ext cx="0" cy="1653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873825" y="3351919"/>
            <a:ext cx="22265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7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800429"/>
            <a:ext cx="720080" cy="15841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427984" y="1701788"/>
            <a:ext cx="1060704" cy="1653926"/>
          </a:xfrm>
          <a:prstGeom prst="triangle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3419872" y="1701788"/>
            <a:ext cx="1005732" cy="1653926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868144" y="1701788"/>
            <a:ext cx="2232248" cy="165392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6432251" y="1701788"/>
            <a:ext cx="1668142" cy="1653926"/>
          </a:xfrm>
          <a:prstGeom prst="trapezoid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164288" y="1709208"/>
            <a:ext cx="936104" cy="165392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873825" y="3351919"/>
            <a:ext cx="22265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1800429"/>
            <a:ext cx="468052" cy="15841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9180" y="797761"/>
            <a:ext cx="813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bo‘lakka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bo‘lingan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16" y="3662064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518" y="3662063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640115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592517"/>
            <a:ext cx="9361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09182" y="1701788"/>
            <a:ext cx="1060704" cy="1653926"/>
          </a:xfrm>
          <a:prstGeom prst="triangle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801070" y="1701788"/>
            <a:ext cx="1005732" cy="1653926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868144" y="1701788"/>
            <a:ext cx="2232248" cy="1653926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6732240" y="1701788"/>
            <a:ext cx="1368152" cy="1653926"/>
          </a:xfrm>
          <a:prstGeom prst="trapezoi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5873825" y="3351919"/>
            <a:ext cx="22265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47864" y="1800429"/>
            <a:ext cx="93610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9180" y="797761"/>
            <a:ext cx="813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Yarmi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toping.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16" y="3662064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518" y="3662063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640115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54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592517"/>
            <a:ext cx="93610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09182" y="1701788"/>
            <a:ext cx="1060704" cy="1653926"/>
          </a:xfrm>
          <a:prstGeom prst="triangle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801070" y="1701788"/>
            <a:ext cx="1005732" cy="1653926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1800429"/>
            <a:ext cx="93610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9180" y="797761"/>
            <a:ext cx="813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Uchdan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toping.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16" y="3662064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518" y="3662063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640115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978623" y="1653847"/>
            <a:ext cx="1777307" cy="1781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3233126">
            <a:off x="5659007" y="1896294"/>
            <a:ext cx="1115092" cy="10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867276" y="2544846"/>
            <a:ext cx="888654" cy="17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87778" y="1779662"/>
            <a:ext cx="512991" cy="756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195213" y="2544846"/>
            <a:ext cx="759114" cy="593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144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800429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592517"/>
            <a:ext cx="93610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800429"/>
            <a:ext cx="93610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73078" y="797761"/>
            <a:ext cx="705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4. Choragi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shaklni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toping.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16" y="3662064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518" y="3662063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640115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868145" y="1653847"/>
            <a:ext cx="1887786" cy="1781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0" idx="5"/>
          </p:cNvCxnSpPr>
          <p:nvPr/>
        </p:nvCxnSpPr>
        <p:spPr>
          <a:xfrm>
            <a:off x="6144605" y="1898588"/>
            <a:ext cx="1334866" cy="12762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0" idx="7"/>
            <a:endCxn id="20" idx="3"/>
          </p:cNvCxnSpPr>
          <p:nvPr/>
        </p:nvCxnSpPr>
        <p:spPr>
          <a:xfrm flipH="1">
            <a:off x="6144605" y="1914815"/>
            <a:ext cx="1334866" cy="1260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73078" y="1827596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09182" y="2619684"/>
            <a:ext cx="936104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73078" y="1827596"/>
            <a:ext cx="936104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35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184" y="1954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Test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962" y="785623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Muxlisa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Laziza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olmani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bo‘lib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yeyishdi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Ular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rasmdagi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olmani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yeyishgan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72562"/>
            <a:ext cx="1389144" cy="13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4080807" y="2920580"/>
            <a:ext cx="0" cy="97028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551298"/>
            <a:ext cx="1440161" cy="13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269064" y="2712333"/>
            <a:ext cx="31128" cy="13173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2087"/>
            <a:ext cx="1389144" cy="13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2123728" y="2845071"/>
            <a:ext cx="118508" cy="10623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3071" y="3737001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0418" y="3795886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3793992"/>
            <a:ext cx="68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547664" y="3371000"/>
            <a:ext cx="1389144" cy="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237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188</Words>
  <Application>Microsoft Office PowerPoint</Application>
  <PresentationFormat>Экран (16:9)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2022-01-02T11:33:26Z</dcterms:created>
  <dcterms:modified xsi:type="dcterms:W3CDTF">2022-01-03T13:47:57Z</dcterms:modified>
</cp:coreProperties>
</file>