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58" r:id="rId5"/>
    <p:sldId id="262" r:id="rId6"/>
    <p:sldId id="263" r:id="rId7"/>
    <p:sldId id="264" r:id="rId8"/>
    <p:sldId id="265" r:id="rId9"/>
    <p:sldId id="269" r:id="rId10"/>
    <p:sldId id="266" r:id="rId11"/>
    <p:sldId id="272" r:id="rId12"/>
    <p:sldId id="267" r:id="rId13"/>
    <p:sldId id="273" r:id="rId14"/>
    <p:sldId id="274" r:id="rId15"/>
    <p:sldId id="275" r:id="rId16"/>
    <p:sldId id="261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7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 </a:t>
            </a:r>
            <a:r>
              <a:rPr lang="ru-RU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2-sinf</a:t>
            </a:r>
            <a:endParaRPr lang="ru-RU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9100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5126" y="797761"/>
            <a:ext cx="593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Elektron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ko‘rsating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53483" y="1563638"/>
            <a:ext cx="1804319" cy="175447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671245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1871791" y="1994410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9" idx="0"/>
          </p:cNvCxnSpPr>
          <p:nvPr/>
        </p:nvCxnSpPr>
        <p:spPr>
          <a:xfrm flipH="1">
            <a:off x="1863716" y="2358351"/>
            <a:ext cx="8075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762201" y="2358351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Электронные часы ЗЕРКАЛО настольные EDLT DT-6507: продажа, цена в Минске.  Часы для дома от &amp;quot;ExtraTime.by&amp;quot; - 1076907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09296"/>
            <a:ext cx="223224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98fc280f8f796b36168e4f0f98f105d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6" y="1708930"/>
            <a:ext cx="1087679" cy="153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36615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0518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717" y="35697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350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797761"/>
            <a:ext cx="7371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7.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12:30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ko‘rsatmoqda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53483" y="1635646"/>
            <a:ext cx="1804319" cy="1754472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743253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871791" y="2547987"/>
            <a:ext cx="1" cy="4294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899188" y="2211710"/>
            <a:ext cx="54795" cy="21864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762201" y="2430359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36615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0518" y="35798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717" y="356976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63888" y="1601322"/>
            <a:ext cx="1804319" cy="175447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85" y="170892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 flipV="1">
            <a:off x="4482196" y="2032094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0" idx="0"/>
          </p:cNvCxnSpPr>
          <p:nvPr/>
        </p:nvCxnSpPr>
        <p:spPr>
          <a:xfrm flipH="1">
            <a:off x="4474121" y="2396035"/>
            <a:ext cx="8075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372606" y="239603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056175" y="1590807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472" y="16984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>
            <a:off x="6974485" y="2457529"/>
            <a:ext cx="477835" cy="145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" idx="0"/>
          </p:cNvCxnSpPr>
          <p:nvPr/>
        </p:nvCxnSpPr>
        <p:spPr>
          <a:xfrm flipH="1" flipV="1">
            <a:off x="6970445" y="2139702"/>
            <a:ext cx="4038" cy="24581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6864893" y="23855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86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3078" y="797761"/>
            <a:ext cx="705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8.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Soatdagi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chiziqchalar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2439" y="1823076"/>
            <a:ext cx="2448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12 ta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2439" y="2606432"/>
            <a:ext cx="23113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60 ta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22439" y="3393624"/>
            <a:ext cx="2160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24 ta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AutoShape 6" descr="Файл:AnalogClockAnimation1 2hands 1h in 6sec.gif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D:\AnalogClockAnimation1_2hands_1h_in_6sec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1707654"/>
            <a:ext cx="2808311" cy="245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890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3716" y="797760"/>
            <a:ext cx="7059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9.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Bitta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chiziqchadan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boshqasigacha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oraliq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nimani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bildiradi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6370" y="2785531"/>
            <a:ext cx="31235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soatni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0400" y="2041568"/>
            <a:ext cx="29014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minutni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0690" y="3530501"/>
            <a:ext cx="3117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sutkani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AutoShape 6" descr="Файл:AnalogClockAnimation1 2hands 1h in 6sec.gif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575284" y="2227046"/>
            <a:ext cx="2349620" cy="217934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D:\unnamed (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14" y="2315121"/>
            <a:ext cx="2160240" cy="200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156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6054" y="915566"/>
            <a:ext cx="705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10. 1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minutga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7637" y="2530985"/>
            <a:ext cx="31235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12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3291830"/>
            <a:ext cx="33513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1759649"/>
            <a:ext cx="3117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A. 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30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AutoShape 6" descr="Файл:AnalogClockAnimation1 2hands 1h in 6sec.gif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Boy Stands Next To a Large Clock and Shows it with His Hand, the Clock is  Two O`clock, Cartoon Illustration, Isolated Object on a Stock Vector -  Illustration of child, sullen: 1913990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97514"/>
            <a:ext cx="2952328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938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915566"/>
            <a:ext cx="739719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Mustaqil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topshiriq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4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 3 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ta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shakl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chizing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har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birining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choragini</a:t>
            </a:r>
            <a:r>
              <a:rPr lang="en-US" sz="44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bo‘yang</a:t>
            </a:r>
            <a:r>
              <a:rPr lang="en-US" sz="44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623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Векторная иллюстрация детей, показывая открытую книгу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r="556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8197" y="2067694"/>
            <a:ext cx="32768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FF0000"/>
                </a:solidFill>
              </a:rPr>
              <a:t>Salomat</a:t>
            </a:r>
            <a:endParaRPr lang="ru-RU" sz="7200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1075" y="2846657"/>
            <a:ext cx="3038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i="1" dirty="0" err="1">
                <a:solidFill>
                  <a:srgbClr val="FF0000"/>
                </a:solidFill>
              </a:rPr>
              <a:t>bo‘ling</a:t>
            </a:r>
            <a:r>
              <a:rPr lang="en-US" sz="7200" i="1" dirty="0">
                <a:solidFill>
                  <a:srgbClr val="FF0000"/>
                </a:solidFill>
              </a:rPr>
              <a:t>!</a:t>
            </a:r>
            <a:endParaRPr lang="ru-RU" sz="7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70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Northwood Nottingham Joint School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987574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  </a:t>
            </a:r>
            <a:r>
              <a:rPr lang="en-US" sz="6000" dirty="0" err="1" smtClean="0">
                <a:solidFill>
                  <a:srgbClr val="FFFF00"/>
                </a:solidFill>
              </a:rPr>
              <a:t>Mavzu</a:t>
            </a:r>
            <a:r>
              <a:rPr lang="en-US" sz="6000" dirty="0" smtClean="0">
                <a:solidFill>
                  <a:srgbClr val="FFFF00"/>
                </a:solidFill>
              </a:rPr>
              <a:t>: 7-bob.</a:t>
            </a:r>
          </a:p>
          <a:p>
            <a:r>
              <a:rPr lang="en-US" sz="6000" dirty="0" err="1" smtClean="0">
                <a:solidFill>
                  <a:srgbClr val="FFFF00"/>
                </a:solidFill>
              </a:rPr>
              <a:t>Mustahkamlash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69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7293" y="483518"/>
            <a:ext cx="739719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Mustaqil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topshiriqni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	 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</a:rPr>
              <a:t>tekshirish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</a:p>
          <a:p>
            <a:r>
              <a:rPr lang="en-US" sz="44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3 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ta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shakl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chizing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har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birining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yarmini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bo‘yang</a:t>
            </a:r>
            <a:r>
              <a:rPr 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2006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267494"/>
            <a:ext cx="80669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3 ta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shakl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chizing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har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birining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yarmini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			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bo‘yang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800429"/>
            <a:ext cx="936104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427984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3419872" y="1701788"/>
            <a:ext cx="1005732" cy="1653926"/>
          </a:xfrm>
          <a:prstGeom prst="triangle">
            <a:avLst>
              <a:gd name="adj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5868144" y="1701788"/>
            <a:ext cx="2232248" cy="1653926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589681" y="1701788"/>
            <a:ext cx="1510711" cy="1653926"/>
          </a:xfrm>
          <a:prstGeom prst="trapezoi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flipH="1">
            <a:off x="5873824" y="1701788"/>
            <a:ext cx="1116852" cy="165392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6993636" y="1701788"/>
            <a:ext cx="0" cy="16539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873825" y="3351919"/>
            <a:ext cx="22265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97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800429"/>
            <a:ext cx="720080" cy="15841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427984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3419872" y="1701788"/>
            <a:ext cx="1005732" cy="1653926"/>
          </a:xfrm>
          <a:prstGeom prst="triangle">
            <a:avLst>
              <a:gd name="adj" fmla="val 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5868144" y="1701788"/>
            <a:ext cx="2232248" cy="1653926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432251" y="1701788"/>
            <a:ext cx="1668142" cy="1653926"/>
          </a:xfrm>
          <a:prstGeom prst="trapezoid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164288" y="1709208"/>
            <a:ext cx="936104" cy="165392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873825" y="3351919"/>
            <a:ext cx="22265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71600" y="1800429"/>
            <a:ext cx="468052" cy="15841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9180" y="797761"/>
            <a:ext cx="813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5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592517"/>
            <a:ext cx="936104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809182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801070" y="1701788"/>
            <a:ext cx="1005732" cy="1653926"/>
          </a:xfrm>
          <a:prstGeom prst="triangle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рапеция 7"/>
          <p:cNvSpPr/>
          <p:nvPr/>
        </p:nvSpPr>
        <p:spPr>
          <a:xfrm>
            <a:off x="5868144" y="1701788"/>
            <a:ext cx="2232248" cy="1653926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6732240" y="1701788"/>
            <a:ext cx="1368152" cy="1653926"/>
          </a:xfrm>
          <a:prstGeom prst="trapezoi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873825" y="3351919"/>
            <a:ext cx="22265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347864" y="1800429"/>
            <a:ext cx="93610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9180" y="797761"/>
            <a:ext cx="813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Yarmi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toping.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354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592517"/>
            <a:ext cx="936104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809182" y="1701788"/>
            <a:ext cx="1060704" cy="1653926"/>
          </a:xfrm>
          <a:prstGeom prst="triangle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flipH="1">
            <a:off x="801070" y="1701788"/>
            <a:ext cx="1005732" cy="1653926"/>
          </a:xfrm>
          <a:prstGeom prst="triangle">
            <a:avLst>
              <a:gd name="adj" fmla="val 0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1800429"/>
            <a:ext cx="936104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9180" y="797761"/>
            <a:ext cx="813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toping.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978623" y="1653847"/>
            <a:ext cx="1777307" cy="178199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3233126">
            <a:off x="5659007" y="1896294"/>
            <a:ext cx="1115092" cy="101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6867276" y="2544846"/>
            <a:ext cx="888654" cy="1709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387778" y="1779662"/>
            <a:ext cx="512991" cy="7560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195213" y="2544846"/>
            <a:ext cx="759114" cy="5938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144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1800429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2592517"/>
            <a:ext cx="93610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1800429"/>
            <a:ext cx="936104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73078" y="797761"/>
            <a:ext cx="7059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4. Choragi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toping.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4416" y="3662064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0518" y="3662063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2240" y="3640115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868145" y="1653847"/>
            <a:ext cx="1887786" cy="178199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endCxn id="20" idx="5"/>
          </p:cNvCxnSpPr>
          <p:nvPr/>
        </p:nvCxnSpPr>
        <p:spPr>
          <a:xfrm>
            <a:off x="6144605" y="1898588"/>
            <a:ext cx="1334866" cy="12762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20" idx="7"/>
            <a:endCxn id="20" idx="3"/>
          </p:cNvCxnSpPr>
          <p:nvPr/>
        </p:nvCxnSpPr>
        <p:spPr>
          <a:xfrm flipH="1">
            <a:off x="6144605" y="1914815"/>
            <a:ext cx="1334866" cy="1260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73078" y="1827596"/>
            <a:ext cx="187220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809182" y="2619684"/>
            <a:ext cx="936104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73078" y="1827596"/>
            <a:ext cx="936104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35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5184" y="195486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Test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962" y="785623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Muxlisa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Laziza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olmani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bo‘lib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yeyishdi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Ular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rasmdagi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olmani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yeyishgan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72562"/>
            <a:ext cx="1389144" cy="1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4080807" y="2920580"/>
            <a:ext cx="0" cy="9702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551298"/>
            <a:ext cx="1440161" cy="131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269064" y="2712333"/>
            <a:ext cx="31128" cy="131733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52087"/>
            <a:ext cx="1389144" cy="1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2123728" y="2845071"/>
            <a:ext cx="118508" cy="106237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33071" y="3737001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0418" y="3795886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3793992"/>
            <a:ext cx="6895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547664" y="3371000"/>
            <a:ext cx="1389144" cy="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237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188</Words>
  <Application>Microsoft Office PowerPoint</Application>
  <PresentationFormat>Экран (16:9)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17</cp:revision>
  <dcterms:created xsi:type="dcterms:W3CDTF">2022-01-02T11:33:26Z</dcterms:created>
  <dcterms:modified xsi:type="dcterms:W3CDTF">2022-01-03T13:47:57Z</dcterms:modified>
</cp:coreProperties>
</file>