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56" r:id="rId6"/>
    <p:sldId id="263" r:id="rId7"/>
    <p:sldId id="264" r:id="rId8"/>
    <p:sldId id="265" r:id="rId9"/>
    <p:sldId id="260" r:id="rId10"/>
    <p:sldId id="266" r:id="rId11"/>
    <p:sldId id="258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презентаций на школьную тематику (56 фото) - красив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843558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err="1" smtClean="0">
                <a:solidFill>
                  <a:srgbClr val="FF0000"/>
                </a:solidFill>
              </a:rPr>
              <a:t>Matematika</a:t>
            </a:r>
            <a:endParaRPr lang="en-US" sz="7200" i="1" dirty="0" smtClean="0">
              <a:solidFill>
                <a:srgbClr val="FF0000"/>
              </a:solidFill>
            </a:endParaRPr>
          </a:p>
          <a:p>
            <a:r>
              <a:rPr lang="en-US" sz="7200" i="1" dirty="0" smtClean="0">
                <a:solidFill>
                  <a:srgbClr val="FF0000"/>
                </a:solidFill>
              </a:rPr>
              <a:t>	 </a:t>
            </a:r>
            <a:r>
              <a:rPr lang="en-US" sz="6000" i="1" dirty="0" smtClean="0">
                <a:solidFill>
                  <a:srgbClr val="FF0000"/>
                </a:solidFill>
              </a:rPr>
              <a:t>2-sinf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4208" y="323215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10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90148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err="1" smtClean="0">
                <a:solidFill>
                  <a:srgbClr val="002060"/>
                </a:solidFill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200" dirty="0" smtClean="0">
                <a:solidFill>
                  <a:srgbClr val="002060"/>
                </a:solidFill>
              </a:rPr>
              <a:t>(176-bet)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3720" y="1384822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52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44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915" y="1473380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94069" y="2509677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200019" y="1369867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32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29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90214" y="158628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100368" y="2494722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40179" y="1384822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60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19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30374" y="1473380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3540528" y="2509677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008331" y="1384822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45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33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98526" y="158628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908680" y="2509677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76483" y="1414482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72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18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66678" y="1503040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276832" y="2539337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668344" y="1404092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29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51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58539" y="158628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7568693" y="2528947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8" descr="D:\330-3309042_transparent-kids-listening-clipart-kids-writing-clipart-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26" y="2931790"/>
            <a:ext cx="2059012" cy="188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7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олобок рамочка: 20 тыс изображений найдено в Яндекс.Картинках | Детская  рамка, Сказки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419622"/>
            <a:ext cx="48088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   </a:t>
            </a:r>
            <a:r>
              <a:rPr lang="en-US" sz="6000" i="1" dirty="0" err="1" smtClean="0">
                <a:solidFill>
                  <a:srgbClr val="7030A0"/>
                </a:solidFill>
              </a:rPr>
              <a:t>E’tiboringiz</a:t>
            </a:r>
            <a:r>
              <a:rPr lang="en-US" sz="6000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6000" i="1" dirty="0" err="1" smtClean="0">
                <a:solidFill>
                  <a:srgbClr val="7030A0"/>
                </a:solidFill>
              </a:rPr>
              <a:t>uchun</a:t>
            </a:r>
            <a:r>
              <a:rPr lang="en-US" sz="6000" i="1" dirty="0" smtClean="0">
                <a:solidFill>
                  <a:srgbClr val="7030A0"/>
                </a:solidFill>
              </a:rPr>
              <a:t> </a:t>
            </a:r>
            <a:r>
              <a:rPr lang="en-US" sz="6000" i="1" dirty="0" err="1" smtClean="0">
                <a:solidFill>
                  <a:srgbClr val="7030A0"/>
                </a:solidFill>
              </a:rPr>
              <a:t>rahmat</a:t>
            </a:r>
            <a:r>
              <a:rPr lang="en-US" sz="6000" i="1" dirty="0" smtClean="0">
                <a:solidFill>
                  <a:srgbClr val="7030A0"/>
                </a:solidFill>
              </a:rPr>
              <a:t>!</a:t>
            </a:r>
            <a:endParaRPr lang="ru-RU" sz="6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3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презентаций на школьную тематику (56 фото) - красив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63061"/>
            <a:ext cx="4968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smtClean="0">
                <a:solidFill>
                  <a:srgbClr val="FF0000"/>
                </a:solidFill>
              </a:rPr>
              <a:t>   </a:t>
            </a:r>
            <a:r>
              <a:rPr lang="en-US" sz="6600" i="1" dirty="0" err="1" smtClean="0">
                <a:solidFill>
                  <a:srgbClr val="C00000"/>
                </a:solidFill>
              </a:rPr>
              <a:t>Mavzu</a:t>
            </a:r>
            <a:r>
              <a:rPr lang="en-US" sz="6600" i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6600" i="1" dirty="0" err="1" smtClean="0">
                <a:solidFill>
                  <a:srgbClr val="C00000"/>
                </a:solidFill>
              </a:rPr>
              <a:t>Takrorlash</a:t>
            </a:r>
            <a:endParaRPr lang="ru-RU" sz="5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9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ooden nature blank boar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6586" r="3499" b="16062"/>
          <a:stretch/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59" y="1485240"/>
            <a:ext cx="43601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      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5-misol.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(175-bet)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2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56754"/>
            <a:ext cx="578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</a:rPr>
              <a:t>Hisoblaymiz</a:t>
            </a:r>
            <a:r>
              <a:rPr lang="en-US" sz="4400" dirty="0" smtClean="0">
                <a:solidFill>
                  <a:srgbClr val="002060"/>
                </a:solidFill>
              </a:rPr>
              <a:t>. </a:t>
            </a:r>
            <a:r>
              <a:rPr lang="en-US" sz="3600" dirty="0" smtClean="0">
                <a:solidFill>
                  <a:srgbClr val="002060"/>
                </a:solidFill>
              </a:rPr>
              <a:t>(175-bet)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69550" y="4702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 rot="18605140">
            <a:off x="554262" y="1168128"/>
            <a:ext cx="1706444" cy="143909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3978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2460" y="1022252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44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35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29299" y="2081341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299" y="1190241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-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24" name="Облако 23"/>
          <p:cNvSpPr/>
          <p:nvPr/>
        </p:nvSpPr>
        <p:spPr>
          <a:xfrm rot="18605140">
            <a:off x="2786121" y="1167290"/>
            <a:ext cx="1705032" cy="144076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347864" y="994592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37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15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161547" y="2045011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61547" y="1141587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-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2" name="Облако 31"/>
          <p:cNvSpPr/>
          <p:nvPr/>
        </p:nvSpPr>
        <p:spPr>
          <a:xfrm rot="18605140">
            <a:off x="5043288" y="1112606"/>
            <a:ext cx="1779482" cy="150343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637674" y="942532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46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18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455939" y="1995686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79384" y="1141587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 rot="18605140">
            <a:off x="1291181" y="2760421"/>
            <a:ext cx="1761553" cy="151191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885777" y="2634192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34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25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690230" y="3694418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87804" y="2818463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5" name="Облако 44"/>
          <p:cNvSpPr/>
          <p:nvPr/>
        </p:nvSpPr>
        <p:spPr>
          <a:xfrm rot="18605140">
            <a:off x="3524620" y="2695472"/>
            <a:ext cx="1791890" cy="153745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133959" y="257081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29</a:t>
            </a:r>
          </a:p>
          <a:p>
            <a:r>
              <a:rPr lang="en-US" sz="3600" dirty="0">
                <a:solidFill>
                  <a:srgbClr val="002060"/>
                </a:solidFill>
              </a:rPr>
              <a:t>3</a:t>
            </a:r>
            <a:r>
              <a:rPr lang="en-US" sz="3600" dirty="0" smtClean="0">
                <a:solidFill>
                  <a:srgbClr val="002060"/>
                </a:solidFill>
              </a:rPr>
              <a:t>1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938838" y="3654765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881762" y="278625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50" name="Облако 49"/>
          <p:cNvSpPr/>
          <p:nvPr/>
        </p:nvSpPr>
        <p:spPr>
          <a:xfrm rot="18605140">
            <a:off x="5873754" y="2702373"/>
            <a:ext cx="1803506" cy="152364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509438" y="260302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3</a:t>
            </a:r>
            <a:r>
              <a:rPr lang="en-US" sz="3600" dirty="0" smtClean="0">
                <a:solidFill>
                  <a:srgbClr val="002060"/>
                </a:solidFill>
              </a:rPr>
              <a:t>9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24</a:t>
            </a:r>
            <a:endParaRPr lang="ru-RU" sz="3600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6302798" y="3654765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85933" y="2786253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-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0192" y="2010985"/>
            <a:ext cx="39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9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4230" y="1977238"/>
            <a:ext cx="6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22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23688" y="1977238"/>
            <a:ext cx="6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64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09438" y="3608213"/>
            <a:ext cx="6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15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14358" y="3608213"/>
            <a:ext cx="6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60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62736" y="3654004"/>
            <a:ext cx="6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59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12097"/>
            <a:ext cx="8106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       </a:t>
            </a:r>
            <a:r>
              <a:rPr lang="en-US" sz="3200" dirty="0" err="1" smtClean="0">
                <a:solidFill>
                  <a:srgbClr val="002060"/>
                </a:solidFill>
              </a:rPr>
              <a:t>Sonlar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ketma-ketligidagi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qonuniyatni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tushirib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qoldirilgan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sonlarni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topamiz</a:t>
            </a:r>
            <a:r>
              <a:rPr lang="en-US" sz="3200" dirty="0" smtClean="0">
                <a:solidFill>
                  <a:srgbClr val="002060"/>
                </a:solidFill>
              </a:rPr>
              <a:t>. (176-bet)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31209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6.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24-конечная звезда 6"/>
          <p:cNvSpPr/>
          <p:nvPr/>
        </p:nvSpPr>
        <p:spPr>
          <a:xfrm>
            <a:off x="514444" y="1563638"/>
            <a:ext cx="770296" cy="720080"/>
          </a:xfrm>
          <a:prstGeom prst="star24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3002" y="1577818"/>
            <a:ext cx="67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+mj-lt"/>
              </a:rPr>
              <a:t>18</a:t>
            </a:r>
            <a:endParaRPr lang="ru-RU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24-конечная звезда 11"/>
          <p:cNvSpPr/>
          <p:nvPr/>
        </p:nvSpPr>
        <p:spPr>
          <a:xfrm>
            <a:off x="1331640" y="1563638"/>
            <a:ext cx="770296" cy="720080"/>
          </a:xfrm>
          <a:prstGeom prst="star24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24-конечная звезда 12"/>
          <p:cNvSpPr/>
          <p:nvPr/>
        </p:nvSpPr>
        <p:spPr>
          <a:xfrm>
            <a:off x="2123728" y="1563638"/>
            <a:ext cx="770296" cy="720080"/>
          </a:xfrm>
          <a:prstGeom prst="star24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24-конечная звезда 13"/>
          <p:cNvSpPr/>
          <p:nvPr/>
        </p:nvSpPr>
        <p:spPr>
          <a:xfrm>
            <a:off x="2937608" y="1563638"/>
            <a:ext cx="770296" cy="720080"/>
          </a:xfrm>
          <a:prstGeom prst="star24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4-конечная звезда 14"/>
          <p:cNvSpPr/>
          <p:nvPr/>
        </p:nvSpPr>
        <p:spPr>
          <a:xfrm>
            <a:off x="3784564" y="1563638"/>
            <a:ext cx="770296" cy="720080"/>
          </a:xfrm>
          <a:prstGeom prst="star24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24-конечная звезда 15"/>
          <p:cNvSpPr/>
          <p:nvPr/>
        </p:nvSpPr>
        <p:spPr>
          <a:xfrm>
            <a:off x="4613743" y="1563638"/>
            <a:ext cx="770296" cy="720080"/>
          </a:xfrm>
          <a:prstGeom prst="star24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24-конечная звезда 16"/>
          <p:cNvSpPr/>
          <p:nvPr/>
        </p:nvSpPr>
        <p:spPr>
          <a:xfrm>
            <a:off x="5453251" y="1577818"/>
            <a:ext cx="770296" cy="720080"/>
          </a:xfrm>
          <a:prstGeom prst="star24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24-конечная звезда 17"/>
          <p:cNvSpPr/>
          <p:nvPr/>
        </p:nvSpPr>
        <p:spPr>
          <a:xfrm>
            <a:off x="6247048" y="1584323"/>
            <a:ext cx="770296" cy="720080"/>
          </a:xfrm>
          <a:prstGeom prst="star24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24-конечная звезда 18"/>
          <p:cNvSpPr/>
          <p:nvPr/>
        </p:nvSpPr>
        <p:spPr>
          <a:xfrm>
            <a:off x="7042064" y="1584323"/>
            <a:ext cx="770296" cy="720080"/>
          </a:xfrm>
          <a:prstGeom prst="star24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24-конечная звезда 19"/>
          <p:cNvSpPr/>
          <p:nvPr/>
        </p:nvSpPr>
        <p:spPr>
          <a:xfrm>
            <a:off x="7834152" y="1586946"/>
            <a:ext cx="770296" cy="720080"/>
          </a:xfrm>
          <a:prstGeom prst="star24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380198" y="1600512"/>
            <a:ext cx="67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+mj-lt"/>
              </a:rPr>
              <a:t>22</a:t>
            </a:r>
            <a:endParaRPr lang="ru-RU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2286" y="1566067"/>
            <a:ext cx="67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+mj-lt"/>
              </a:rPr>
              <a:t>26</a:t>
            </a:r>
            <a:endParaRPr lang="ru-RU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3122" y="1577817"/>
            <a:ext cx="67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+mj-lt"/>
              </a:rPr>
              <a:t>34</a:t>
            </a:r>
            <a:endParaRPr lang="ru-RU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5013" y="1577817"/>
            <a:ext cx="67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+mj-lt"/>
              </a:rPr>
              <a:t>38</a:t>
            </a:r>
            <a:endParaRPr lang="ru-RU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92080" y="1577817"/>
            <a:ext cx="67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+mj-lt"/>
              </a:rPr>
              <a:t>42</a:t>
            </a:r>
            <a:endParaRPr lang="ru-RU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95606" y="1621197"/>
            <a:ext cx="67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+mj-lt"/>
              </a:rPr>
              <a:t>46</a:t>
            </a:r>
            <a:endParaRPr lang="ru-RU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2710" y="1614692"/>
            <a:ext cx="67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+mj-lt"/>
              </a:rPr>
              <a:t>54</a:t>
            </a:r>
            <a:endParaRPr lang="ru-RU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1354" y="3004339"/>
            <a:ext cx="594862" cy="492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456858" y="3006091"/>
            <a:ext cx="594862" cy="492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92962" y="3006091"/>
            <a:ext cx="594862" cy="492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329066" y="3013557"/>
            <a:ext cx="594862" cy="492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08871" y="3021131"/>
            <a:ext cx="594862" cy="492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129266" y="3013557"/>
            <a:ext cx="594862" cy="492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37378" y="3013557"/>
            <a:ext cx="594862" cy="492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020272" y="3022008"/>
            <a:ext cx="594862" cy="492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961028" y="3013557"/>
            <a:ext cx="594862" cy="492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968786" y="2944041"/>
            <a:ext cx="67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58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8501" y="2927249"/>
            <a:ext cx="76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79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34605" y="2936467"/>
            <a:ext cx="76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76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70709" y="2936467"/>
            <a:ext cx="76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73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59269" y="2925624"/>
            <a:ext cx="76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70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15125" y="2922071"/>
            <a:ext cx="76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61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07013" y="2921304"/>
            <a:ext cx="76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64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15325" y="2934401"/>
            <a:ext cx="76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55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92476" y="1601588"/>
            <a:ext cx="67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30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92280" y="1611301"/>
            <a:ext cx="67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50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72684" y="2944918"/>
            <a:ext cx="67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67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4" name="Выгнутая вниз стрелка 53"/>
          <p:cNvSpPr/>
          <p:nvPr/>
        </p:nvSpPr>
        <p:spPr>
          <a:xfrm>
            <a:off x="875060" y="3591249"/>
            <a:ext cx="856112" cy="36576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Выгнутая вниз стрелка 54"/>
          <p:cNvSpPr/>
          <p:nvPr/>
        </p:nvSpPr>
        <p:spPr>
          <a:xfrm>
            <a:off x="1895162" y="3599713"/>
            <a:ext cx="856112" cy="36576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Выгнутая вниз стрелка 55"/>
          <p:cNvSpPr/>
          <p:nvPr/>
        </p:nvSpPr>
        <p:spPr>
          <a:xfrm>
            <a:off x="2831213" y="3599713"/>
            <a:ext cx="856112" cy="36576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Выгнутая вниз стрелка 56"/>
          <p:cNvSpPr/>
          <p:nvPr/>
        </p:nvSpPr>
        <p:spPr>
          <a:xfrm>
            <a:off x="3744628" y="3599713"/>
            <a:ext cx="856112" cy="36576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Выгнутая вниз стрелка 57"/>
          <p:cNvSpPr/>
          <p:nvPr/>
        </p:nvSpPr>
        <p:spPr>
          <a:xfrm>
            <a:off x="4666470" y="3599713"/>
            <a:ext cx="856112" cy="36576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Выгнутая вниз стрелка 58"/>
          <p:cNvSpPr/>
          <p:nvPr/>
        </p:nvSpPr>
        <p:spPr>
          <a:xfrm>
            <a:off x="5601027" y="3599713"/>
            <a:ext cx="856112" cy="36576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Выгнутая вниз стрелка 59"/>
          <p:cNvSpPr/>
          <p:nvPr/>
        </p:nvSpPr>
        <p:spPr>
          <a:xfrm>
            <a:off x="6540730" y="3599713"/>
            <a:ext cx="856112" cy="36576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Выгнутая вниз стрелка 60"/>
          <p:cNvSpPr/>
          <p:nvPr/>
        </p:nvSpPr>
        <p:spPr>
          <a:xfrm>
            <a:off x="7487269" y="3599713"/>
            <a:ext cx="856112" cy="365760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712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4473" y="419819"/>
            <a:ext cx="8106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       </a:t>
            </a:r>
            <a:r>
              <a:rPr lang="en-US" sz="3200" dirty="0" err="1" smtClean="0">
                <a:solidFill>
                  <a:srgbClr val="002060"/>
                </a:solidFill>
              </a:rPr>
              <a:t>Qoravoy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Mallavoyning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qaysi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biri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haftada</a:t>
            </a:r>
            <a:r>
              <a:rPr lang="en-US" sz="3200" dirty="0" smtClean="0">
                <a:solidFill>
                  <a:srgbClr val="002060"/>
                </a:solidFill>
              </a:rPr>
              <a:t> 40 </a:t>
            </a:r>
            <a:r>
              <a:rPr lang="en-US" sz="3200" dirty="0" err="1" smtClean="0">
                <a:solidFill>
                  <a:srgbClr val="002060"/>
                </a:solidFill>
              </a:rPr>
              <a:t>litrga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yaqinroq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sut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beradi</a:t>
            </a:r>
            <a:r>
              <a:rPr lang="en-US" sz="3200" dirty="0" smtClean="0">
                <a:solidFill>
                  <a:srgbClr val="002060"/>
                </a:solidFill>
              </a:rPr>
              <a:t>? (176-bet)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31209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7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8" name="Picture 4" descr="Рисунок мультфильма крупного рогатого скота, мультфильм коровы, лошадь,  млекопитающее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7480" y="2693734"/>
            <a:ext cx="2332792" cy="175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ров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3280"/>
            <a:ext cx="2448272" cy="18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592" y="2006187"/>
            <a:ext cx="163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35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</a:rPr>
              <a:t>litr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2012298"/>
            <a:ext cx="163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34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</a:rPr>
              <a:t>litr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20998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31209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8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53102" y="4105634"/>
            <a:ext cx="1455848" cy="5215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8961" y="373653"/>
            <a:ext cx="8238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err="1">
                <a:solidFill>
                  <a:srgbClr val="002060"/>
                </a:solidFill>
              </a:rPr>
              <a:t>Rasmlarga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mos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o‘lchov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birliklarini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topamiz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004902" y="4094640"/>
            <a:ext cx="1455848" cy="5215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19378" y="4106838"/>
            <a:ext cx="1662635" cy="5215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94559" y="4002312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qarich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6568" y="4002073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quloch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7403" y="4002074"/>
            <a:ext cx="180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barmoq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24552" y="4094394"/>
            <a:ext cx="1563872" cy="5215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80112" y="4094395"/>
            <a:ext cx="1114536" cy="5215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80112" y="3972946"/>
            <a:ext cx="1114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oyoq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582" y="1347612"/>
            <a:ext cx="7468567" cy="194421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18867" y="3969810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qadam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3" t="42068" r="37723" b="44163"/>
          <a:stretch/>
        </p:blipFill>
        <p:spPr bwMode="auto">
          <a:xfrm>
            <a:off x="899592" y="1433994"/>
            <a:ext cx="7384548" cy="174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1547664" y="3003798"/>
            <a:ext cx="4392488" cy="99827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364088" y="3003798"/>
            <a:ext cx="2016224" cy="106106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0"/>
          </p:cNvCxnSpPr>
          <p:nvPr/>
        </p:nvCxnSpPr>
        <p:spPr>
          <a:xfrm flipH="1">
            <a:off x="4724492" y="3003798"/>
            <a:ext cx="1719716" cy="99827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547664" y="3003798"/>
            <a:ext cx="1800200" cy="106106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219378" y="3003798"/>
            <a:ext cx="696438" cy="106106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4437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1560" y="31209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9.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90148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err="1" smtClean="0">
                <a:solidFill>
                  <a:srgbClr val="002060"/>
                </a:solidFill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200" dirty="0" smtClean="0">
                <a:solidFill>
                  <a:srgbClr val="002060"/>
                </a:solidFill>
              </a:rPr>
              <a:t>(176-bet)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4208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24328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19672" y="2787774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93738" y="2778892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20272" y="2753209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66528" y="2067694"/>
            <a:ext cx="45720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330824" y="2067694"/>
            <a:ext cx="45720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67128" y="2066425"/>
            <a:ext cx="45720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75883" y="1178563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78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0465" y="1179047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6049" y="1178564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41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27712" y="1168286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21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9126" y="1179046"/>
            <a:ext cx="72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98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87436" y="1178564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30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3721" y="1971585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78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6163" y="1971585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41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21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6329" y="1999861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98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30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916" y="2060143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13435" y="1999861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57270" y="2004195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84974" y="1697617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48673" y="1708376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67128" y="1705392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167424" y="3075806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423589" y="3075806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94070" y="3096440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474910" y="1772111"/>
            <a:ext cx="288032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139952" y="1772111"/>
            <a:ext cx="288032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804248" y="1779662"/>
            <a:ext cx="288032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7446032" y="1772111"/>
            <a:ext cx="30060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4763971" y="1779662"/>
            <a:ext cx="30060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1980735" y="1779662"/>
            <a:ext cx="30060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911304" y="2450390"/>
            <a:ext cx="0" cy="32547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581393" y="2427734"/>
            <a:ext cx="0" cy="35419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308304" y="2427734"/>
            <a:ext cx="0" cy="332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71490" y="2684326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38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3721" y="3031477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38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66702" y="2684326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20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78897" y="3027143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20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81671" y="2668810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68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54925" y="3031477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68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4823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ooden nature blank boar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6586" r="3499" b="16062"/>
          <a:stretch/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485240"/>
            <a:ext cx="46254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10-misol.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(176-bet)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0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186</Words>
  <Application>Microsoft Office PowerPoint</Application>
  <PresentationFormat>Экран (16:9)</PresentationFormat>
  <Paragraphs>115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16</cp:revision>
  <dcterms:created xsi:type="dcterms:W3CDTF">2022-01-15T16:33:37Z</dcterms:created>
  <dcterms:modified xsi:type="dcterms:W3CDTF">2022-01-16T10:57:51Z</dcterms:modified>
</cp:coreProperties>
</file>