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3" r:id="rId6"/>
    <p:sldId id="264" r:id="rId7"/>
    <p:sldId id="265" r:id="rId8"/>
    <p:sldId id="266" r:id="rId9"/>
    <p:sldId id="259" r:id="rId10"/>
    <p:sldId id="267" r:id="rId11"/>
    <p:sldId id="25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фоторамки для фотошо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D:\ramki-shkola_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1" y="-10056"/>
            <a:ext cx="9051894" cy="51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1203598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Matematika</a:t>
            </a:r>
            <a:endParaRPr lang="en-US" sz="7200" dirty="0" smtClean="0">
              <a:solidFill>
                <a:srgbClr val="C00000"/>
              </a:solidFill>
            </a:endParaRPr>
          </a:p>
          <a:p>
            <a:r>
              <a:rPr lang="en-US" sz="5400" dirty="0" smtClean="0">
                <a:solidFill>
                  <a:srgbClr val="C00000"/>
                </a:solidFill>
              </a:rPr>
              <a:t>	   2-sinf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26749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Noma’lum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tarkibiy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qismni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</a:rPr>
              <a:t>. 			</a:t>
            </a:r>
            <a:r>
              <a:rPr lang="en-US" sz="2800" dirty="0" smtClean="0">
                <a:solidFill>
                  <a:srgbClr val="002060"/>
                </a:solidFill>
              </a:rPr>
              <a:t>(143-bet)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9554" y="3978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27343" r="27819" b="54274"/>
          <a:stretch/>
        </p:blipFill>
        <p:spPr bwMode="auto">
          <a:xfrm>
            <a:off x="467544" y="1563638"/>
            <a:ext cx="806489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5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фоторамки для фотошо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D:\ramki-shkola_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1" y="-10056"/>
            <a:ext cx="9051894" cy="51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203598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  </a:t>
            </a:r>
            <a:r>
              <a:rPr lang="en-US" sz="6600" i="1" dirty="0" err="1" smtClean="0">
                <a:solidFill>
                  <a:srgbClr val="FF0000"/>
                </a:solidFill>
              </a:rPr>
              <a:t>E’tiboringiz</a:t>
            </a:r>
            <a:r>
              <a:rPr lang="en-US" sz="6600" i="1" dirty="0" smtClean="0">
                <a:solidFill>
                  <a:srgbClr val="FF0000"/>
                </a:solidFill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</a:rPr>
              <a:t>uchun</a:t>
            </a:r>
            <a:r>
              <a:rPr lang="en-US" sz="6600" i="1" dirty="0" smtClean="0">
                <a:solidFill>
                  <a:srgbClr val="FF0000"/>
                </a:solidFill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</a:rPr>
              <a:t>rahmat</a:t>
            </a:r>
            <a:r>
              <a:rPr lang="en-US" sz="6600" i="1" dirty="0" smtClean="0">
                <a:solidFill>
                  <a:srgbClr val="FF0000"/>
                </a:solidFill>
              </a:rPr>
              <a:t>!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Персонажи из мультфильма различных профессий Иллюстрация вектора -  иллюстрации насчитывающей спасатель, менеджер: 64876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1697" y="1275606"/>
            <a:ext cx="6480720" cy="28083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rgbClr val="C00000"/>
                </a:solidFill>
              </a:rPr>
              <a:t>	    </a:t>
            </a:r>
            <a:r>
              <a:rPr lang="en-US" sz="6600" dirty="0" err="1" smtClean="0">
                <a:solidFill>
                  <a:srgbClr val="FFFF00"/>
                </a:solidFill>
              </a:rPr>
              <a:t>Mavzu</a:t>
            </a:r>
            <a:r>
              <a:rPr lang="en-US" sz="6600" dirty="0">
                <a:solidFill>
                  <a:srgbClr val="FFFF00"/>
                </a:solidFill>
              </a:rPr>
              <a:t>: </a:t>
            </a:r>
          </a:p>
          <a:p>
            <a:r>
              <a:rPr lang="en-US" sz="6600" dirty="0" smtClean="0">
                <a:solidFill>
                  <a:srgbClr val="FFFF00"/>
                </a:solidFill>
              </a:rPr>
              <a:t>   </a:t>
            </a:r>
            <a:r>
              <a:rPr lang="en-US" sz="6600" dirty="0" err="1" smtClean="0">
                <a:solidFill>
                  <a:srgbClr val="FFFF00"/>
                </a:solidFill>
              </a:rPr>
              <a:t>Aylana</a:t>
            </a:r>
            <a:r>
              <a:rPr lang="en-US" sz="6600" dirty="0" smtClean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va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doira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Персонажи из мультфильма различных профессий Иллюстрация вектора -  иллюстрации насчитывающей спасатель, менеджер: 64876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1697" y="1275606"/>
            <a:ext cx="6480720" cy="28083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   </a:t>
            </a:r>
            <a:r>
              <a:rPr lang="en-US" sz="5400" dirty="0" err="1" smtClean="0">
                <a:solidFill>
                  <a:srgbClr val="FFFF00"/>
                </a:solidFill>
              </a:rPr>
              <a:t>Mustaqil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topshiriqni</a:t>
            </a:r>
            <a:r>
              <a:rPr lang="en-US" sz="5400" dirty="0" smtClean="0">
                <a:solidFill>
                  <a:srgbClr val="FFFF00"/>
                </a:solidFill>
              </a:rPr>
              <a:t> 	  </a:t>
            </a:r>
            <a:r>
              <a:rPr lang="en-US" sz="5400" dirty="0" err="1" smtClean="0">
                <a:solidFill>
                  <a:srgbClr val="FFFF00"/>
                </a:solidFill>
              </a:rPr>
              <a:t>tekshiramiz</a:t>
            </a:r>
            <a:r>
              <a:rPr lang="en-US" sz="5400" dirty="0" smtClean="0">
                <a:solidFill>
                  <a:srgbClr val="FFFF00"/>
                </a:solidFill>
              </a:rPr>
              <a:t>:</a:t>
            </a:r>
            <a:endParaRPr lang="en-US" sz="5400" dirty="0">
              <a:solidFill>
                <a:srgbClr val="FFFF00"/>
              </a:solidFill>
            </a:endParaRPr>
          </a:p>
          <a:p>
            <a:r>
              <a:rPr lang="en-US" sz="4800" dirty="0" smtClean="0">
                <a:solidFill>
                  <a:srgbClr val="FFFF00"/>
                </a:solidFill>
              </a:rPr>
              <a:t>   (141-bet</a:t>
            </a:r>
            <a:r>
              <a:rPr lang="en-US" sz="4800" dirty="0">
                <a:solidFill>
                  <a:srgbClr val="FFFF00"/>
                </a:solidFill>
              </a:rPr>
              <a:t>. 5-topshiriq)</a:t>
            </a:r>
            <a:endParaRPr lang="ru-RU" sz="4800" dirty="0">
              <a:solidFill>
                <a:srgbClr val="FFFF00"/>
              </a:solidFill>
            </a:endParaRPr>
          </a:p>
          <a:p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1" y="267494"/>
            <a:ext cx="722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Rasmni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chizamiz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Unda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nechta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aylana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bor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</a:rPr>
              <a:t>Doira</a:t>
            </a:r>
            <a:r>
              <a:rPr lang="en-US" sz="3600" dirty="0" smtClean="0">
                <a:solidFill>
                  <a:srgbClr val="002060"/>
                </a:solidFill>
              </a:rPr>
              <a:t>-chi? </a:t>
            </a:r>
            <a:r>
              <a:rPr lang="en-US" sz="3200" dirty="0" smtClean="0">
                <a:solidFill>
                  <a:srgbClr val="002060"/>
                </a:solidFill>
              </a:rPr>
              <a:t>(141-bet)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9554" y="3978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2" descr="ᐉ Часы настенные Free 27 см UP! (Underprice) • Купить в Киеве, Украине •  Лучшая цена в Эпицент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Tablero Aro De Basketball Profesional 2.30 A 3.10 Mts | Cuotas sin interé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483768" y="3003798"/>
            <a:ext cx="108012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63887" y="3162405"/>
            <a:ext cx="1308355" cy="9935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293858" y="3237824"/>
            <a:ext cx="540060" cy="4680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699792" y="3327834"/>
            <a:ext cx="144016" cy="1080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788024" y="3183818"/>
            <a:ext cx="43204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372921" y="4060681"/>
            <a:ext cx="43204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672896" y="4060681"/>
            <a:ext cx="43204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187025" y="3561860"/>
            <a:ext cx="330442" cy="2520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906002" y="3471850"/>
            <a:ext cx="296743" cy="2340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111" y="3309832"/>
            <a:ext cx="263192" cy="2152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589816" y="3054393"/>
            <a:ext cx="223891" cy="216024"/>
          </a:xfrm>
          <a:prstGeom prst="ellipse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599525" y="2667723"/>
            <a:ext cx="214182" cy="191946"/>
          </a:xfrm>
          <a:prstGeom prst="ellipse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931885" y="2313759"/>
            <a:ext cx="214182" cy="191946"/>
          </a:xfrm>
          <a:prstGeom prst="ellipse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483768" y="2478788"/>
            <a:ext cx="214182" cy="191946"/>
          </a:xfrm>
          <a:prstGeom prst="ellipse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809646" y="2112747"/>
            <a:ext cx="214182" cy="191946"/>
          </a:xfrm>
          <a:prstGeom prst="ellipse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272956" y="2441635"/>
            <a:ext cx="214182" cy="191946"/>
          </a:xfrm>
          <a:prstGeom prst="ellipse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781829" y="2292594"/>
            <a:ext cx="214182" cy="191946"/>
          </a:xfrm>
          <a:prstGeom prst="ellipse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265830" y="2606931"/>
            <a:ext cx="214182" cy="191946"/>
          </a:xfrm>
          <a:prstGeom prst="ellipse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933882" y="2763696"/>
            <a:ext cx="214182" cy="191946"/>
          </a:xfrm>
          <a:prstGeom prst="ellipse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509946" y="2702904"/>
            <a:ext cx="214182" cy="191946"/>
          </a:xfrm>
          <a:prstGeom prst="ellipse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31873" y="2060634"/>
            <a:ext cx="232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Aylana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– 9 ta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2160" y="2832152"/>
            <a:ext cx="232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Doira</a:t>
            </a:r>
            <a:r>
              <a:rPr lang="en-US" sz="3200" dirty="0" smtClean="0">
                <a:solidFill>
                  <a:srgbClr val="002060"/>
                </a:solidFill>
              </a:rPr>
              <a:t> – 11 ta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51720" y="267494"/>
            <a:ext cx="5472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Eslab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qolamiz</a:t>
            </a:r>
            <a:r>
              <a:rPr lang="en-US" sz="4000" dirty="0" smtClean="0">
                <a:solidFill>
                  <a:srgbClr val="002060"/>
                </a:solidFill>
              </a:rPr>
              <a:t>. </a:t>
            </a:r>
            <a:r>
              <a:rPr lang="en-US" sz="3200" dirty="0" smtClean="0">
                <a:solidFill>
                  <a:srgbClr val="002060"/>
                </a:solidFill>
              </a:rPr>
              <a:t>(14</a:t>
            </a:r>
            <a:r>
              <a:rPr lang="ru-RU" sz="3200" dirty="0" smtClean="0">
                <a:solidFill>
                  <a:srgbClr val="002060"/>
                </a:solidFill>
              </a:rPr>
              <a:t>2</a:t>
            </a:r>
            <a:r>
              <a:rPr lang="en-US" sz="3200" dirty="0" smtClean="0">
                <a:solidFill>
                  <a:srgbClr val="002060"/>
                </a:solidFill>
              </a:rPr>
              <a:t>-bet)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9554" y="3978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87624" y="1631093"/>
            <a:ext cx="1944216" cy="180475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2672" y="2663728"/>
            <a:ext cx="1238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markaz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 rot="19168964">
            <a:off x="1750729" y="1854046"/>
            <a:ext cx="1074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radius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8137" y="1107873"/>
            <a:ext cx="1125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aylana</a:t>
            </a:r>
            <a:endParaRPr lang="ru-RU" sz="2800" dirty="0"/>
          </a:p>
        </p:txBody>
      </p:sp>
      <p:cxnSp>
        <p:nvCxnSpPr>
          <p:cNvPr id="13" name="Прямая соединительная линия 12"/>
          <p:cNvCxnSpPr>
            <a:stCxn id="7" idx="7"/>
          </p:cNvCxnSpPr>
          <p:nvPr/>
        </p:nvCxnSpPr>
        <p:spPr>
          <a:xfrm flipH="1">
            <a:off x="2170824" y="1895393"/>
            <a:ext cx="676292" cy="612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592778" y="1637939"/>
            <a:ext cx="1944216" cy="180475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45838" y="1940104"/>
            <a:ext cx="133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diametr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81509" y="1767558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592778" y="2499742"/>
            <a:ext cx="19442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86663" y="1774404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sp>
        <p:nvSpPr>
          <p:cNvPr id="25" name="Овал 24"/>
          <p:cNvSpPr/>
          <p:nvPr/>
        </p:nvSpPr>
        <p:spPr>
          <a:xfrm>
            <a:off x="6012160" y="1631092"/>
            <a:ext cx="1944216" cy="180475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365220" y="1933257"/>
            <a:ext cx="133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diametr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6995360" y="2492895"/>
            <a:ext cx="96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6003816" y="2491972"/>
            <a:ext cx="961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42825" y="2456477"/>
            <a:ext cx="1074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radius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3456" y="2770741"/>
            <a:ext cx="1074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radius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6012160" y="2499742"/>
            <a:ext cx="19442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6045" y="1767557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285455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2" grpId="0"/>
      <p:bldP spid="18" grpId="0" animBg="1"/>
      <p:bldP spid="20" grpId="0"/>
      <p:bldP spid="8" grpId="0"/>
      <p:bldP spid="19" grpId="0"/>
      <p:bldP spid="25" grpId="0" animBg="1"/>
      <p:bldP spid="26" grpId="0"/>
      <p:bldP spid="31" grpId="0"/>
      <p:bldP spid="3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99397" y="244145"/>
            <a:ext cx="6780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Aylana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radiuslari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rangga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bo‘yalgan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2800" dirty="0" smtClean="0">
                <a:solidFill>
                  <a:srgbClr val="002060"/>
                </a:solidFill>
              </a:rPr>
              <a:t>(14</a:t>
            </a:r>
            <a:r>
              <a:rPr lang="ru-RU" sz="28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-bet)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9554" y="3978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87624" y="1631093"/>
            <a:ext cx="1944216" cy="180475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7" idx="7"/>
          </p:cNvCxnSpPr>
          <p:nvPr/>
        </p:nvCxnSpPr>
        <p:spPr>
          <a:xfrm flipH="1">
            <a:off x="2170824" y="1895393"/>
            <a:ext cx="676292" cy="6126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198716" y="2491972"/>
            <a:ext cx="97210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684770" y="2379831"/>
            <a:ext cx="1431050" cy="91413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509" y="1767558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sp>
        <p:nvSpPr>
          <p:cNvPr id="35" name="Овал 34"/>
          <p:cNvSpPr/>
          <p:nvPr/>
        </p:nvSpPr>
        <p:spPr>
          <a:xfrm>
            <a:off x="4535932" y="1605658"/>
            <a:ext cx="1944216" cy="180475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4694879" y="2045015"/>
            <a:ext cx="1656184" cy="9361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35" idx="1"/>
          </p:cNvCxnSpPr>
          <p:nvPr/>
        </p:nvCxnSpPr>
        <p:spPr>
          <a:xfrm flipH="1" flipV="1">
            <a:off x="4820656" y="1869958"/>
            <a:ext cx="702315" cy="6229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33655" y="1774474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cxnSp>
        <p:nvCxnSpPr>
          <p:cNvPr id="49" name="Прямая соединительная линия 48"/>
          <p:cNvCxnSpPr>
            <a:stCxn id="35" idx="6"/>
          </p:cNvCxnSpPr>
          <p:nvPr/>
        </p:nvCxnSpPr>
        <p:spPr>
          <a:xfrm flipH="1">
            <a:off x="5049098" y="2508035"/>
            <a:ext cx="1431050" cy="78592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43608" y="3507854"/>
            <a:ext cx="6780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Aylana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diametri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rangga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bo‘yalgan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59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256754"/>
            <a:ext cx="578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Hisoblaymiz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r>
              <a:rPr lang="en-US" sz="3600" dirty="0" smtClean="0">
                <a:solidFill>
                  <a:srgbClr val="002060"/>
                </a:solidFill>
              </a:rPr>
              <a:t>(14</a:t>
            </a:r>
            <a:r>
              <a:rPr lang="ru-RU" sz="3600" dirty="0" smtClean="0">
                <a:solidFill>
                  <a:srgbClr val="002060"/>
                </a:solidFill>
              </a:rPr>
              <a:t>2</a:t>
            </a:r>
            <a:r>
              <a:rPr lang="en-US" sz="3600" dirty="0" smtClean="0">
                <a:solidFill>
                  <a:srgbClr val="002060"/>
                </a:solidFill>
              </a:rPr>
              <a:t>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 rot="19998806">
            <a:off x="329752" y="1449973"/>
            <a:ext cx="2007751" cy="21072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9554" y="3978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4196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44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35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27584" y="274306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Облако 29"/>
          <p:cNvSpPr/>
          <p:nvPr/>
        </p:nvSpPr>
        <p:spPr>
          <a:xfrm rot="19998806">
            <a:off x="2404259" y="1433327"/>
            <a:ext cx="2007751" cy="21072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7544" y="156363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14196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37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15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89079" y="274306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Облако 30"/>
          <p:cNvSpPr/>
          <p:nvPr/>
        </p:nvSpPr>
        <p:spPr>
          <a:xfrm rot="19998806">
            <a:off x="4496207" y="1423033"/>
            <a:ext cx="2007751" cy="21072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75791" y="156363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4" y="14196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46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18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Облако 31"/>
          <p:cNvSpPr/>
          <p:nvPr/>
        </p:nvSpPr>
        <p:spPr>
          <a:xfrm rot="19998806">
            <a:off x="6584439" y="1423033"/>
            <a:ext cx="2007751" cy="21072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977311" y="274306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64023" y="156363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6296" y="141962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34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25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065543" y="2743060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52255" y="156363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1600" y="26437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79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6114" y="263273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52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8064" y="26437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64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6296" y="263273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59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49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84074" y="267493"/>
            <a:ext cx="5762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Radius </a:t>
            </a:r>
            <a:r>
              <a:rPr lang="en-US" sz="3600" dirty="0" err="1" smtClean="0">
                <a:solidFill>
                  <a:srgbClr val="002060"/>
                </a:solidFill>
              </a:rPr>
              <a:t>va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diametrlar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santimetrdan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2800" dirty="0" smtClean="0">
                <a:solidFill>
                  <a:srgbClr val="002060"/>
                </a:solidFill>
              </a:rPr>
              <a:t>(14</a:t>
            </a:r>
            <a:r>
              <a:rPr lang="ru-RU" sz="28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-bet)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9554" y="3978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468" y="1631093"/>
            <a:ext cx="1883300" cy="180475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36851" y="3507854"/>
            <a:ext cx="26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Radius: </a:t>
            </a:r>
            <a:r>
              <a:rPr lang="en-US" sz="3600" dirty="0" smtClean="0">
                <a:solidFill>
                  <a:srgbClr val="0070C0"/>
                </a:solidFill>
              </a:rPr>
              <a:t>4 cm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8717" y="2590639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50 cm</a:t>
            </a:r>
            <a:endParaRPr lang="ru-RU" sz="2800" dirty="0"/>
          </a:p>
        </p:txBody>
      </p:sp>
      <p:sp>
        <p:nvSpPr>
          <p:cNvPr id="18" name="Овал 17"/>
          <p:cNvSpPr/>
          <p:nvPr/>
        </p:nvSpPr>
        <p:spPr>
          <a:xfrm>
            <a:off x="2823184" y="1894113"/>
            <a:ext cx="1280607" cy="1211258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83580" y="3495945"/>
            <a:ext cx="306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Diametr</a:t>
            </a:r>
            <a:r>
              <a:rPr lang="en-US" sz="3600" dirty="0" smtClean="0">
                <a:solidFill>
                  <a:srgbClr val="C00000"/>
                </a:solidFill>
              </a:rPr>
              <a:t>: </a:t>
            </a:r>
            <a:r>
              <a:rPr lang="en-US" sz="3600" dirty="0" smtClean="0">
                <a:solidFill>
                  <a:srgbClr val="C00000"/>
                </a:solidFill>
              </a:rPr>
              <a:t>50 cm</a:t>
            </a:r>
            <a:endParaRPr lang="ru-RU" sz="3600" dirty="0">
              <a:solidFill>
                <a:srgbClr val="C00000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18" idx="7"/>
            <a:endCxn id="18" idx="3"/>
          </p:cNvCxnSpPr>
          <p:nvPr/>
        </p:nvCxnSpPr>
        <p:spPr>
          <a:xfrm flipH="1">
            <a:off x="3010725" y="2071498"/>
            <a:ext cx="905525" cy="856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74172" y="1767558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sp>
        <p:nvSpPr>
          <p:cNvPr id="25" name="Овал 24"/>
          <p:cNvSpPr/>
          <p:nvPr/>
        </p:nvSpPr>
        <p:spPr>
          <a:xfrm>
            <a:off x="6372200" y="1631092"/>
            <a:ext cx="1944216" cy="1804753"/>
          </a:xfrm>
          <a:prstGeom prst="ellips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5" idx="7"/>
          </p:cNvCxnSpPr>
          <p:nvPr/>
        </p:nvCxnSpPr>
        <p:spPr>
          <a:xfrm flipH="1">
            <a:off x="7355400" y="1895392"/>
            <a:ext cx="676292" cy="5975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66085" y="1767557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611560" y="2481474"/>
            <a:ext cx="1872208" cy="182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4353" y="1767558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sp>
        <p:nvSpPr>
          <p:cNvPr id="34" name="TextBox 33"/>
          <p:cNvSpPr txBox="1"/>
          <p:nvPr/>
        </p:nvSpPr>
        <p:spPr>
          <a:xfrm rot="18992548">
            <a:off x="2829980" y="199920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 cm</a:t>
            </a:r>
            <a:endParaRPr lang="ru-RU" sz="2800" dirty="0"/>
          </a:p>
        </p:txBody>
      </p:sp>
      <p:sp>
        <p:nvSpPr>
          <p:cNvPr id="35" name="Овал 34"/>
          <p:cNvSpPr/>
          <p:nvPr/>
        </p:nvSpPr>
        <p:spPr>
          <a:xfrm>
            <a:off x="4355976" y="1776589"/>
            <a:ext cx="1656184" cy="1517372"/>
          </a:xfrm>
          <a:prstGeom prst="ellips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004048" y="1776589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cxnSp>
        <p:nvCxnSpPr>
          <p:cNvPr id="37" name="Прямая соединительная линия 36"/>
          <p:cNvCxnSpPr>
            <a:endCxn id="35" idx="3"/>
          </p:cNvCxnSpPr>
          <p:nvPr/>
        </p:nvCxnSpPr>
        <p:spPr>
          <a:xfrm flipH="1">
            <a:off x="4598519" y="2511591"/>
            <a:ext cx="580342" cy="5601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81139" y="195825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 cm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6938473" y="256833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 cm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591060" y="4131885"/>
            <a:ext cx="297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Diametr</a:t>
            </a:r>
            <a:r>
              <a:rPr lang="en-US" sz="3600" dirty="0" smtClean="0">
                <a:solidFill>
                  <a:srgbClr val="C00000"/>
                </a:solidFill>
              </a:rPr>
              <a:t>: </a:t>
            </a:r>
            <a:r>
              <a:rPr lang="en-US" sz="3600" dirty="0" smtClean="0">
                <a:solidFill>
                  <a:srgbClr val="C00000"/>
                </a:solidFill>
              </a:rPr>
              <a:t>4 cm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27556" y="4131884"/>
            <a:ext cx="266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Radius: </a:t>
            </a:r>
            <a:r>
              <a:rPr lang="en-US" sz="3600" dirty="0" smtClean="0">
                <a:solidFill>
                  <a:srgbClr val="0070C0"/>
                </a:solidFill>
              </a:rPr>
              <a:t>5 cm 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716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Персонажи из мультфильма различных профессий Иллюстрация вектора -  иллюстрации насчитывающей спасатель, менеджер: 64876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1697" y="1275606"/>
            <a:ext cx="6480720" cy="28083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   </a:t>
            </a:r>
            <a:r>
              <a:rPr lang="en-US" sz="5400" dirty="0" err="1" smtClean="0">
                <a:solidFill>
                  <a:srgbClr val="FFFF00"/>
                </a:solidFill>
              </a:rPr>
              <a:t>Mustaqil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topshiriq</a:t>
            </a:r>
            <a:r>
              <a:rPr lang="en-US" sz="5400" dirty="0">
                <a:solidFill>
                  <a:srgbClr val="FFFF00"/>
                </a:solidFill>
              </a:rPr>
              <a:t>:</a:t>
            </a:r>
          </a:p>
          <a:p>
            <a:r>
              <a:rPr lang="en-US" sz="4800" dirty="0" smtClean="0">
                <a:solidFill>
                  <a:srgbClr val="FFFF00"/>
                </a:solidFill>
              </a:rPr>
              <a:t>   (143-bet</a:t>
            </a:r>
            <a:r>
              <a:rPr lang="en-US" sz="4800" dirty="0">
                <a:solidFill>
                  <a:srgbClr val="FFFF00"/>
                </a:solidFill>
              </a:rPr>
              <a:t>. 5-topshiriq)</a:t>
            </a:r>
            <a:endParaRPr lang="ru-RU" sz="4800" dirty="0">
              <a:solidFill>
                <a:srgbClr val="FFFF00"/>
              </a:solidFill>
            </a:endParaRPr>
          </a:p>
          <a:p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158</Words>
  <Application>Microsoft Office PowerPoint</Application>
  <PresentationFormat>Экран (16:9)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2021-12-15T10:52:35Z</dcterms:created>
  <dcterms:modified xsi:type="dcterms:W3CDTF">2021-12-20T07:58:23Z</dcterms:modified>
</cp:coreProperties>
</file>