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61" r:id="rId5"/>
    <p:sldId id="265" r:id="rId6"/>
    <p:sldId id="256" r:id="rId7"/>
    <p:sldId id="268" r:id="rId8"/>
    <p:sldId id="263" r:id="rId9"/>
    <p:sldId id="264" r:id="rId10"/>
    <p:sldId id="260" r:id="rId11"/>
    <p:sldId id="269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n on раскра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0"/>
            <a:ext cx="91403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509921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</a:rPr>
              <a:t>Matematika</a:t>
            </a:r>
            <a:endParaRPr lang="en-US" sz="6600" dirty="0" smtClean="0">
              <a:solidFill>
                <a:srgbClr val="C00000"/>
              </a:solidFill>
            </a:endParaRPr>
          </a:p>
          <a:p>
            <a:r>
              <a:rPr lang="en-US" sz="6600" dirty="0" smtClean="0">
                <a:solidFill>
                  <a:srgbClr val="C00000"/>
                </a:solidFill>
              </a:rPr>
              <a:t>	 </a:t>
            </a:r>
            <a:r>
              <a:rPr lang="en-US" sz="5400" dirty="0" smtClean="0">
                <a:solidFill>
                  <a:srgbClr val="C00000"/>
                </a:solidFill>
              </a:rPr>
              <a:t>2-sinf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2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te a school children holding whiteboard on the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 bwMode="auto">
          <a:xfrm>
            <a:off x="5632" y="1"/>
            <a:ext cx="91383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71576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144-bet.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4-topshiriq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5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86481" y="319096"/>
            <a:ext cx="7020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</a:rPr>
              <a:t>Aylanalarni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Ularning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diametrlari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katakka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teng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Radiuslari</a:t>
            </a:r>
            <a:r>
              <a:rPr lang="en-US" sz="3600" dirty="0" smtClean="0">
                <a:solidFill>
                  <a:srgbClr val="002060"/>
                </a:solidFill>
              </a:rPr>
              <a:t>-chi?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4" name="Picture 2" descr="Клетка на листе бумаги иллюстрация вектора. иллюстрации насчитывающей  иллюстрация - 1100075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4355976" y="2073422"/>
            <a:ext cx="2680923" cy="26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летка на листе бумаги иллюстрация вектора. иллюстрации насчитывающей  иллюстрация - 1100075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1675053" y="2073422"/>
            <a:ext cx="2680923" cy="26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076056" y="2387504"/>
            <a:ext cx="1850504" cy="18404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3848" y="2352058"/>
            <a:ext cx="1634480" cy="14938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99839" y="2387503"/>
            <a:ext cx="1008112" cy="920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9839" y="2570196"/>
            <a:ext cx="468838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94740" y="2847610"/>
            <a:ext cx="502672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94740" y="3099000"/>
            <a:ext cx="502672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03848" y="3366952"/>
            <a:ext cx="3717612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3"/>
          </p:cNvCxnSpPr>
          <p:nvPr/>
        </p:nvCxnSpPr>
        <p:spPr>
          <a:xfrm>
            <a:off x="3443212" y="3627169"/>
            <a:ext cx="3478247" cy="2470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61263" y="3920869"/>
            <a:ext cx="1455573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21869" y="4155926"/>
            <a:ext cx="75033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716836" y="2715766"/>
            <a:ext cx="0" cy="122937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444208" y="2493787"/>
            <a:ext cx="0" cy="166213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160848" y="2424276"/>
            <a:ext cx="0" cy="180365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891157" y="2405890"/>
            <a:ext cx="0" cy="180365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621869" y="2465123"/>
            <a:ext cx="0" cy="169080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5" idx="3"/>
          </p:cNvCxnSpPr>
          <p:nvPr/>
        </p:nvCxnSpPr>
        <p:spPr>
          <a:xfrm flipV="1">
            <a:off x="5347056" y="2657029"/>
            <a:ext cx="17032" cy="130138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564886" y="2493787"/>
            <a:ext cx="0" cy="115808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283968" y="2355726"/>
            <a:ext cx="0" cy="142166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4"/>
          </p:cNvCxnSpPr>
          <p:nvPr/>
        </p:nvCxnSpPr>
        <p:spPr>
          <a:xfrm flipV="1">
            <a:off x="4021088" y="2352058"/>
            <a:ext cx="0" cy="149388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744515" y="2413250"/>
            <a:ext cx="0" cy="137149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491880" y="2570196"/>
            <a:ext cx="0" cy="108167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677166" y="2465123"/>
            <a:ext cx="0" cy="78876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4"/>
          </p:cNvCxnSpPr>
          <p:nvPr/>
        </p:nvCxnSpPr>
        <p:spPr>
          <a:xfrm flipV="1">
            <a:off x="2403895" y="2387503"/>
            <a:ext cx="0" cy="92021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123728" y="2465123"/>
            <a:ext cx="0" cy="78876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4580" y="2149197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51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ышата и книга. Шаблон-заготовка для презентаций.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ышата и книга. Шаблон-заготовка для презентаций. | Началоч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Сказочный лес - скачать шаблон PowerPoint бесплатно - скачать презентац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"/>
          <a:stretch/>
        </p:blipFill>
        <p:spPr bwMode="auto">
          <a:xfrm>
            <a:off x="25880" y="7937"/>
            <a:ext cx="911812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915566"/>
            <a:ext cx="48088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   </a:t>
            </a:r>
            <a:r>
              <a:rPr lang="en-US" sz="6000" i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6000" i="1" dirty="0" err="1" smtClean="0">
                <a:solidFill>
                  <a:srgbClr val="FF0000"/>
                </a:solidFill>
              </a:rPr>
              <a:t>uchun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rahmat</a:t>
            </a:r>
            <a:r>
              <a:rPr lang="en-US" sz="6000" i="1" dirty="0" smtClean="0">
                <a:solidFill>
                  <a:srgbClr val="FF0000"/>
                </a:solidFill>
              </a:rPr>
              <a:t>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79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амка &quot;Учеб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" y="-12138"/>
            <a:ext cx="9139289" cy="51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4781759"/>
            <a:ext cx="226774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00964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Mavzu</a:t>
            </a:r>
            <a:r>
              <a:rPr lang="en-US" sz="72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	</a:t>
            </a:r>
            <a:r>
              <a:rPr lang="en-US" sz="7200" dirty="0" err="1" smtClean="0">
                <a:solidFill>
                  <a:srgbClr val="FF0000"/>
                </a:solidFill>
              </a:rPr>
              <a:t>Sirkul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67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te a school children holding whiteboard on the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 bwMode="auto">
          <a:xfrm>
            <a:off x="5632" y="1"/>
            <a:ext cx="91383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71576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143-bet.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5-topshiriq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26749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Noma’lum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tarkibiy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qismni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</a:rPr>
              <a:t>. 			</a:t>
            </a:r>
            <a:r>
              <a:rPr lang="en-US" sz="2800" dirty="0" smtClean="0">
                <a:solidFill>
                  <a:srgbClr val="002060"/>
                </a:solidFill>
              </a:rPr>
              <a:t>(143-bet)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27343" r="27819" b="54274"/>
          <a:stretch/>
        </p:blipFill>
        <p:spPr bwMode="auto">
          <a:xfrm>
            <a:off x="467544" y="1563638"/>
            <a:ext cx="80648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554" y="3579862"/>
            <a:ext cx="665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+mj-lt"/>
              </a:rPr>
              <a:t>Yechish</a:t>
            </a:r>
            <a:r>
              <a:rPr lang="en-US" sz="3600" b="1" i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1) 76-56=20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cm)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08391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2) 76-19=57 (cm)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3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662690"/>
            <a:ext cx="49320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</a:rPr>
              <a:t>Sirkul</a:t>
            </a:r>
            <a:r>
              <a:rPr lang="en-US" sz="3200" dirty="0" smtClean="0">
                <a:solidFill>
                  <a:srgbClr val="002060"/>
                </a:solidFill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</a:rPr>
              <a:t>aylana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chizish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mo‘ljallangan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asbob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</a:rPr>
              <a:t>Ehtiyotkorlik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ishlaymiz</a:t>
            </a:r>
            <a:r>
              <a:rPr lang="en-US" sz="3200" dirty="0" smtClean="0">
                <a:solidFill>
                  <a:srgbClr val="002060"/>
                </a:solidFill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</a:rPr>
              <a:t>Sirkulni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yuzimiz</a:t>
            </a:r>
            <a:r>
              <a:rPr lang="en-US" sz="3200" dirty="0" smtClean="0">
                <a:solidFill>
                  <a:srgbClr val="002060"/>
                </a:solidFill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</a:rPr>
              <a:t>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yaqinlashtirmaymiz</a:t>
            </a:r>
            <a:r>
              <a:rPr lang="en-US" sz="3200" dirty="0" smtClean="0">
                <a:solidFill>
                  <a:srgbClr val="002060"/>
                </a:solidFill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</a:rPr>
              <a:t>Do‘stimizga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ignali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tomoni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uzatmaymiz</a:t>
            </a:r>
            <a:r>
              <a:rPr lang="en-US" sz="3200" dirty="0" smtClean="0">
                <a:solidFill>
                  <a:srgbClr val="002060"/>
                </a:solidFill>
              </a:rPr>
              <a:t>!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156601"/>
            <a:ext cx="3756456" cy="23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Ноябрь | 2017 | Boshlang'ich ta'limni rivojlantir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3379"/>
            <a:ext cx="2340261" cy="26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Циркуль металлический, 115мм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307">
            <a:off x="7092280" y="1851669"/>
            <a:ext cx="1082631" cy="16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83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304299"/>
            <a:ext cx="418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sz="4000" dirty="0" err="1" smtClean="0">
                <a:solidFill>
                  <a:srgbClr val="002060"/>
                </a:solidFill>
              </a:rPr>
              <a:t>Amaliy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ish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734187"/>
            <a:ext cx="397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.</a:t>
            </a:r>
            <a:endParaRPr lang="ru-RU" sz="6600" dirty="0"/>
          </a:p>
        </p:txBody>
      </p:sp>
      <p:pic>
        <p:nvPicPr>
          <p:cNvPr id="11" name="Picture 6" descr="D:\TautImpracticalBirdofparadise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22" y="1381653"/>
            <a:ext cx="3744416" cy="23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17222" y="1269608"/>
            <a:ext cx="3756456" cy="23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ArtSpace Циркуль металлический (CMP115_3134) — купить по выгодной цене на  Яндекс.Марке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18" y="1734187"/>
            <a:ext cx="861936" cy="15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пределение абсолютного порога тактильных пространственных ощущений  (эстезиометрия) - Сенсорные и перцептивные процес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20" y="2593485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93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304299"/>
            <a:ext cx="418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sz="4000" dirty="0" err="1" smtClean="0">
                <a:solidFill>
                  <a:srgbClr val="002060"/>
                </a:solidFill>
              </a:rPr>
              <a:t>Amaliy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ish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70633" y="1609863"/>
            <a:ext cx="1944216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17222" y="1269608"/>
            <a:ext cx="3756456" cy="23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63044" y="904463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9177" y="1046116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.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5080" y="1340063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5916" y="1772111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2013" y="2604311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.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1168" y="2231046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.</a:t>
            </a:r>
            <a:endParaRPr lang="ru-RU" sz="6000" dirty="0">
              <a:solidFill>
                <a:srgbClr val="FFC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042741" y="1635646"/>
            <a:ext cx="0" cy="910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042741" y="1734187"/>
            <a:ext cx="495751" cy="7652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042741" y="2045846"/>
            <a:ext cx="806466" cy="4536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047882" y="2483180"/>
            <a:ext cx="981220" cy="32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047882" y="2545967"/>
            <a:ext cx="862601" cy="3858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047882" y="2515773"/>
            <a:ext cx="490610" cy="79548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64886" y="1534764"/>
            <a:ext cx="3924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Aylana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radiusi</a:t>
            </a:r>
            <a:r>
              <a:rPr lang="en-US" sz="3600" dirty="0" smtClean="0">
                <a:solidFill>
                  <a:srgbClr val="002060"/>
                </a:solidFill>
              </a:rPr>
              <a:t>: 3 cm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042741" y="2567084"/>
            <a:ext cx="0" cy="910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483770" y="2523808"/>
            <a:ext cx="564112" cy="7874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173053" y="2523808"/>
            <a:ext cx="874829" cy="4689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061521" y="2522828"/>
            <a:ext cx="981220" cy="32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185281" y="2129949"/>
            <a:ext cx="862601" cy="3858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476958" y="1764714"/>
            <a:ext cx="570924" cy="7590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30878" y="2628536"/>
            <a:ext cx="4242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Aylana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diametri</a:t>
            </a:r>
            <a:r>
              <a:rPr lang="en-US" sz="3600" dirty="0" smtClean="0">
                <a:solidFill>
                  <a:srgbClr val="002060"/>
                </a:solidFill>
              </a:rPr>
              <a:t>: 6 cm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734187"/>
            <a:ext cx="397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758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3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8606" y="301219"/>
            <a:ext cx="433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Kim </a:t>
            </a:r>
            <a:r>
              <a:rPr lang="en-US" sz="4000" dirty="0" err="1" smtClean="0">
                <a:solidFill>
                  <a:srgbClr val="002060"/>
                </a:solidFill>
              </a:rPr>
              <a:t>tez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sanaydi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4" t="20488" r="30272" b="61854"/>
          <a:stretch/>
        </p:blipFill>
        <p:spPr bwMode="auto">
          <a:xfrm>
            <a:off x="509554" y="1203598"/>
            <a:ext cx="79508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154513" y="1517875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19872" y="1517875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1517875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69648" y="1517778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1517778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73610" y="2747691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69648" y="2762816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6016" y="2762816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44296" y="2762816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54513" y="2762816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09989" y="15621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63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88329" y="15621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62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0724" y="155987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61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52" y="15621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60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208312" y="155905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59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245626" y="279316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58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9648" y="28049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57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60049" y="28049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56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279316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55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26529" y="28049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54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899592" y="2751062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99592" y="1520007"/>
            <a:ext cx="648072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71608" y="28049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53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871608" y="15621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12347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3920" y="1140589"/>
            <a:ext cx="5566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Sirkul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oyoqlari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harakatlanadi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Kattaroq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aylana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chizish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kengaytirish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kerakmi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yoki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yaqinlashtirish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AutoShape 4" descr="devoirs1° | alpha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D:\a463db_4f95e7a44f004712a0abfcc9c8deda77_mv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7941"/>
            <a:ext cx="226504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76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145</Words>
  <Application>Microsoft Office PowerPoint</Application>
  <PresentationFormat>Экран (16:9)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24</cp:revision>
  <dcterms:created xsi:type="dcterms:W3CDTF">2021-12-15T15:04:09Z</dcterms:created>
  <dcterms:modified xsi:type="dcterms:W3CDTF">2021-12-20T07:59:37Z</dcterms:modified>
</cp:coreProperties>
</file>