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70" r:id="rId4"/>
    <p:sldId id="261" r:id="rId5"/>
    <p:sldId id="265" r:id="rId6"/>
    <p:sldId id="256" r:id="rId7"/>
    <p:sldId id="268" r:id="rId8"/>
    <p:sldId id="263" r:id="rId9"/>
    <p:sldId id="264" r:id="rId10"/>
    <p:sldId id="260" r:id="rId11"/>
    <p:sldId id="269" r:id="rId12"/>
    <p:sldId id="258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in on раскрас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" y="0"/>
            <a:ext cx="914032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4" y="1509921"/>
            <a:ext cx="5472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C00000"/>
                </a:solidFill>
              </a:rPr>
              <a:t>Matematika</a:t>
            </a:r>
            <a:endParaRPr lang="en-US" sz="6600" dirty="0" smtClean="0">
              <a:solidFill>
                <a:srgbClr val="C00000"/>
              </a:solidFill>
            </a:endParaRPr>
          </a:p>
          <a:p>
            <a:r>
              <a:rPr lang="en-US" sz="6600" dirty="0" smtClean="0">
                <a:solidFill>
                  <a:srgbClr val="C00000"/>
                </a:solidFill>
              </a:rPr>
              <a:t>	 </a:t>
            </a:r>
            <a:r>
              <a:rPr lang="en-US" sz="5400" dirty="0" smtClean="0">
                <a:solidFill>
                  <a:srgbClr val="C00000"/>
                </a:solidFill>
              </a:rPr>
              <a:t>2-sinf</a:t>
            </a:r>
            <a:endParaRPr lang="ru-RU" sz="5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6625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ute a school children holding whiteboard on the 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25"/>
          <a:stretch/>
        </p:blipFill>
        <p:spPr bwMode="auto">
          <a:xfrm>
            <a:off x="5632" y="1"/>
            <a:ext cx="913836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2715766"/>
            <a:ext cx="4464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144-bet.</a:t>
            </a:r>
          </a:p>
          <a:p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4-topshiriq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2150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7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86481" y="319096"/>
            <a:ext cx="70207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     </a:t>
            </a:r>
            <a:r>
              <a:rPr lang="en-US" sz="3600" dirty="0" err="1" smtClean="0">
                <a:solidFill>
                  <a:srgbClr val="002060"/>
                </a:solidFill>
              </a:rPr>
              <a:t>Aylanalarni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chizamiz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</a:rPr>
              <a:t>Ularning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diametrlari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nechta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katakka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teng</a:t>
            </a:r>
            <a:r>
              <a:rPr lang="en-US" sz="3600" dirty="0" smtClean="0">
                <a:solidFill>
                  <a:srgbClr val="002060"/>
                </a:solidFill>
              </a:rPr>
              <a:t>? </a:t>
            </a:r>
            <a:r>
              <a:rPr lang="en-US" sz="3600" dirty="0" err="1" smtClean="0">
                <a:solidFill>
                  <a:srgbClr val="002060"/>
                </a:solidFill>
              </a:rPr>
              <a:t>Radiuslari</a:t>
            </a:r>
            <a:r>
              <a:rPr lang="en-US" sz="3600" dirty="0" smtClean="0">
                <a:solidFill>
                  <a:srgbClr val="002060"/>
                </a:solidFill>
              </a:rPr>
              <a:t>-chi?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074" name="Picture 2" descr="Клетка на листе бумаги иллюстрация вектора. иллюстрации насчитывающей  иллюстрация - 11000759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/>
        </p:blipFill>
        <p:spPr bwMode="auto">
          <a:xfrm>
            <a:off x="4355976" y="2073422"/>
            <a:ext cx="2680923" cy="264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Клетка на листе бумаги иллюстрация вектора. иллюстрации насчитывающей  иллюстрация - 11000759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/>
        </p:blipFill>
        <p:spPr bwMode="auto">
          <a:xfrm>
            <a:off x="1675053" y="2073422"/>
            <a:ext cx="2680923" cy="264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5076056" y="2387504"/>
            <a:ext cx="1850504" cy="184043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203848" y="2352058"/>
            <a:ext cx="1634480" cy="149388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899839" y="2387503"/>
            <a:ext cx="1008112" cy="92021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899839" y="2570196"/>
            <a:ext cx="4688385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894740" y="2847610"/>
            <a:ext cx="5026721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894740" y="3099000"/>
            <a:ext cx="5026721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203848" y="3366952"/>
            <a:ext cx="3717612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11" idx="3"/>
          </p:cNvCxnSpPr>
          <p:nvPr/>
        </p:nvCxnSpPr>
        <p:spPr>
          <a:xfrm>
            <a:off x="3443212" y="3627169"/>
            <a:ext cx="3478247" cy="24701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261263" y="3920869"/>
            <a:ext cx="1455573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621869" y="4155926"/>
            <a:ext cx="750331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6716836" y="2715766"/>
            <a:ext cx="0" cy="1229373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6444208" y="2493787"/>
            <a:ext cx="0" cy="1662139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6160848" y="2424276"/>
            <a:ext cx="0" cy="1803658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5891157" y="2405890"/>
            <a:ext cx="0" cy="1803658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5621869" y="2465123"/>
            <a:ext cx="0" cy="1690803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5" idx="3"/>
          </p:cNvCxnSpPr>
          <p:nvPr/>
        </p:nvCxnSpPr>
        <p:spPr>
          <a:xfrm flipV="1">
            <a:off x="5347056" y="2657029"/>
            <a:ext cx="17032" cy="130138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4564886" y="2493787"/>
            <a:ext cx="0" cy="1158083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4283968" y="2355726"/>
            <a:ext cx="0" cy="1421666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11" idx="4"/>
          </p:cNvCxnSpPr>
          <p:nvPr/>
        </p:nvCxnSpPr>
        <p:spPr>
          <a:xfrm flipV="1">
            <a:off x="4021088" y="2352058"/>
            <a:ext cx="0" cy="1493885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3744515" y="2413250"/>
            <a:ext cx="0" cy="1371499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3491880" y="2570196"/>
            <a:ext cx="0" cy="1081674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677166" y="2465123"/>
            <a:ext cx="0" cy="788764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12" idx="4"/>
          </p:cNvCxnSpPr>
          <p:nvPr/>
        </p:nvCxnSpPr>
        <p:spPr>
          <a:xfrm flipV="1">
            <a:off x="2403895" y="2387503"/>
            <a:ext cx="0" cy="920215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2123728" y="2465123"/>
            <a:ext cx="0" cy="788764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214580" y="2149197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25106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Мышата и книга. Шаблон-заготовка для презентаций. | Началоч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Мышата и книга. Шаблон-заготовка для презентаций. | Началоч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6" name="Picture 6" descr="Сказочный лес - скачать шаблон PowerPoint бесплатно - скачать презентацию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30"/>
          <a:stretch/>
        </p:blipFill>
        <p:spPr bwMode="auto">
          <a:xfrm>
            <a:off x="25880" y="7937"/>
            <a:ext cx="9118120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3808" y="915566"/>
            <a:ext cx="480888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i="1" dirty="0" smtClean="0">
                <a:solidFill>
                  <a:srgbClr val="FF0000"/>
                </a:solidFill>
              </a:rPr>
              <a:t>   </a:t>
            </a:r>
            <a:r>
              <a:rPr lang="en-US" sz="6000" i="1" dirty="0" err="1" smtClean="0">
                <a:solidFill>
                  <a:srgbClr val="FF0000"/>
                </a:solidFill>
              </a:rPr>
              <a:t>E’tiboringiz</a:t>
            </a:r>
            <a:r>
              <a:rPr lang="en-US" sz="6000" i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6000" i="1" dirty="0" err="1" smtClean="0">
                <a:solidFill>
                  <a:srgbClr val="FF0000"/>
                </a:solidFill>
              </a:rPr>
              <a:t>uchun</a:t>
            </a:r>
            <a:r>
              <a:rPr lang="en-US" sz="6000" i="1" dirty="0" smtClean="0">
                <a:solidFill>
                  <a:srgbClr val="FF0000"/>
                </a:solidFill>
              </a:rPr>
              <a:t> </a:t>
            </a:r>
            <a:r>
              <a:rPr lang="en-US" sz="6000" i="1" dirty="0" err="1" smtClean="0">
                <a:solidFill>
                  <a:srgbClr val="FF0000"/>
                </a:solidFill>
              </a:rPr>
              <a:t>rahmat</a:t>
            </a:r>
            <a:r>
              <a:rPr lang="en-US" sz="6000" i="1" dirty="0" smtClean="0">
                <a:solidFill>
                  <a:srgbClr val="FF0000"/>
                </a:solidFill>
              </a:rPr>
              <a:t>!</a:t>
            </a:r>
            <a:endParaRPr lang="ru-RU" sz="6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1793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Рамка &quot;Учеб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" y="-12138"/>
            <a:ext cx="9139289" cy="515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76256" y="4781759"/>
            <a:ext cx="2267743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771800" y="1009640"/>
            <a:ext cx="3744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FF0000"/>
                </a:solidFill>
              </a:rPr>
              <a:t>Mavzu</a:t>
            </a:r>
            <a:r>
              <a:rPr lang="en-US" sz="7200" dirty="0" smtClean="0">
                <a:solidFill>
                  <a:srgbClr val="FF0000"/>
                </a:solidFill>
              </a:rPr>
              <a:t>: </a:t>
            </a:r>
          </a:p>
          <a:p>
            <a:r>
              <a:rPr lang="en-US" sz="7200" dirty="0" smtClean="0">
                <a:solidFill>
                  <a:srgbClr val="FF0000"/>
                </a:solidFill>
              </a:rPr>
              <a:t>	</a:t>
            </a:r>
            <a:r>
              <a:rPr lang="en-US" sz="7200" dirty="0" err="1" smtClean="0">
                <a:solidFill>
                  <a:srgbClr val="FF0000"/>
                </a:solidFill>
              </a:rPr>
              <a:t>Sirkul</a:t>
            </a:r>
            <a:endParaRPr lang="ru-RU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167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ute a school children holding whiteboard on the 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25"/>
          <a:stretch/>
        </p:blipFill>
        <p:spPr bwMode="auto">
          <a:xfrm>
            <a:off x="5632" y="1"/>
            <a:ext cx="913836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2715766"/>
            <a:ext cx="4464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143-bet.</a:t>
            </a:r>
          </a:p>
          <a:p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5-topshiriq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039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7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59632" y="267493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Noma’lum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tarkibiy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qismni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</a:rPr>
              <a:t>. 			</a:t>
            </a:r>
            <a:r>
              <a:rPr lang="en-US" sz="2800" dirty="0" smtClean="0">
                <a:solidFill>
                  <a:srgbClr val="002060"/>
                </a:solidFill>
              </a:rPr>
              <a:t>(143-bet)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67544" y="4702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9554" y="3978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1" t="27343" r="27819" b="54274"/>
          <a:stretch/>
        </p:blipFill>
        <p:spPr bwMode="auto">
          <a:xfrm>
            <a:off x="467544" y="1563638"/>
            <a:ext cx="8064896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9554" y="3579862"/>
            <a:ext cx="6654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002060"/>
                </a:solidFill>
                <a:latin typeface="+mj-lt"/>
              </a:rPr>
              <a:t>Yechish</a:t>
            </a:r>
            <a:r>
              <a:rPr lang="en-US" sz="3600" b="1" i="1" dirty="0" smtClean="0">
                <a:solidFill>
                  <a:srgbClr val="002060"/>
                </a:solidFill>
                <a:latin typeface="+mj-lt"/>
              </a:rPr>
              <a:t>: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1) 76-56=20</a:t>
            </a:r>
            <a:r>
              <a:rPr lang="ru-RU" sz="3600" dirty="0" smtClean="0">
                <a:solidFill>
                  <a:srgbClr val="002060"/>
                </a:solidFill>
                <a:latin typeface="+mj-lt"/>
              </a:rPr>
              <a:t> (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cm)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3728" y="4083918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2) 76-19=57 (cm)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3332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7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9552" y="662690"/>
            <a:ext cx="493208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     </a:t>
            </a:r>
            <a:r>
              <a:rPr lang="en-US" sz="3200" dirty="0" err="1" smtClean="0">
                <a:solidFill>
                  <a:srgbClr val="002060"/>
                </a:solidFill>
              </a:rPr>
              <a:t>Sirkul</a:t>
            </a:r>
            <a:r>
              <a:rPr lang="en-US" sz="3200" dirty="0" smtClean="0">
                <a:solidFill>
                  <a:srgbClr val="002060"/>
                </a:solidFill>
              </a:rPr>
              <a:t> – </a:t>
            </a:r>
            <a:r>
              <a:rPr lang="en-US" sz="3200" dirty="0" err="1" smtClean="0">
                <a:solidFill>
                  <a:srgbClr val="002060"/>
                </a:solidFill>
              </a:rPr>
              <a:t>aylana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chizish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mo‘ljallangan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asbob</a:t>
            </a:r>
            <a:r>
              <a:rPr lang="en-US" sz="32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smtClean="0">
                <a:solidFill>
                  <a:srgbClr val="002060"/>
                </a:solidFill>
              </a:rPr>
              <a:t>     </a:t>
            </a:r>
            <a:r>
              <a:rPr lang="en-US" sz="3200" dirty="0" err="1" smtClean="0">
                <a:solidFill>
                  <a:srgbClr val="002060"/>
                </a:solidFill>
              </a:rPr>
              <a:t>Ehtiyotkorlik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bilan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ishlaymiz</a:t>
            </a:r>
            <a:r>
              <a:rPr lang="en-US" sz="3200" dirty="0" smtClean="0">
                <a:solidFill>
                  <a:srgbClr val="002060"/>
                </a:solidFill>
              </a:rPr>
              <a:t>! </a:t>
            </a:r>
            <a:r>
              <a:rPr lang="en-US" sz="3200" dirty="0" err="1" smtClean="0">
                <a:solidFill>
                  <a:srgbClr val="002060"/>
                </a:solidFill>
              </a:rPr>
              <a:t>Sirkulni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yuzimiz</a:t>
            </a:r>
            <a:r>
              <a:rPr lang="en-US" sz="3200" dirty="0" smtClean="0">
                <a:solidFill>
                  <a:srgbClr val="002060"/>
                </a:solidFill>
              </a:rPr>
              <a:t>- </a:t>
            </a:r>
            <a:r>
              <a:rPr lang="en-US" sz="3200" dirty="0" err="1" smtClean="0">
                <a:solidFill>
                  <a:srgbClr val="002060"/>
                </a:solidFill>
              </a:rPr>
              <a:t>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yaqinlashtirmaymiz</a:t>
            </a:r>
            <a:r>
              <a:rPr lang="en-US" sz="3200" dirty="0" smtClean="0">
                <a:solidFill>
                  <a:srgbClr val="002060"/>
                </a:solidFill>
              </a:rPr>
              <a:t>! </a:t>
            </a:r>
            <a:r>
              <a:rPr lang="en-US" sz="3200" dirty="0" err="1" smtClean="0">
                <a:solidFill>
                  <a:srgbClr val="002060"/>
                </a:solidFill>
              </a:rPr>
              <a:t>Do‘stimizga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ignali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tomoni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bilan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uzatmaymiz</a:t>
            </a:r>
            <a:r>
              <a:rPr lang="en-US" sz="3200" dirty="0" smtClean="0">
                <a:solidFill>
                  <a:srgbClr val="002060"/>
                </a:solidFill>
              </a:rPr>
              <a:t>!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9" y="1156601"/>
            <a:ext cx="3756456" cy="2350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Ноябрь | 2017 | Boshlang'ich ta'limni rivojlantiri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53379"/>
            <a:ext cx="2340261" cy="263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Циркуль металлический, 115мм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8307">
            <a:off x="7092280" y="1851669"/>
            <a:ext cx="1082631" cy="167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3839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7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267744" y="304299"/>
            <a:ext cx="4184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     </a:t>
            </a:r>
            <a:r>
              <a:rPr lang="en-US" sz="4000" dirty="0" err="1" smtClean="0">
                <a:solidFill>
                  <a:srgbClr val="002060"/>
                </a:solidFill>
              </a:rPr>
              <a:t>Amaliy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ish</a:t>
            </a:r>
            <a:r>
              <a:rPr lang="en-US" sz="40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sz="3200" dirty="0">
                <a:solidFill>
                  <a:srgbClr val="002060"/>
                </a:solidFill>
              </a:rPr>
              <a:t>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3808" y="1734187"/>
            <a:ext cx="39786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/>
              <a:t>.</a:t>
            </a:r>
            <a:endParaRPr lang="ru-RU" sz="6600" dirty="0"/>
          </a:p>
        </p:txBody>
      </p:sp>
      <p:pic>
        <p:nvPicPr>
          <p:cNvPr id="11" name="Picture 6" descr="D:\TautImpracticalBirdofparadise-size_restricted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222" y="1381653"/>
            <a:ext cx="3744416" cy="237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317222" y="1269608"/>
            <a:ext cx="3756456" cy="2350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ArtSpace Циркуль металлический (CMP115_3134) — купить по выгодной цене на  Яндекс.Маркет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418" y="1734187"/>
            <a:ext cx="861936" cy="1504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Определение абсолютного порога тактильных пространственных ощущений  (эстезиометрия) - Сенсорные и перцептивные процесс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620" y="2593485"/>
            <a:ext cx="1990725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4937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7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267744" y="304299"/>
            <a:ext cx="4184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     </a:t>
            </a:r>
            <a:r>
              <a:rPr lang="en-US" sz="4000" dirty="0" err="1" smtClean="0">
                <a:solidFill>
                  <a:srgbClr val="002060"/>
                </a:solidFill>
              </a:rPr>
              <a:t>Amaliy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ish</a:t>
            </a:r>
            <a:r>
              <a:rPr lang="en-US" sz="40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sz="3200" dirty="0">
                <a:solidFill>
                  <a:srgbClr val="002060"/>
                </a:solidFill>
              </a:rPr>
              <a:t>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070633" y="1609863"/>
            <a:ext cx="1944216" cy="187220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17222" y="1269608"/>
            <a:ext cx="3756456" cy="2350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863044" y="904463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.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49177" y="1046116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B050"/>
                </a:solidFill>
              </a:rPr>
              <a:t>.</a:t>
            </a:r>
            <a:endParaRPr lang="ru-RU" sz="6000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55080" y="1340063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0070C0"/>
                </a:solidFill>
              </a:rPr>
              <a:t>.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15916" y="1772111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.</a:t>
            </a:r>
            <a:endParaRPr lang="ru-RU" sz="6000" dirty="0"/>
          </a:p>
        </p:txBody>
      </p:sp>
      <p:sp>
        <p:nvSpPr>
          <p:cNvPr id="16" name="TextBox 15"/>
          <p:cNvSpPr txBox="1"/>
          <p:nvPr/>
        </p:nvSpPr>
        <p:spPr>
          <a:xfrm>
            <a:off x="3362013" y="2604311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7030A0"/>
                </a:solidFill>
              </a:rPr>
              <a:t>.</a:t>
            </a:r>
            <a:endParaRPr lang="ru-RU" sz="6000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21168" y="2231046"/>
            <a:ext cx="3786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C000"/>
                </a:solidFill>
              </a:rPr>
              <a:t>.</a:t>
            </a:r>
            <a:endParaRPr lang="ru-RU" sz="6000" dirty="0">
              <a:solidFill>
                <a:srgbClr val="FFC000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042741" y="1635646"/>
            <a:ext cx="0" cy="91032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3042741" y="1734187"/>
            <a:ext cx="495751" cy="76529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3042741" y="2045846"/>
            <a:ext cx="806466" cy="45363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3047882" y="2483180"/>
            <a:ext cx="981220" cy="325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 flipV="1">
            <a:off x="3047882" y="2545967"/>
            <a:ext cx="862601" cy="385824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3047882" y="2515773"/>
            <a:ext cx="490610" cy="795484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564886" y="1534764"/>
            <a:ext cx="3924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Aylana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radiusi</a:t>
            </a:r>
            <a:r>
              <a:rPr lang="en-US" sz="3600" dirty="0" smtClean="0">
                <a:solidFill>
                  <a:srgbClr val="002060"/>
                </a:solidFill>
              </a:rPr>
              <a:t>: 3 cm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042741" y="2567084"/>
            <a:ext cx="0" cy="91032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2483770" y="2523808"/>
            <a:ext cx="564112" cy="78744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2173053" y="2523808"/>
            <a:ext cx="874829" cy="46894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061521" y="2522828"/>
            <a:ext cx="981220" cy="325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2185281" y="2129949"/>
            <a:ext cx="862601" cy="385824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 flipV="1">
            <a:off x="2476958" y="1764714"/>
            <a:ext cx="570924" cy="759094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530878" y="2628536"/>
            <a:ext cx="42429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Aylana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diametri</a:t>
            </a:r>
            <a:r>
              <a:rPr lang="en-US" sz="3600" dirty="0" smtClean="0">
                <a:solidFill>
                  <a:srgbClr val="002060"/>
                </a:solidFill>
              </a:rPr>
              <a:t>: 6 cm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3808" y="1734187"/>
            <a:ext cx="39786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/>
              <a:t>.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287588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36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7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508606" y="301219"/>
            <a:ext cx="43356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Kim </a:t>
            </a:r>
            <a:r>
              <a:rPr lang="en-US" sz="4000" dirty="0" err="1" smtClean="0">
                <a:solidFill>
                  <a:srgbClr val="002060"/>
                </a:solidFill>
              </a:rPr>
              <a:t>tez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sanaydi</a:t>
            </a:r>
            <a:r>
              <a:rPr lang="en-US" sz="4000" dirty="0" smtClean="0">
                <a:solidFill>
                  <a:srgbClr val="002060"/>
                </a:solidFill>
              </a:rPr>
              <a:t>?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67544" y="4702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9554" y="397870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</a:rPr>
              <a:t>2</a:t>
            </a:r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04" t="20488" r="30272" b="61854"/>
          <a:stretch/>
        </p:blipFill>
        <p:spPr bwMode="auto">
          <a:xfrm>
            <a:off x="509554" y="1203598"/>
            <a:ext cx="7950878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вал 6"/>
          <p:cNvSpPr/>
          <p:nvPr/>
        </p:nvSpPr>
        <p:spPr>
          <a:xfrm>
            <a:off x="2154513" y="1517875"/>
            <a:ext cx="648072" cy="79208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419872" y="1517875"/>
            <a:ext cx="648072" cy="79208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716016" y="1517875"/>
            <a:ext cx="648072" cy="79208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969648" y="1517778"/>
            <a:ext cx="648072" cy="79208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236296" y="1517778"/>
            <a:ext cx="648072" cy="79208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273610" y="2747691"/>
            <a:ext cx="648072" cy="79208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969648" y="2762816"/>
            <a:ext cx="648072" cy="79208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716016" y="2762816"/>
            <a:ext cx="648072" cy="79208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444296" y="2762816"/>
            <a:ext cx="648072" cy="79208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154513" y="2762816"/>
            <a:ext cx="648072" cy="79208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109989" y="156210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63</a:t>
            </a:r>
            <a:endParaRPr lang="ru-RU" sz="4000" dirty="0"/>
          </a:p>
        </p:txBody>
      </p:sp>
      <p:sp>
        <p:nvSpPr>
          <p:cNvPr id="19" name="TextBox 18"/>
          <p:cNvSpPr txBox="1"/>
          <p:nvPr/>
        </p:nvSpPr>
        <p:spPr>
          <a:xfrm>
            <a:off x="3388329" y="156210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62</a:t>
            </a:r>
            <a:endParaRPr lang="ru-RU" sz="4000" dirty="0"/>
          </a:p>
        </p:txBody>
      </p:sp>
      <p:sp>
        <p:nvSpPr>
          <p:cNvPr id="20" name="TextBox 19"/>
          <p:cNvSpPr txBox="1"/>
          <p:nvPr/>
        </p:nvSpPr>
        <p:spPr>
          <a:xfrm>
            <a:off x="4710724" y="1559879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61</a:t>
            </a:r>
            <a:endParaRPr lang="ru-RU" sz="4000" dirty="0"/>
          </a:p>
        </p:txBody>
      </p:sp>
      <p:sp>
        <p:nvSpPr>
          <p:cNvPr id="21" name="TextBox 20"/>
          <p:cNvSpPr txBox="1"/>
          <p:nvPr/>
        </p:nvSpPr>
        <p:spPr>
          <a:xfrm>
            <a:off x="5940152" y="156210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60</a:t>
            </a:r>
            <a:endParaRPr lang="ru-RU" sz="4000" dirty="0"/>
          </a:p>
        </p:txBody>
      </p:sp>
      <p:sp>
        <p:nvSpPr>
          <p:cNvPr id="22" name="TextBox 21"/>
          <p:cNvSpPr txBox="1"/>
          <p:nvPr/>
        </p:nvSpPr>
        <p:spPr>
          <a:xfrm>
            <a:off x="7208312" y="155905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59</a:t>
            </a:r>
            <a:endParaRPr lang="ru-RU" sz="4000" dirty="0"/>
          </a:p>
        </p:txBody>
      </p:sp>
      <p:sp>
        <p:nvSpPr>
          <p:cNvPr id="23" name="TextBox 22"/>
          <p:cNvSpPr txBox="1"/>
          <p:nvPr/>
        </p:nvSpPr>
        <p:spPr>
          <a:xfrm>
            <a:off x="7245626" y="279316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58</a:t>
            </a:r>
            <a:endParaRPr lang="ru-RU" sz="4000" dirty="0"/>
          </a:p>
        </p:txBody>
      </p:sp>
      <p:sp>
        <p:nvSpPr>
          <p:cNvPr id="24" name="TextBox 23"/>
          <p:cNvSpPr txBox="1"/>
          <p:nvPr/>
        </p:nvSpPr>
        <p:spPr>
          <a:xfrm>
            <a:off x="5969648" y="2804917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57</a:t>
            </a:r>
            <a:endParaRPr lang="ru-RU" sz="4000" dirty="0"/>
          </a:p>
        </p:txBody>
      </p:sp>
      <p:sp>
        <p:nvSpPr>
          <p:cNvPr id="25" name="TextBox 24"/>
          <p:cNvSpPr txBox="1"/>
          <p:nvPr/>
        </p:nvSpPr>
        <p:spPr>
          <a:xfrm>
            <a:off x="4660049" y="2804917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56</a:t>
            </a:r>
            <a:endParaRPr lang="ru-RU" sz="4000" dirty="0"/>
          </a:p>
        </p:txBody>
      </p:sp>
      <p:sp>
        <p:nvSpPr>
          <p:cNvPr id="26" name="TextBox 25"/>
          <p:cNvSpPr txBox="1"/>
          <p:nvPr/>
        </p:nvSpPr>
        <p:spPr>
          <a:xfrm>
            <a:off x="3419872" y="279316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55</a:t>
            </a:r>
            <a:endParaRPr lang="ru-RU" sz="4000" dirty="0"/>
          </a:p>
        </p:txBody>
      </p:sp>
      <p:sp>
        <p:nvSpPr>
          <p:cNvPr id="27" name="TextBox 26"/>
          <p:cNvSpPr txBox="1"/>
          <p:nvPr/>
        </p:nvSpPr>
        <p:spPr>
          <a:xfrm>
            <a:off x="2126529" y="2804917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54</a:t>
            </a:r>
            <a:endParaRPr lang="ru-RU" sz="4000" dirty="0"/>
          </a:p>
        </p:txBody>
      </p:sp>
      <p:sp>
        <p:nvSpPr>
          <p:cNvPr id="28" name="Овал 27"/>
          <p:cNvSpPr/>
          <p:nvPr/>
        </p:nvSpPr>
        <p:spPr>
          <a:xfrm>
            <a:off x="899592" y="2751062"/>
            <a:ext cx="648072" cy="79208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99592" y="1520007"/>
            <a:ext cx="648072" cy="79208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871608" y="2804917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53</a:t>
            </a:r>
            <a:endParaRPr lang="ru-RU" sz="4000" dirty="0"/>
          </a:p>
        </p:txBody>
      </p:sp>
      <p:sp>
        <p:nvSpPr>
          <p:cNvPr id="31" name="TextBox 30"/>
          <p:cNvSpPr txBox="1"/>
          <p:nvPr/>
        </p:nvSpPr>
        <p:spPr>
          <a:xfrm>
            <a:off x="871608" y="156210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64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7123476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7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3920" y="1140589"/>
            <a:ext cx="55662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Sirkul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oyoqlari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harakatlanadi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</a:rPr>
              <a:t>Kattaroq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aylana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chizish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uchun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ularni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kengaytirish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kerakmi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yoki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yaqinlashtirish</a:t>
            </a:r>
            <a:r>
              <a:rPr lang="en-US" sz="3600" dirty="0" smtClean="0">
                <a:solidFill>
                  <a:srgbClr val="002060"/>
                </a:solidFill>
              </a:rPr>
              <a:t>?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" name="AutoShape 4" descr="devoirs1° | alphamath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D:\a463db_4f95e7a44f004712a0abfcc9c8deda77_mv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297941"/>
            <a:ext cx="2265040" cy="226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3768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145</Words>
  <Application>Microsoft Office PowerPoint</Application>
  <PresentationFormat>Экран (16:9)</PresentationFormat>
  <Paragraphs>51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24</cp:revision>
  <dcterms:created xsi:type="dcterms:W3CDTF">2021-12-15T15:04:09Z</dcterms:created>
  <dcterms:modified xsi:type="dcterms:W3CDTF">2021-12-20T07:59:37Z</dcterms:modified>
</cp:coreProperties>
</file>