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2" r:id="rId6"/>
    <p:sldId id="256" r:id="rId7"/>
    <p:sldId id="264" r:id="rId8"/>
    <p:sldId id="265" r:id="rId9"/>
    <p:sldId id="266" r:id="rId10"/>
    <p:sldId id="267" r:id="rId11"/>
    <p:sldId id="261" r:id="rId12"/>
    <p:sldId id="269" r:id="rId13"/>
    <p:sldId id="260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4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Шаблоны для презентаций - Начальные классы - Прочее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Шаблоны для презентаций - Начальные классы - Прочее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Коллекция «школа» пользователя Елена У. в Яндекс.Коллекция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89" y="29211"/>
            <a:ext cx="9149589" cy="515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5736" y="105958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2160252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sinf</a:t>
            </a:r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40352" y="4964688"/>
            <a:ext cx="1417828" cy="2160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67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63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75656" y="337269"/>
            <a:ext cx="7088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Natijalarni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taqqoslaymiz</a:t>
            </a:r>
            <a:r>
              <a:rPr lang="en-US" sz="3600" dirty="0" smtClean="0">
                <a:solidFill>
                  <a:srgbClr val="C00000"/>
                </a:solidFill>
              </a:rPr>
              <a:t>. </a:t>
            </a:r>
            <a:r>
              <a:rPr lang="en-US" sz="3200" dirty="0">
                <a:solidFill>
                  <a:srgbClr val="C00000"/>
                </a:solidFill>
              </a:rPr>
              <a:t>(145-bet)</a:t>
            </a:r>
            <a:endParaRPr lang="ru-RU" sz="3200" dirty="0">
              <a:solidFill>
                <a:srgbClr val="C00000"/>
              </a:solidFill>
            </a:endParaRPr>
          </a:p>
          <a:p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3526" y="409647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33727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5.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AutoShape 4" descr="Гудроллс фирменная - заказать с доставкой на дом в Одинцово | GoodRo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Biscuit icon flat style Royalty Free Vector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41558" y="1419622"/>
            <a:ext cx="4755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(26 + 4) : 3	  60</a:t>
            </a:r>
            <a:endParaRPr lang="ru-RU" sz="4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1558" y="2715766"/>
            <a:ext cx="4755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9 · 9       8 · 7 + 25</a:t>
            </a:r>
            <a:endParaRPr lang="ru-RU" sz="4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019059" y="1528123"/>
            <a:ext cx="576064" cy="542672"/>
          </a:xfrm>
          <a:prstGeom prst="ellips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737226" y="2798373"/>
            <a:ext cx="576064" cy="542672"/>
          </a:xfrm>
          <a:prstGeom prst="ellips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 rot="10800000">
            <a:off x="2771801" y="1416994"/>
            <a:ext cx="759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latin typeface="+mj-lt"/>
              </a:rPr>
              <a:t>&gt;</a:t>
            </a:r>
            <a:endParaRPr lang="ru-RU" sz="48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73977" y="989539"/>
            <a:ext cx="759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+mj-lt"/>
              </a:rPr>
              <a:t>30</a:t>
            </a:r>
            <a:endParaRPr lang="ru-RU" sz="3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59443" y="983601"/>
            <a:ext cx="759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+mj-lt"/>
              </a:rPr>
              <a:t>10</a:t>
            </a:r>
            <a:endParaRPr lang="ru-RU" sz="3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5834" y="2283718"/>
            <a:ext cx="759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+mj-lt"/>
              </a:rPr>
              <a:t>81</a:t>
            </a:r>
            <a:endParaRPr lang="ru-RU" sz="3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0770" y="2279362"/>
            <a:ext cx="759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+mj-lt"/>
              </a:rPr>
              <a:t>56</a:t>
            </a:r>
            <a:endParaRPr lang="ru-RU" sz="3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00386" y="2279362"/>
            <a:ext cx="759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+mj-lt"/>
              </a:rPr>
              <a:t>81</a:t>
            </a:r>
            <a:endParaRPr lang="ru-RU" sz="3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81154" y="2648113"/>
            <a:ext cx="759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latin typeface="+mj-lt"/>
              </a:rPr>
              <a:t>=</a:t>
            </a:r>
            <a:endParaRPr lang="ru-RU" sz="4800" b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26" name="Picture 6" descr="Мультяшный маленький мальчик учится на столе | Премиум векто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71749"/>
            <a:ext cx="2336398" cy="241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2977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овет шаблон с пятью детьми в саду | Бесплатно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1682405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145-bet. </a:t>
            </a:r>
          </a:p>
          <a:p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</a:t>
            </a:r>
            <a:r>
              <a:rPr lang="ru-RU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90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63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75462" y="337269"/>
            <a:ext cx="795284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</a:rPr>
              <a:t>Ifoda</a:t>
            </a:r>
            <a:r>
              <a:rPr lang="en-US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</a:rPr>
              <a:t>natijasida</a:t>
            </a:r>
            <a:r>
              <a:rPr lang="en-US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</a:rPr>
              <a:t>doiraning</a:t>
            </a:r>
            <a:r>
              <a:rPr lang="en-US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</a:rPr>
              <a:t>qaysi</a:t>
            </a:r>
            <a:r>
              <a:rPr lang="en-US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</a:rPr>
              <a:t>bo‘laklari</a:t>
            </a:r>
            <a:r>
              <a:rPr lang="en-US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</a:rPr>
              <a:t>bo‘yaladi</a:t>
            </a:r>
            <a:r>
              <a:rPr lang="en-US" sz="3400" dirty="0" smtClean="0">
                <a:solidFill>
                  <a:srgbClr val="C00000"/>
                </a:solidFill>
              </a:rPr>
              <a:t>? </a:t>
            </a:r>
            <a:r>
              <a:rPr lang="en-US" sz="3400" dirty="0" err="1" smtClean="0">
                <a:solidFill>
                  <a:srgbClr val="C00000"/>
                </a:solidFill>
              </a:rPr>
              <a:t>Doiralarni</a:t>
            </a:r>
            <a:r>
              <a:rPr lang="en-US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</a:rPr>
              <a:t>chizamiz</a:t>
            </a:r>
            <a:r>
              <a:rPr lang="en-US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</a:rPr>
              <a:t>va</a:t>
            </a:r>
            <a:r>
              <a:rPr lang="en-US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</a:rPr>
              <a:t>bo‘yab</a:t>
            </a:r>
            <a:r>
              <a:rPr lang="en-US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</a:rPr>
              <a:t>topamiz</a:t>
            </a:r>
            <a:r>
              <a:rPr lang="en-US" sz="3400" dirty="0" smtClean="0">
                <a:solidFill>
                  <a:srgbClr val="C00000"/>
                </a:solidFill>
              </a:rPr>
              <a:t>. </a:t>
            </a:r>
            <a:r>
              <a:rPr lang="en-US" sz="3200" dirty="0" smtClean="0">
                <a:solidFill>
                  <a:srgbClr val="C00000"/>
                </a:solidFill>
              </a:rPr>
              <a:t>(145-bet)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3526" y="409647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33727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6.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AutoShape 4" descr="Гудроллс фирменная - заказать с доставкой на дом в Одинцово | GoodRo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Biscuit icon flat style Royalty Free Vector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9" t="19369" r="34587" b="68976"/>
          <a:stretch/>
        </p:blipFill>
        <p:spPr bwMode="auto">
          <a:xfrm>
            <a:off x="827584" y="2355726"/>
            <a:ext cx="7236804" cy="144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56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Математические фоны - Шаблоны - Методическая копилочка - Сайт Белозёровой  Т.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92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2485" y="815894"/>
            <a:ext cx="4968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5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5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5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appy! - Les folies de Christalie : ou quand la cuisine devient passion |  Funny emoticons, Smiley, Emoti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418" y="2292139"/>
            <a:ext cx="3707766" cy="216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087743" y="4984887"/>
            <a:ext cx="1043608" cy="1586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17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ин на доске С первым сентябрё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487"/>
            <a:ext cx="914400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476137"/>
            <a:ext cx="66156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	  </a:t>
            </a:r>
            <a:r>
              <a:rPr lang="en-US" sz="6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Butunning</a:t>
            </a:r>
            <a:r>
              <a:rPr lang="en-US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bo‘laklari</a:t>
            </a:r>
            <a:r>
              <a:rPr lang="en-US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</a:t>
            </a:r>
            <a:endParaRPr lang="ru-RU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2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ин на доске С первым сентябрё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487"/>
            <a:ext cx="914400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352879"/>
            <a:ext cx="74888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	    </a:t>
            </a:r>
            <a:r>
              <a:rPr lang="en-US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144-bet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4-topshiriq</a:t>
            </a:r>
            <a:endParaRPr lang="en-US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95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7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71600" y="337269"/>
            <a:ext cx="79208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</a:rPr>
              <a:t>Aylanalarni</a:t>
            </a:r>
            <a:r>
              <a:rPr lang="en-US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</a:rPr>
              <a:t>chizamiz</a:t>
            </a:r>
            <a:r>
              <a:rPr lang="en-US" sz="3400" dirty="0" smtClean="0">
                <a:solidFill>
                  <a:srgbClr val="C00000"/>
                </a:solidFill>
              </a:rPr>
              <a:t>. </a:t>
            </a:r>
            <a:r>
              <a:rPr lang="en-US" sz="3400" dirty="0" err="1" smtClean="0">
                <a:solidFill>
                  <a:srgbClr val="C00000"/>
                </a:solidFill>
              </a:rPr>
              <a:t>Ularning</a:t>
            </a:r>
            <a:r>
              <a:rPr lang="en-US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</a:rPr>
              <a:t>diametrlari</a:t>
            </a:r>
            <a:r>
              <a:rPr lang="en-US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</a:rPr>
              <a:t>nechta</a:t>
            </a:r>
            <a:r>
              <a:rPr lang="en-US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</a:rPr>
              <a:t>katakka</a:t>
            </a:r>
            <a:r>
              <a:rPr lang="en-US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</a:rPr>
              <a:t>teng</a:t>
            </a:r>
            <a:r>
              <a:rPr lang="en-US" sz="3400" dirty="0" smtClean="0">
                <a:solidFill>
                  <a:srgbClr val="C00000"/>
                </a:solidFill>
              </a:rPr>
              <a:t>? </a:t>
            </a:r>
            <a:r>
              <a:rPr lang="en-US" sz="3400" dirty="0" err="1" smtClean="0">
                <a:solidFill>
                  <a:srgbClr val="C00000"/>
                </a:solidFill>
              </a:rPr>
              <a:t>Radiuslari</a:t>
            </a:r>
            <a:r>
              <a:rPr lang="en-US" sz="3400" dirty="0" smtClean="0">
                <a:solidFill>
                  <a:srgbClr val="C00000"/>
                </a:solidFill>
              </a:rPr>
              <a:t>-chi?</a:t>
            </a:r>
            <a:endParaRPr lang="ru-RU" sz="3400" dirty="0">
              <a:solidFill>
                <a:srgbClr val="C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3526" y="409647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5536" y="33727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4.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074" name="Picture 2" descr="Клетка на листе бумаги иллюстрация вектора. иллюстрации насчитывающей  иллюстрация - 11000759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9"/>
          <a:stretch/>
        </p:blipFill>
        <p:spPr bwMode="auto">
          <a:xfrm>
            <a:off x="4355976" y="2073422"/>
            <a:ext cx="2680923" cy="264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летка на листе бумаги иллюстрация вектора. иллюстрации насчитывающей  иллюстрация - 11000759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9"/>
          <a:stretch/>
        </p:blipFill>
        <p:spPr bwMode="auto">
          <a:xfrm>
            <a:off x="1675053" y="2073422"/>
            <a:ext cx="2680923" cy="264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5076056" y="2387504"/>
            <a:ext cx="1850504" cy="18404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203848" y="2352058"/>
            <a:ext cx="1634480" cy="14938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899839" y="2387503"/>
            <a:ext cx="1008112" cy="92021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99839" y="2570196"/>
            <a:ext cx="4688385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894740" y="2847610"/>
            <a:ext cx="5026721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894740" y="3099000"/>
            <a:ext cx="5026721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203848" y="3366952"/>
            <a:ext cx="3717612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1" idx="3"/>
          </p:cNvCxnSpPr>
          <p:nvPr/>
        </p:nvCxnSpPr>
        <p:spPr>
          <a:xfrm>
            <a:off x="3443212" y="3627169"/>
            <a:ext cx="3478247" cy="24701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261263" y="3920869"/>
            <a:ext cx="1455573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621869" y="4155926"/>
            <a:ext cx="750331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6716836" y="2715766"/>
            <a:ext cx="0" cy="1229373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6444208" y="2493787"/>
            <a:ext cx="0" cy="1662139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6160848" y="2424276"/>
            <a:ext cx="0" cy="1803658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5891157" y="2405890"/>
            <a:ext cx="0" cy="1803658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5621869" y="2465123"/>
            <a:ext cx="0" cy="1690803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5" idx="3"/>
          </p:cNvCxnSpPr>
          <p:nvPr/>
        </p:nvCxnSpPr>
        <p:spPr>
          <a:xfrm flipV="1">
            <a:off x="5347056" y="2657029"/>
            <a:ext cx="17032" cy="130138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4564886" y="2493787"/>
            <a:ext cx="0" cy="1158083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4283968" y="2355726"/>
            <a:ext cx="0" cy="1421666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11" idx="4"/>
          </p:cNvCxnSpPr>
          <p:nvPr/>
        </p:nvCxnSpPr>
        <p:spPr>
          <a:xfrm flipV="1">
            <a:off x="4021088" y="2352058"/>
            <a:ext cx="0" cy="149388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3744515" y="2413250"/>
            <a:ext cx="0" cy="1371499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3491880" y="2570196"/>
            <a:ext cx="0" cy="1081674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2677166" y="2465123"/>
            <a:ext cx="0" cy="788764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12" idx="4"/>
          </p:cNvCxnSpPr>
          <p:nvPr/>
        </p:nvCxnSpPr>
        <p:spPr>
          <a:xfrm flipV="1">
            <a:off x="2403895" y="2387503"/>
            <a:ext cx="0" cy="92021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2123728" y="2465123"/>
            <a:ext cx="0" cy="788764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89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63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3526" y="409647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5536" y="33727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4.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072" y="1059582"/>
            <a:ext cx="7915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1-aylananing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diametri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</a:rPr>
              <a:t>4</a:t>
            </a:r>
            <a:r>
              <a:rPr lang="en-US" sz="3600" dirty="0" smtClean="0">
                <a:solidFill>
                  <a:srgbClr val="002060"/>
                </a:solidFill>
              </a:rPr>
              <a:t> ta </a:t>
            </a:r>
            <a:r>
              <a:rPr lang="en-US" sz="3600" dirty="0" err="1" smtClean="0">
                <a:solidFill>
                  <a:srgbClr val="002060"/>
                </a:solidFill>
              </a:rPr>
              <a:t>katak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</a:p>
          <a:p>
            <a:r>
              <a:rPr lang="en-US" sz="3600" dirty="0" err="1" smtClean="0">
                <a:solidFill>
                  <a:srgbClr val="002060"/>
                </a:solidFill>
              </a:rPr>
              <a:t>radiusi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</a:rPr>
              <a:t>2</a:t>
            </a:r>
            <a:r>
              <a:rPr lang="en-US" sz="3600" dirty="0" smtClean="0">
                <a:solidFill>
                  <a:srgbClr val="002060"/>
                </a:solidFill>
              </a:rPr>
              <a:t> ta </a:t>
            </a:r>
            <a:r>
              <a:rPr lang="en-US" sz="3600" dirty="0" err="1" smtClean="0">
                <a:solidFill>
                  <a:srgbClr val="002060"/>
                </a:solidFill>
              </a:rPr>
              <a:t>katak</a:t>
            </a:r>
            <a:r>
              <a:rPr lang="en-US" sz="3600" dirty="0" smtClean="0">
                <a:solidFill>
                  <a:srgbClr val="002060"/>
                </a:solidFill>
              </a:rPr>
              <a:t>.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1942" y="2259911"/>
            <a:ext cx="7704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2-aylananing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diametri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</a:rPr>
              <a:t>6</a:t>
            </a:r>
            <a:r>
              <a:rPr lang="en-US" sz="3600" dirty="0" smtClean="0">
                <a:solidFill>
                  <a:srgbClr val="002060"/>
                </a:solidFill>
              </a:rPr>
              <a:t> ta </a:t>
            </a:r>
            <a:r>
              <a:rPr lang="en-US" sz="3600" dirty="0" err="1" smtClean="0">
                <a:solidFill>
                  <a:srgbClr val="002060"/>
                </a:solidFill>
              </a:rPr>
              <a:t>katak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</a:p>
          <a:p>
            <a:r>
              <a:rPr lang="en-US" sz="3600" dirty="0" err="1" smtClean="0">
                <a:solidFill>
                  <a:srgbClr val="002060"/>
                </a:solidFill>
              </a:rPr>
              <a:t>radiusi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</a:rPr>
              <a:t>3</a:t>
            </a:r>
            <a:r>
              <a:rPr lang="en-US" sz="3600" dirty="0" smtClean="0">
                <a:solidFill>
                  <a:srgbClr val="002060"/>
                </a:solidFill>
              </a:rPr>
              <a:t> ta </a:t>
            </a:r>
            <a:r>
              <a:rPr lang="en-US" sz="3600" dirty="0" err="1" smtClean="0">
                <a:solidFill>
                  <a:srgbClr val="002060"/>
                </a:solidFill>
              </a:rPr>
              <a:t>katak</a:t>
            </a:r>
            <a:r>
              <a:rPr lang="en-US" sz="3600" dirty="0" smtClean="0">
                <a:solidFill>
                  <a:srgbClr val="002060"/>
                </a:solidFill>
              </a:rPr>
              <a:t>.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0072" y="3460240"/>
            <a:ext cx="6552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3-aylananing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diametri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8</a:t>
            </a:r>
            <a:r>
              <a:rPr lang="en-US" sz="3600" dirty="0" smtClean="0">
                <a:solidFill>
                  <a:srgbClr val="002060"/>
                </a:solidFill>
              </a:rPr>
              <a:t> ta </a:t>
            </a:r>
            <a:r>
              <a:rPr lang="en-US" sz="3600" dirty="0" err="1" smtClean="0">
                <a:solidFill>
                  <a:srgbClr val="002060"/>
                </a:solidFill>
              </a:rPr>
              <a:t>katak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radiusi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4</a:t>
            </a:r>
            <a:r>
              <a:rPr lang="en-US" sz="3600" dirty="0" smtClean="0">
                <a:solidFill>
                  <a:srgbClr val="002060"/>
                </a:solidFill>
              </a:rPr>
              <a:t> ta </a:t>
            </a:r>
            <a:r>
              <a:rPr lang="en-US" sz="3600" dirty="0" err="1" smtClean="0">
                <a:solidFill>
                  <a:srgbClr val="002060"/>
                </a:solidFill>
              </a:rPr>
              <a:t>katak</a:t>
            </a:r>
            <a:r>
              <a:rPr lang="en-US" sz="3600" dirty="0" smtClean="0">
                <a:solidFill>
                  <a:srgbClr val="002060"/>
                </a:solidFill>
              </a:rPr>
              <a:t>.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63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16047" y="3965637"/>
            <a:ext cx="1368152" cy="1126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89348" y="315913"/>
            <a:ext cx="7679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Pitsa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nechta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teng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bo‘lakka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bo‘lingan</a:t>
            </a:r>
            <a:r>
              <a:rPr lang="en-US" sz="3600" dirty="0" smtClean="0">
                <a:solidFill>
                  <a:srgbClr val="C00000"/>
                </a:solidFill>
              </a:rPr>
              <a:t>?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3526" y="409647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33727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1.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AutoShape 4" descr="Гудроллс фирменная - заказать с доставкой на дом в Одинцово | GoodRo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5" descr="D:\pizza-goodrolls-fir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3031"/>
          <a:stretch/>
        </p:blipFill>
        <p:spPr bwMode="auto">
          <a:xfrm>
            <a:off x="1835696" y="1220106"/>
            <a:ext cx="1478016" cy="270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pizza-goodrolls-fir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24" t="1" b="1515"/>
          <a:stretch/>
        </p:blipFill>
        <p:spPr bwMode="auto">
          <a:xfrm>
            <a:off x="3308481" y="1220106"/>
            <a:ext cx="1551551" cy="274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53564" y="3933104"/>
            <a:ext cx="3156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bo‘laklar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teng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3" name="Picture 25" descr="Девочка в школьной форме, школьница - Люди - Отрисовки - Оформление  детского сад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3" y="1851670"/>
            <a:ext cx="2565679" cy="307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264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L -0.08854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34568E-6 L 0.08125 -0.004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63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19672" y="279877"/>
            <a:ext cx="67687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Yana </a:t>
            </a:r>
            <a:r>
              <a:rPr lang="en-US" sz="3600" dirty="0" err="1" smtClean="0">
                <a:solidFill>
                  <a:srgbClr val="C00000"/>
                </a:solidFill>
              </a:rPr>
              <a:t>nimalarni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teng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ikkiga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bo‘lish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3600" dirty="0" err="1" smtClean="0">
                <a:solidFill>
                  <a:srgbClr val="C00000"/>
                </a:solidFill>
              </a:rPr>
              <a:t>mumkin</a:t>
            </a:r>
            <a:r>
              <a:rPr lang="en-US" sz="3600" dirty="0" smtClean="0">
                <a:solidFill>
                  <a:srgbClr val="C00000"/>
                </a:solidFill>
              </a:rPr>
              <a:t>?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3600" dirty="0">
                <a:solidFill>
                  <a:srgbClr val="C00000"/>
                </a:solidFill>
              </a:rPr>
              <a:t>(145-bet</a:t>
            </a:r>
            <a:r>
              <a:rPr lang="en-US" sz="3600" dirty="0" smtClean="0">
                <a:solidFill>
                  <a:srgbClr val="C00000"/>
                </a:solidFill>
              </a:rPr>
              <a:t>)</a:t>
            </a:r>
            <a:r>
              <a:rPr lang="en-US" sz="3400" dirty="0" smtClean="0">
                <a:solidFill>
                  <a:srgbClr val="C00000"/>
                </a:solidFill>
              </a:rPr>
              <a:t>  </a:t>
            </a:r>
            <a:endParaRPr lang="ru-RU" sz="3400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3526" y="409647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33727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2.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AutoShape 4" descr="Гудроллс фирменная - заказать с доставкой на дом в Одинцово | GoodRo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Как вырастить из косточки свой собственный абрикос: личный опы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92978"/>
            <a:ext cx="2797580" cy="167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родам грецкий орех, купить грецкий орех, Бровары — Ukrbo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854" y="1692979"/>
            <a:ext cx="2260418" cy="167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2540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63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75462" y="337269"/>
            <a:ext cx="795284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</a:rPr>
              <a:t>Taqqoslaymiz</a:t>
            </a:r>
            <a:r>
              <a:rPr lang="en-US" sz="3400" dirty="0" smtClean="0">
                <a:solidFill>
                  <a:srgbClr val="C00000"/>
                </a:solidFill>
              </a:rPr>
              <a:t>. </a:t>
            </a:r>
            <a:r>
              <a:rPr lang="en-US" sz="3400" dirty="0" err="1" smtClean="0">
                <a:solidFill>
                  <a:srgbClr val="C00000"/>
                </a:solidFill>
              </a:rPr>
              <a:t>Shirinliklar</a:t>
            </a:r>
            <a:r>
              <a:rPr lang="en-US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</a:rPr>
              <a:t>nechta</a:t>
            </a:r>
            <a:r>
              <a:rPr lang="en-US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</a:rPr>
              <a:t>bo‘lakka</a:t>
            </a:r>
            <a:r>
              <a:rPr lang="en-US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</a:rPr>
              <a:t>bo‘lingan</a:t>
            </a:r>
            <a:r>
              <a:rPr lang="en-US" sz="3400" dirty="0" smtClean="0">
                <a:solidFill>
                  <a:srgbClr val="C00000"/>
                </a:solidFill>
              </a:rPr>
              <a:t>? </a:t>
            </a:r>
            <a:r>
              <a:rPr lang="en-US" sz="3400" dirty="0" err="1" smtClean="0">
                <a:solidFill>
                  <a:srgbClr val="C00000"/>
                </a:solidFill>
              </a:rPr>
              <a:t>Bo‘laklar</a:t>
            </a:r>
            <a:r>
              <a:rPr lang="en-US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</a:rPr>
              <a:t>tengmi</a:t>
            </a:r>
            <a:r>
              <a:rPr lang="en-US" sz="3400" dirty="0" smtClean="0">
                <a:solidFill>
                  <a:srgbClr val="C00000"/>
                </a:solidFill>
              </a:rPr>
              <a:t>?</a:t>
            </a:r>
            <a:r>
              <a:rPr lang="en-US" sz="3600" dirty="0">
                <a:solidFill>
                  <a:srgbClr val="C00000"/>
                </a:solidFill>
              </a:rPr>
              <a:t> (145-bet)</a:t>
            </a:r>
            <a:endParaRPr lang="ru-RU" sz="3600" dirty="0">
              <a:solidFill>
                <a:srgbClr val="C00000"/>
              </a:solidFill>
            </a:endParaRPr>
          </a:p>
          <a:p>
            <a:endParaRPr lang="ru-RU" sz="3400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3526" y="409647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33727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+mj-lt"/>
              </a:rPr>
              <a:t>3</a:t>
            </a:r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.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AutoShape 4" descr="Гудроллс фирменная - заказать с доставкой на дом в Одинцово | GoodRo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Biscuit icon flat style Royalty Free Vector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 descr="D:\biscuit-icon-flat-style-vector-243234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6" t="7965" r="60023" b="14666"/>
          <a:stretch/>
        </p:blipFill>
        <p:spPr bwMode="auto">
          <a:xfrm>
            <a:off x="929590" y="2157832"/>
            <a:ext cx="608032" cy="158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Корж молочный 75г Колос Пром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1" t="17995" r="50938" b="17136"/>
          <a:stretch/>
        </p:blipFill>
        <p:spPr bwMode="auto">
          <a:xfrm>
            <a:off x="3203848" y="2061819"/>
            <a:ext cx="957430" cy="177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Улитка с изюмом и заварным кремом оптом в Москве | Выпечка №1 / Выпечка №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3" t="8891" r="13942" b="2855"/>
          <a:stretch/>
        </p:blipFill>
        <p:spPr bwMode="auto">
          <a:xfrm>
            <a:off x="5868144" y="2132822"/>
            <a:ext cx="1936377" cy="153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D:\biscuit-icon-flat-style-vector-2432349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9" t="7965" r="8664" b="14666"/>
          <a:stretch/>
        </p:blipFill>
        <p:spPr bwMode="auto">
          <a:xfrm>
            <a:off x="1645920" y="2157832"/>
            <a:ext cx="944356" cy="158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Корж молочный 75г Колос Пром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8" t="17995" r="15947" b="17136"/>
          <a:stretch/>
        </p:blipFill>
        <p:spPr bwMode="auto">
          <a:xfrm>
            <a:off x="4356129" y="2064388"/>
            <a:ext cx="957808" cy="177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9783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63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75462" y="337269"/>
            <a:ext cx="79528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</a:rPr>
              <a:t>Qaysi</a:t>
            </a:r>
            <a:r>
              <a:rPr lang="en-US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</a:rPr>
              <a:t>shakl</a:t>
            </a:r>
            <a:r>
              <a:rPr lang="en-US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</a:rPr>
              <a:t>teng</a:t>
            </a:r>
            <a:r>
              <a:rPr lang="en-US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</a:rPr>
              <a:t>bo‘laklarga</a:t>
            </a:r>
            <a:r>
              <a:rPr lang="en-US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</a:rPr>
              <a:t>bo‘lingan</a:t>
            </a:r>
            <a:r>
              <a:rPr lang="en-US" sz="3400" dirty="0" smtClean="0">
                <a:solidFill>
                  <a:srgbClr val="C00000"/>
                </a:solidFill>
              </a:rPr>
              <a:t>? </a:t>
            </a:r>
            <a:r>
              <a:rPr lang="en-US" sz="3400" dirty="0" err="1" smtClean="0">
                <a:solidFill>
                  <a:srgbClr val="C00000"/>
                </a:solidFill>
              </a:rPr>
              <a:t>Shakllarni</a:t>
            </a:r>
            <a:r>
              <a:rPr lang="en-US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</a:rPr>
              <a:t>chizamiz</a:t>
            </a:r>
            <a:r>
              <a:rPr lang="en-US" sz="3400" dirty="0" smtClean="0">
                <a:solidFill>
                  <a:srgbClr val="C00000"/>
                </a:solidFill>
              </a:rPr>
              <a:t>. </a:t>
            </a:r>
            <a:r>
              <a:rPr lang="en-US" sz="3200" dirty="0" smtClean="0">
                <a:solidFill>
                  <a:srgbClr val="C00000"/>
                </a:solidFill>
              </a:rPr>
              <a:t>(145-bet)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3526" y="409647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33727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4.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AutoShape 4" descr="Гудроллс фирменная - заказать с доставкой на дом в Одинцово | GoodRo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Biscuit icon flat style Royalty Free Vector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13430" y="2106440"/>
            <a:ext cx="1410297" cy="13294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716016" y="2106439"/>
            <a:ext cx="1410297" cy="13294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2627784" y="2106439"/>
            <a:ext cx="1512168" cy="1240768"/>
          </a:xfrm>
          <a:prstGeom prst="triangle">
            <a:avLst/>
          </a:prstGeom>
          <a:solidFill>
            <a:srgbClr val="F84E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6552220" y="2106439"/>
            <a:ext cx="1512168" cy="1240768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>
            <a:endCxn id="9" idx="5"/>
          </p:cNvCxnSpPr>
          <p:nvPr/>
        </p:nvCxnSpPr>
        <p:spPr>
          <a:xfrm>
            <a:off x="929590" y="2313942"/>
            <a:ext cx="987604" cy="9272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628602" y="2539338"/>
            <a:ext cx="0" cy="8078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17" idx="3"/>
          </p:cNvCxnSpPr>
          <p:nvPr/>
        </p:nvCxnSpPr>
        <p:spPr>
          <a:xfrm>
            <a:off x="7308304" y="2106439"/>
            <a:ext cx="0" cy="12407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5" idx="7"/>
          </p:cNvCxnSpPr>
          <p:nvPr/>
        </p:nvCxnSpPr>
        <p:spPr>
          <a:xfrm flipH="1">
            <a:off x="4716016" y="2301126"/>
            <a:ext cx="1203764" cy="4764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28434" y="3760679"/>
            <a:ext cx="1439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</a:rPr>
              <a:t>teng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82250" y="3690529"/>
            <a:ext cx="1439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</a:rPr>
              <a:t>teng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1414719" y="3467639"/>
            <a:ext cx="0" cy="4453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7092280" y="3435845"/>
            <a:ext cx="0" cy="4453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0241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172</Words>
  <Application>Microsoft Office PowerPoint</Application>
  <PresentationFormat>Экран (16:9)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13</cp:revision>
  <dcterms:created xsi:type="dcterms:W3CDTF">2021-12-18T16:36:09Z</dcterms:created>
  <dcterms:modified xsi:type="dcterms:W3CDTF">2021-12-20T08:08:59Z</dcterms:modified>
</cp:coreProperties>
</file>