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58" r:id="rId4"/>
    <p:sldId id="263" r:id="rId5"/>
    <p:sldId id="261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59" r:id="rId14"/>
    <p:sldId id="256" r:id="rId15"/>
    <p:sldId id="260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349B4"/>
    <a:srgbClr val="28F8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microsoft.com/office/2007/relationships/hdphoto" Target="../media/hdphoto3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Анимэ GIF рамка - Рамки для фото Красивые картинки анимации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987824" y="1401657"/>
            <a:ext cx="49685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err="1" smtClean="0">
                <a:solidFill>
                  <a:srgbClr val="AB1F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7200" b="1" dirty="0" smtClean="0">
                <a:solidFill>
                  <a:srgbClr val="AB1F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5400" b="1" dirty="0" smtClean="0">
                <a:solidFill>
                  <a:srgbClr val="AB1F9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2-sinf</a:t>
            </a:r>
            <a:endParaRPr lang="ru-RU" sz="5400" b="1" dirty="0">
              <a:solidFill>
                <a:srgbClr val="AB1F9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252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63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08304" y="4011910"/>
            <a:ext cx="1368152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29590" y="295659"/>
            <a:ext cx="7952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</a:rPr>
              <a:t>Qaysi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shakllar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teng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bo‘laklarga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bo‘lingan</a:t>
            </a:r>
            <a:r>
              <a:rPr lang="en-US" sz="3600" dirty="0" smtClean="0">
                <a:solidFill>
                  <a:srgbClr val="C00000"/>
                </a:solidFill>
              </a:rPr>
              <a:t>? </a:t>
            </a:r>
          </a:p>
          <a:p>
            <a:r>
              <a:rPr lang="en-US" sz="3600" dirty="0">
                <a:solidFill>
                  <a:srgbClr val="C00000"/>
                </a:solidFill>
              </a:rPr>
              <a:t>	</a:t>
            </a:r>
            <a:r>
              <a:rPr lang="en-US" sz="3600" dirty="0" smtClean="0">
                <a:solidFill>
                  <a:srgbClr val="C00000"/>
                </a:solidFill>
              </a:rPr>
              <a:t>	   (146-bet)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AutoShape 4" descr="Гудроллс фирменная - заказать с доставкой на дом в Одинцово | GoodRol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Biscuit icon flat style Royalty Free Vector Imag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904585" y="3507854"/>
            <a:ext cx="21701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bo‘lak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3260304" y="1970422"/>
            <a:ext cx="1455712" cy="1374305"/>
          </a:xfrm>
          <a:prstGeom prst="triangle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4299125" y="2559698"/>
            <a:ext cx="0" cy="78502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5388850" y="1779663"/>
            <a:ext cx="1631422" cy="1632082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H="1">
            <a:off x="5388850" y="2302109"/>
            <a:ext cx="163142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971600" y="1707654"/>
            <a:ext cx="1422272" cy="1704089"/>
          </a:xfrm>
          <a:prstGeom prst="rect">
            <a:avLst/>
          </a:prstGeom>
          <a:solidFill>
            <a:srgbClr val="28F877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H="1">
            <a:off x="971600" y="2139701"/>
            <a:ext cx="1422272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971600" y="2571749"/>
            <a:ext cx="1422272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979224" y="3003797"/>
            <a:ext cx="1422272" cy="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3593272" y="2715766"/>
            <a:ext cx="0" cy="62896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473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0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63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08304" y="4011910"/>
            <a:ext cx="1368152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29590" y="295659"/>
            <a:ext cx="7952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</a:rPr>
              <a:t>Qaysi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shakllar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teng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bo‘laklarga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bo‘lingan</a:t>
            </a:r>
            <a:r>
              <a:rPr lang="en-US" sz="3600" dirty="0" smtClean="0">
                <a:solidFill>
                  <a:srgbClr val="C00000"/>
                </a:solidFill>
              </a:rPr>
              <a:t>? </a:t>
            </a:r>
          </a:p>
          <a:p>
            <a:r>
              <a:rPr lang="en-US" sz="3600" dirty="0">
                <a:solidFill>
                  <a:srgbClr val="C00000"/>
                </a:solidFill>
              </a:rPr>
              <a:t>	</a:t>
            </a:r>
            <a:r>
              <a:rPr lang="en-US" sz="3600" dirty="0" smtClean="0">
                <a:solidFill>
                  <a:srgbClr val="C00000"/>
                </a:solidFill>
              </a:rPr>
              <a:t>	   (146-bet)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AutoShape 4" descr="Гудроллс фирменная - заказать с доставкой на дом в Одинцово | GoodRol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Biscuit icon flat style Royalty Free Vector Imag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185051" y="3411745"/>
            <a:ext cx="21701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bo‘lak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084168" y="1817659"/>
            <a:ext cx="1728192" cy="1546179"/>
          </a:xfrm>
          <a:prstGeom prst="ellipse">
            <a:avLst/>
          </a:prstGeom>
          <a:solidFill>
            <a:srgbClr val="C349B4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429741" y="1942505"/>
            <a:ext cx="0" cy="12773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1187624" y="1798660"/>
            <a:ext cx="1728192" cy="1546179"/>
          </a:xfrm>
          <a:prstGeom prst="ellipse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2051720" y="1798660"/>
            <a:ext cx="0" cy="79524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Овал 22"/>
          <p:cNvSpPr/>
          <p:nvPr/>
        </p:nvSpPr>
        <p:spPr>
          <a:xfrm>
            <a:off x="3677410" y="1798659"/>
            <a:ext cx="1728192" cy="1546179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>
            <a:endCxn id="23" idx="3"/>
          </p:cNvCxnSpPr>
          <p:nvPr/>
        </p:nvCxnSpPr>
        <p:spPr>
          <a:xfrm flipH="1">
            <a:off x="3930498" y="1942505"/>
            <a:ext cx="1073550" cy="11759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056431" y="2571748"/>
            <a:ext cx="715369" cy="4320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1331640" y="2571748"/>
            <a:ext cx="724791" cy="38220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>
            <a:endCxn id="14" idx="4"/>
          </p:cNvCxnSpPr>
          <p:nvPr/>
        </p:nvCxnSpPr>
        <p:spPr>
          <a:xfrm flipH="1">
            <a:off x="6948264" y="1817659"/>
            <a:ext cx="21024" cy="154617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473924" y="1935496"/>
            <a:ext cx="0" cy="12773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4355976" y="1798659"/>
            <a:ext cx="550034" cy="14547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863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4" grpId="0" animBg="1"/>
      <p:bldP spid="2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31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08304" y="4011910"/>
            <a:ext cx="1368152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71600" y="312738"/>
            <a:ext cx="79528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</a:rPr>
              <a:t>Yig‘indilarni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hisoblab</a:t>
            </a:r>
            <a:r>
              <a:rPr lang="en-US" sz="3200" dirty="0" smtClean="0">
                <a:solidFill>
                  <a:srgbClr val="C00000"/>
                </a:solidFill>
              </a:rPr>
              <a:t>, </a:t>
            </a:r>
            <a:r>
              <a:rPr lang="en-US" sz="3200" dirty="0" err="1" smtClean="0">
                <a:solidFill>
                  <a:srgbClr val="C00000"/>
                </a:solidFill>
              </a:rPr>
              <a:t>marraga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yetib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olamiz</a:t>
            </a:r>
            <a:r>
              <a:rPr lang="en-US" sz="3200" dirty="0" smtClean="0">
                <a:solidFill>
                  <a:srgbClr val="C00000"/>
                </a:solidFill>
              </a:rPr>
              <a:t>. Kim </a:t>
            </a:r>
            <a:r>
              <a:rPr lang="en-US" sz="3200" dirty="0" err="1" smtClean="0">
                <a:solidFill>
                  <a:srgbClr val="C00000"/>
                </a:solidFill>
              </a:rPr>
              <a:t>birinchi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bo‘ldi</a:t>
            </a:r>
            <a:r>
              <a:rPr lang="en-US" sz="3200" dirty="0" smtClean="0">
                <a:solidFill>
                  <a:srgbClr val="C00000"/>
                </a:solidFill>
              </a:rPr>
              <a:t>?  </a:t>
            </a:r>
            <a:r>
              <a:rPr lang="en-US" sz="2800" dirty="0" smtClean="0">
                <a:solidFill>
                  <a:srgbClr val="C00000"/>
                </a:solidFill>
              </a:rPr>
              <a:t>(146-bet)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AutoShape 4" descr="Гудроллс фирменная - заказать с доставкой на дом в Одинцово | GoodRol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Biscuit icon flat style Royalty Free Vector Imag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" name="Picture 2" descr="Открытки картинки гиф смайлики: Буратино и ключик. Анимации люди, дети,  жизнь. Сказки скачать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217092" y="2912031"/>
            <a:ext cx="1430229" cy="1951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83568" y="3787675"/>
            <a:ext cx="2880320" cy="6562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043608" y="3131392"/>
            <a:ext cx="2160239" cy="6562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123728" y="3787675"/>
            <a:ext cx="0" cy="64807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843808" y="3795886"/>
            <a:ext cx="0" cy="64807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043608" y="3100439"/>
            <a:ext cx="8887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</a:rPr>
              <a:t>14 </a:t>
            </a:r>
            <a:endParaRPr lang="ru-RU" sz="40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1403648" y="3795886"/>
            <a:ext cx="0" cy="64807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763688" y="3139603"/>
            <a:ext cx="0" cy="64807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483768" y="3131392"/>
            <a:ext cx="0" cy="64807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1403649" y="2483320"/>
            <a:ext cx="1440160" cy="6562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2123727" y="2491531"/>
            <a:ext cx="0" cy="64807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1735040" y="1825296"/>
            <a:ext cx="748728" cy="6562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3995936" y="3795886"/>
            <a:ext cx="2880320" cy="6562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4355976" y="3139603"/>
            <a:ext cx="2160239" cy="6562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5436096" y="3795886"/>
            <a:ext cx="0" cy="64807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355976" y="3081257"/>
            <a:ext cx="782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</a:rPr>
              <a:t>19 </a:t>
            </a:r>
            <a:endParaRPr lang="ru-RU" sz="40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6156176" y="3804097"/>
            <a:ext cx="0" cy="64807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4716016" y="3804097"/>
            <a:ext cx="0" cy="64807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5076056" y="3147814"/>
            <a:ext cx="0" cy="64807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5796136" y="3139603"/>
            <a:ext cx="0" cy="64807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4716017" y="2491531"/>
            <a:ext cx="1440160" cy="6562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5436095" y="2499742"/>
            <a:ext cx="0" cy="64807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5081640" y="1830271"/>
            <a:ext cx="748728" cy="6562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755576" y="3765979"/>
            <a:ext cx="28765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</a:rPr>
              <a:t>4   10   5    7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 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071723" y="3736072"/>
            <a:ext cx="28765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</a:rPr>
              <a:t>8   11   6    9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 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1115616" y="3643891"/>
            <a:ext cx="219803" cy="2323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V="1">
            <a:off x="1874093" y="3653813"/>
            <a:ext cx="219803" cy="2323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2551997" y="3671508"/>
            <a:ext cx="219803" cy="2323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 flipV="1">
            <a:off x="4355976" y="3679719"/>
            <a:ext cx="219803" cy="2323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5148064" y="3687930"/>
            <a:ext cx="219803" cy="2323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V="1">
            <a:off x="5830368" y="3687930"/>
            <a:ext cx="219803" cy="2323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H="1" flipV="1">
            <a:off x="6156177" y="3687930"/>
            <a:ext cx="250136" cy="2323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H="1" flipV="1">
            <a:off x="5504738" y="3687930"/>
            <a:ext cx="250136" cy="2323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H="1" flipV="1">
            <a:off x="4716017" y="3688954"/>
            <a:ext cx="250136" cy="2323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H="1" flipV="1">
            <a:off x="2884294" y="3692158"/>
            <a:ext cx="250136" cy="2323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H="1" flipV="1">
            <a:off x="2193846" y="3663297"/>
            <a:ext cx="250136" cy="2323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5" name="Прямая со стрелкой 54"/>
          <p:cNvCxnSpPr/>
          <p:nvPr/>
        </p:nvCxnSpPr>
        <p:spPr>
          <a:xfrm flipH="1" flipV="1">
            <a:off x="1457344" y="3663297"/>
            <a:ext cx="250136" cy="2323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2093896" y="1497155"/>
            <a:ext cx="0" cy="32814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Равнобедренный треугольник 59"/>
          <p:cNvSpPr/>
          <p:nvPr/>
        </p:nvSpPr>
        <p:spPr>
          <a:xfrm rot="5400000">
            <a:off x="2114833" y="1407386"/>
            <a:ext cx="219647" cy="288032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1" name="Прямая соединительная линия 60"/>
          <p:cNvCxnSpPr/>
          <p:nvPr/>
        </p:nvCxnSpPr>
        <p:spPr>
          <a:xfrm>
            <a:off x="5449353" y="1497156"/>
            <a:ext cx="0" cy="32814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Равнобедренный треугольник 61"/>
          <p:cNvSpPr/>
          <p:nvPr/>
        </p:nvSpPr>
        <p:spPr>
          <a:xfrm rot="5400000">
            <a:off x="5470290" y="1407387"/>
            <a:ext cx="219647" cy="288032"/>
          </a:xfrm>
          <a:prstGeom prst="triangle">
            <a:avLst>
              <a:gd name="adj" fmla="val 50000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TextBox 62"/>
          <p:cNvSpPr txBox="1"/>
          <p:nvPr/>
        </p:nvSpPr>
        <p:spPr>
          <a:xfrm>
            <a:off x="1735040" y="3079789"/>
            <a:ext cx="8887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</a:rPr>
              <a:t>15 </a:t>
            </a:r>
            <a:endParaRPr lang="ru-RU" sz="4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483768" y="3081257"/>
            <a:ext cx="8887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</a:rPr>
              <a:t>12 </a:t>
            </a:r>
            <a:endParaRPr lang="ru-RU" sz="4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1403648" y="2432201"/>
            <a:ext cx="8887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</a:rPr>
              <a:t>29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 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120641" y="2432201"/>
            <a:ext cx="8887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</a:rPr>
              <a:t>27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 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726325" y="1789690"/>
            <a:ext cx="8887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</a:rPr>
              <a:t>56 </a:t>
            </a:r>
            <a:endParaRPr lang="ru-RU" sz="4000" b="1" dirty="0">
              <a:solidFill>
                <a:srgbClr val="00B050"/>
              </a:solidFill>
              <a:latin typeface="+mj-lt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022037" y="3079158"/>
            <a:ext cx="782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</a:rPr>
              <a:t>17 </a:t>
            </a:r>
            <a:endParaRPr lang="ru-RU" sz="4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765098" y="3100439"/>
            <a:ext cx="782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</a:rPr>
              <a:t>15 </a:t>
            </a:r>
            <a:endParaRPr lang="ru-RU" sz="4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684977" y="2448231"/>
            <a:ext cx="782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</a:rPr>
              <a:t>36 </a:t>
            </a:r>
            <a:endParaRPr lang="ru-RU" sz="4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374018" y="2448231"/>
            <a:ext cx="782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</a:rPr>
              <a:t>32 </a:t>
            </a:r>
            <a:endParaRPr lang="ru-RU" sz="40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5096789" y="1762984"/>
            <a:ext cx="7821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B050"/>
                </a:solidFill>
                <a:latin typeface="+mj-lt"/>
              </a:rPr>
              <a:t>68</a:t>
            </a:r>
            <a:r>
              <a:rPr lang="en-US" sz="4000" dirty="0" smtClean="0">
                <a:solidFill>
                  <a:srgbClr val="002060"/>
                </a:solidFill>
                <a:latin typeface="+mj-lt"/>
              </a:rPr>
              <a:t> </a:t>
            </a:r>
            <a:endParaRPr lang="ru-RU" sz="40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067076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ute a school children holding whiteboard on the 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21" r="26332" b="20213"/>
          <a:stretch/>
        </p:blipFill>
        <p:spPr bwMode="auto">
          <a:xfrm>
            <a:off x="5632" y="-164554"/>
            <a:ext cx="9138368" cy="5308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51720" y="2489473"/>
            <a:ext cx="55446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000" dirty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    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146-bet.</a:t>
            </a:r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     6-topshiriq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697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131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308304" y="4011910"/>
            <a:ext cx="1368152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971600" y="312738"/>
            <a:ext cx="7952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</a:rPr>
              <a:t>Narsalar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nechta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bo‘lakka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bo‘lingan</a:t>
            </a:r>
            <a:r>
              <a:rPr lang="en-US" sz="3200" dirty="0" smtClean="0">
                <a:solidFill>
                  <a:srgbClr val="C00000"/>
                </a:solidFill>
              </a:rPr>
              <a:t>? </a:t>
            </a:r>
            <a:r>
              <a:rPr lang="en-US" sz="3200" dirty="0" err="1" smtClean="0">
                <a:solidFill>
                  <a:srgbClr val="C00000"/>
                </a:solidFill>
              </a:rPr>
              <a:t>Ularni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chizamiz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va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har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birining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bittadan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bo‘lagini</a:t>
            </a:r>
            <a:r>
              <a:rPr lang="en-US" sz="3200" dirty="0" smtClean="0">
                <a:solidFill>
                  <a:srgbClr val="C00000"/>
                </a:solidFill>
              </a:rPr>
              <a:t>  </a:t>
            </a:r>
            <a:r>
              <a:rPr lang="en-US" sz="3200" dirty="0" err="1" smtClean="0">
                <a:solidFill>
                  <a:srgbClr val="C00000"/>
                </a:solidFill>
              </a:rPr>
              <a:t>bo‘yaymiz</a:t>
            </a:r>
            <a:r>
              <a:rPr lang="en-US" sz="3200" dirty="0" smtClean="0">
                <a:solidFill>
                  <a:srgbClr val="C00000"/>
                </a:solidFill>
              </a:rPr>
              <a:t>. </a:t>
            </a:r>
            <a:r>
              <a:rPr lang="en-US" sz="2800" dirty="0" smtClean="0">
                <a:solidFill>
                  <a:srgbClr val="C00000"/>
                </a:solidFill>
              </a:rPr>
              <a:t>(146-bet)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6.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21" t="24677" r="30077" b="58097"/>
          <a:stretch/>
        </p:blipFill>
        <p:spPr bwMode="auto">
          <a:xfrm>
            <a:off x="929590" y="2139702"/>
            <a:ext cx="6450722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0643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rame made of bamboo with white cloth - Download Free Vectors, Clipart  Graphics &amp; Vector 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517"/>
            <a:ext cx="9143999" cy="5158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31640" y="1059582"/>
            <a:ext cx="65527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60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endParaRPr lang="en-US" sz="60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	</a:t>
            </a:r>
            <a:r>
              <a:rPr lang="en-US" sz="60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60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30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Учительница стоит у доски. | Премиум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356"/>
            <a:ext cx="9144000" cy="517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86341" y="483518"/>
            <a:ext cx="661560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48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Butunning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54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en-US" sz="54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bo‘laklari</a:t>
            </a:r>
            <a:r>
              <a:rPr lang="en-US" sz="5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4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091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Учительница стоит у доски. | Премиум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8356"/>
            <a:ext cx="9144000" cy="517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987824" y="627534"/>
            <a:ext cx="54726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	 </a:t>
            </a:r>
            <a:r>
              <a:rPr lang="en-US" sz="4800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40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5-bet.</a:t>
            </a:r>
            <a:r>
              <a:rPr lang="en-US" sz="44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6-topshiriq)</a:t>
            </a:r>
            <a:endParaRPr lang="en-US" sz="4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7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63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80312" y="4876006"/>
            <a:ext cx="136815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75462" y="337269"/>
            <a:ext cx="795284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Ifoda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natijasida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doiraning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qaysi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b</a:t>
            </a:r>
            <a:r>
              <a:rPr lang="en-US" sz="3400" dirty="0" err="1" smtClean="0">
                <a:solidFill>
                  <a:srgbClr val="C00000"/>
                </a:solidFill>
                <a:latin typeface="+mj-lt"/>
              </a:rPr>
              <a:t>o‘</a:t>
            </a:r>
            <a:r>
              <a:rPr lang="en-US" sz="3400" dirty="0" err="1" smtClean="0">
                <a:solidFill>
                  <a:srgbClr val="C00000"/>
                </a:solidFill>
              </a:rPr>
              <a:t>laklari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bo‘yaladi</a:t>
            </a:r>
            <a:r>
              <a:rPr lang="en-US" sz="3400" dirty="0" smtClean="0">
                <a:solidFill>
                  <a:srgbClr val="C00000"/>
                </a:solidFill>
              </a:rPr>
              <a:t>? </a:t>
            </a:r>
            <a:r>
              <a:rPr lang="en-US" sz="3400" dirty="0" err="1" smtClean="0">
                <a:solidFill>
                  <a:srgbClr val="C00000"/>
                </a:solidFill>
              </a:rPr>
              <a:t>Doiralarni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chizamiz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va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bo‘yab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topamiz</a:t>
            </a:r>
            <a:r>
              <a:rPr lang="en-US" sz="3400" dirty="0" smtClean="0">
                <a:solidFill>
                  <a:srgbClr val="C00000"/>
                </a:solidFill>
              </a:rPr>
              <a:t>. </a:t>
            </a:r>
            <a:r>
              <a:rPr lang="en-US" sz="3200" dirty="0" smtClean="0">
                <a:solidFill>
                  <a:srgbClr val="C00000"/>
                </a:solidFill>
              </a:rPr>
              <a:t>(145-bet)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6.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AutoShape 4" descr="Гудроллс фирменная - заказать с доставкой на дом в Одинцово | GoodRol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Biscuit icon flat style Royalty Free Vector Imag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150750" y="2321715"/>
            <a:ext cx="1728192" cy="1546179"/>
          </a:xfrm>
          <a:prstGeom prst="ellipse">
            <a:avLst/>
          </a:prstGeom>
          <a:solidFill>
            <a:srgbClr val="00B0F0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44" t="19369" r="38571" b="74957"/>
          <a:stretch/>
        </p:blipFill>
        <p:spPr bwMode="auto">
          <a:xfrm>
            <a:off x="6127509" y="2220876"/>
            <a:ext cx="887337" cy="88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Прямая соединительная линия 12"/>
          <p:cNvCxnSpPr>
            <a:endCxn id="12" idx="4"/>
          </p:cNvCxnSpPr>
          <p:nvPr/>
        </p:nvCxnSpPr>
        <p:spPr>
          <a:xfrm>
            <a:off x="7014846" y="2321715"/>
            <a:ext cx="0" cy="1546179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12" idx="6"/>
            <a:endCxn id="12" idx="2"/>
          </p:cNvCxnSpPr>
          <p:nvPr/>
        </p:nvCxnSpPr>
        <p:spPr>
          <a:xfrm flipH="1">
            <a:off x="6150750" y="3094805"/>
            <a:ext cx="1728192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39" t="19369" r="42267" b="68976"/>
          <a:stretch/>
        </p:blipFill>
        <p:spPr bwMode="auto">
          <a:xfrm>
            <a:off x="353526" y="2312489"/>
            <a:ext cx="5754952" cy="162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4348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63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08304" y="4011910"/>
            <a:ext cx="1368152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75462" y="337269"/>
            <a:ext cx="795284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   </a:t>
            </a:r>
            <a:r>
              <a:rPr lang="en-US" sz="3400" dirty="0" err="1" smtClean="0">
                <a:solidFill>
                  <a:srgbClr val="C00000"/>
                </a:solidFill>
              </a:rPr>
              <a:t>Shirinlik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bo‘laklarini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taqqoslaymiz</a:t>
            </a:r>
            <a:r>
              <a:rPr lang="en-US" sz="3400" dirty="0" smtClean="0">
                <a:solidFill>
                  <a:srgbClr val="C00000"/>
                </a:solidFill>
              </a:rPr>
              <a:t>. </a:t>
            </a:r>
          </a:p>
          <a:p>
            <a:r>
              <a:rPr lang="en-US" sz="3400" dirty="0" smtClean="0">
                <a:solidFill>
                  <a:srgbClr val="C00000"/>
                </a:solidFill>
              </a:rPr>
              <a:t>U </a:t>
            </a:r>
            <a:r>
              <a:rPr lang="en-US" sz="3400" dirty="0" err="1" smtClean="0">
                <a:solidFill>
                  <a:srgbClr val="C00000"/>
                </a:solidFill>
              </a:rPr>
              <a:t>nechta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bo‘lakka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bo‘lingan</a:t>
            </a:r>
            <a:r>
              <a:rPr lang="en-US" sz="3400" dirty="0" smtClean="0">
                <a:solidFill>
                  <a:srgbClr val="C00000"/>
                </a:solidFill>
              </a:rPr>
              <a:t>? </a:t>
            </a:r>
            <a:r>
              <a:rPr lang="en-US" sz="3200" dirty="0" smtClean="0">
                <a:solidFill>
                  <a:srgbClr val="C00000"/>
                </a:solidFill>
              </a:rPr>
              <a:t>(145-bet)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1.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AutoShape 4" descr="Гудроллс фирменная - заказать с доставкой на дом в Одинцово | GoodRol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Biscuit icon flat style Royalty Free Vector Imag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 descr="Печенье PNG изображение можно скачать бесплатно - CrazyPNG-PNG изображение  скачать бесплатно-CrazyPNG-PNG изображение скачать бесплатно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607" b="100000" l="0" r="62167">
                        <a14:backgroundMark x1="45833" y1="30471" x2="62167" y2="844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134" r="90063"/>
          <a:stretch/>
        </p:blipFill>
        <p:spPr bwMode="auto">
          <a:xfrm>
            <a:off x="611560" y="2109355"/>
            <a:ext cx="393436" cy="166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Печенье PNG изображение можно скачать бесплатно - CrazyPNG-PNG изображение  скачать бесплатно-CrazyPNG-PNG изображение скачать бесплатно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607" b="100000" l="0" r="62167">
                        <a14:backgroundMark x1="45833" y1="30471" x2="62167" y2="844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94" t="23865" r="76717"/>
          <a:stretch/>
        </p:blipFill>
        <p:spPr bwMode="auto">
          <a:xfrm>
            <a:off x="1115616" y="1920191"/>
            <a:ext cx="561814" cy="181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Печенье PNG изображение можно скачать бесплатно - CrazyPNG-PNG изображение  скачать бесплатно-CrazyPNG-PNG изображение скачать бесплатно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607" b="100000" l="0" r="62167">
                        <a14:backgroundMark x1="45833" y1="30471" x2="62167" y2="844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25" t="23468" r="59672"/>
          <a:stretch/>
        </p:blipFill>
        <p:spPr bwMode="auto">
          <a:xfrm>
            <a:off x="1763688" y="1895408"/>
            <a:ext cx="661376" cy="182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Печенье PNG изображение можно скачать бесплатно - CrazyPNG-PNG изображение  скачать бесплатно-CrazyPNG-PNG изображение скачать бесплатно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607" b="100000" l="0" r="62167">
                        <a14:backgroundMark x1="45833" y1="30471" x2="62167" y2="844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245" t="24263" r="47403"/>
          <a:stretch/>
        </p:blipFill>
        <p:spPr bwMode="auto">
          <a:xfrm>
            <a:off x="2555776" y="1925660"/>
            <a:ext cx="489068" cy="1804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Печенье PNG изображение можно скачать бесплатно - CrazyPNG-PNG изображение  скачать бесплатно-CrazyPNG-PNG изображение скачать бесплатно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607" b="100000" l="0" r="62167">
                        <a14:backgroundMark x1="45833" y1="30471" x2="62167" y2="844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94" t="23865" r="76717"/>
          <a:stretch/>
        </p:blipFill>
        <p:spPr bwMode="auto">
          <a:xfrm>
            <a:off x="3851920" y="1870159"/>
            <a:ext cx="633822" cy="1813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Печенье PNG изображение можно скачать бесплатно - CrazyPNG-PNG изображение  скачать бесплатно-CrazyPNG-PNG изображение скачать бесплатно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607" b="100000" l="0" r="62167">
                        <a14:backgroundMark x1="45833" y1="30471" x2="62167" y2="844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25" t="23468" r="63279"/>
          <a:stretch/>
        </p:blipFill>
        <p:spPr bwMode="auto">
          <a:xfrm>
            <a:off x="4612577" y="1870159"/>
            <a:ext cx="607495" cy="182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Печенье PNG изображение можно скачать бесплатно - CrazyPNG-PNG изображение  скачать бесплатно-CrazyPNG-PNG изображение скачать бесплатно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607" b="100000" l="0" r="62167">
                        <a14:backgroundMark x1="45833" y1="30471" x2="62167" y2="844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134" r="90063"/>
          <a:stretch/>
        </p:blipFill>
        <p:spPr bwMode="auto">
          <a:xfrm>
            <a:off x="6194788" y="1985952"/>
            <a:ext cx="393436" cy="166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Печенье PNG изображение можно скачать бесплатно - CrazyPNG-PNG изображение  скачать бесплатно-CrazyPNG-PNG изображение скачать бесплатно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1607" b="100000" l="0" r="62167">
                        <a14:backgroundMark x1="45833" y1="30471" x2="62167" y2="844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25" t="23468" r="59672"/>
          <a:stretch/>
        </p:blipFill>
        <p:spPr bwMode="auto">
          <a:xfrm>
            <a:off x="6804248" y="1760267"/>
            <a:ext cx="661376" cy="182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683568" y="3781220"/>
            <a:ext cx="2162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? ta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bo‘lak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83568" y="3773744"/>
            <a:ext cx="2162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4 ta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bo‘lak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697997" y="3699777"/>
            <a:ext cx="21701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bo‘laklar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 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  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teng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05002" y="3588690"/>
            <a:ext cx="2823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bo‘laklar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 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emas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189748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63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08304" y="4011910"/>
            <a:ext cx="1368152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867632" y="313271"/>
            <a:ext cx="795284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dirty="0" err="1" smtClean="0">
                <a:solidFill>
                  <a:srgbClr val="C00000"/>
                </a:solidFill>
              </a:rPr>
              <a:t>Shokolad</a:t>
            </a:r>
            <a:r>
              <a:rPr lang="en-US" sz="3400" dirty="0" smtClean="0">
                <a:solidFill>
                  <a:srgbClr val="C00000"/>
                </a:solidFill>
              </a:rPr>
              <a:t>  </a:t>
            </a:r>
            <a:r>
              <a:rPr lang="en-US" sz="3400" dirty="0" err="1" smtClean="0">
                <a:solidFill>
                  <a:srgbClr val="C00000"/>
                </a:solidFill>
              </a:rPr>
              <a:t>bo‘laklari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tengmi</a:t>
            </a:r>
            <a:r>
              <a:rPr lang="en-US" sz="3400" dirty="0" smtClean="0">
                <a:solidFill>
                  <a:srgbClr val="C00000"/>
                </a:solidFill>
              </a:rPr>
              <a:t>? </a:t>
            </a:r>
            <a:r>
              <a:rPr lang="en-US" sz="3400" dirty="0" err="1" smtClean="0">
                <a:solidFill>
                  <a:srgbClr val="C00000"/>
                </a:solidFill>
              </a:rPr>
              <a:t>Qaysi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bo‘laklar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teng</a:t>
            </a:r>
            <a:r>
              <a:rPr lang="en-US" sz="3400" dirty="0" smtClean="0">
                <a:solidFill>
                  <a:srgbClr val="C00000"/>
                </a:solidFill>
              </a:rPr>
              <a:t>? </a:t>
            </a:r>
            <a:r>
              <a:rPr lang="en-US" sz="3400" dirty="0" err="1" smtClean="0">
                <a:solidFill>
                  <a:srgbClr val="C00000"/>
                </a:solidFill>
              </a:rPr>
              <a:t>Qaysilari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teng</a:t>
            </a:r>
            <a:r>
              <a:rPr lang="en-US" sz="3400" dirty="0" smtClean="0">
                <a:solidFill>
                  <a:srgbClr val="C00000"/>
                </a:solidFill>
              </a:rPr>
              <a:t> </a:t>
            </a:r>
            <a:r>
              <a:rPr lang="en-US" sz="3400" dirty="0" err="1" smtClean="0">
                <a:solidFill>
                  <a:srgbClr val="C00000"/>
                </a:solidFill>
              </a:rPr>
              <a:t>emas</a:t>
            </a:r>
            <a:r>
              <a:rPr lang="en-US" sz="3400" dirty="0" smtClean="0">
                <a:solidFill>
                  <a:srgbClr val="C00000"/>
                </a:solidFill>
              </a:rPr>
              <a:t>? </a:t>
            </a:r>
            <a:r>
              <a:rPr lang="en-US" sz="3200" dirty="0" smtClean="0">
                <a:solidFill>
                  <a:srgbClr val="C00000"/>
                </a:solidFill>
              </a:rPr>
              <a:t>(146-bet)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2.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AutoShape 4" descr="Гудроллс фирменная - заказать с доставкой на дом в Одинцово | GoodRol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Biscuit icon flat style Royalty Free Vector Imag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977373" y="3411745"/>
            <a:ext cx="21701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bo‘laklar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 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  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teng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552415" y="3411744"/>
            <a:ext cx="2823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bo‘laklar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 </a:t>
            </a:r>
          </a:p>
          <a:p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emas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2050" name="Picture 2" descr="Малоизвестные и смешные факты о шоколаде и Rabitos Roya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779662"/>
            <a:ext cx="3514725" cy="129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pngtree-delicious-3d-chocolate-bar-png-image_256097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90" t="11033" r="21451" b="11459"/>
          <a:stretch/>
        </p:blipFill>
        <p:spPr bwMode="auto">
          <a:xfrm rot="20238426">
            <a:off x="6675214" y="1611639"/>
            <a:ext cx="849718" cy="1368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sticker-png-chocolate-bar-thumbnail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037" y="1629241"/>
            <a:ext cx="1336221" cy="1596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43731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63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08304" y="4011910"/>
            <a:ext cx="1368152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151782" y="330837"/>
            <a:ext cx="7952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</a:rPr>
              <a:t>Doiralar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qanday</a:t>
            </a:r>
            <a:r>
              <a:rPr lang="en-US" sz="3600" dirty="0" smtClean="0">
                <a:solidFill>
                  <a:srgbClr val="C00000"/>
                </a:solidFill>
              </a:rPr>
              <a:t>  </a:t>
            </a:r>
            <a:r>
              <a:rPr lang="en-US" sz="3600" dirty="0" err="1" smtClean="0">
                <a:solidFill>
                  <a:srgbClr val="C00000"/>
                </a:solidFill>
              </a:rPr>
              <a:t>bo‘laklarga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bo‘lingan</a:t>
            </a:r>
            <a:r>
              <a:rPr lang="en-US" sz="3600" dirty="0" smtClean="0">
                <a:solidFill>
                  <a:srgbClr val="C00000"/>
                </a:solidFill>
              </a:rPr>
              <a:t>? </a:t>
            </a:r>
          </a:p>
          <a:p>
            <a:r>
              <a:rPr lang="en-US" sz="3600" dirty="0">
                <a:solidFill>
                  <a:srgbClr val="C00000"/>
                </a:solidFill>
              </a:rPr>
              <a:t>	</a:t>
            </a:r>
            <a:r>
              <a:rPr lang="en-US" sz="3600" dirty="0" smtClean="0">
                <a:solidFill>
                  <a:srgbClr val="C00000"/>
                </a:solidFill>
              </a:rPr>
              <a:t>	   (146-bet)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3.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AutoShape 4" descr="Гудроллс фирменная - заказать с доставкой на дом в Одинцово | GoodRol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Biscuit icon flat style Royalty Free Vector Imag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1626906" y="3507853"/>
            <a:ext cx="2170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2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bo‘lak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572000" y="3507854"/>
            <a:ext cx="2823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4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bo‘lak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4572000" y="1817659"/>
            <a:ext cx="1728192" cy="1546179"/>
          </a:xfrm>
          <a:prstGeom prst="ellipse">
            <a:avLst/>
          </a:prstGeom>
          <a:solidFill>
            <a:srgbClr val="92D050"/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>
            <a:endCxn id="14" idx="4"/>
          </p:cNvCxnSpPr>
          <p:nvPr/>
        </p:nvCxnSpPr>
        <p:spPr>
          <a:xfrm>
            <a:off x="5436096" y="1817659"/>
            <a:ext cx="0" cy="1546179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14" idx="6"/>
            <a:endCxn id="14" idx="2"/>
          </p:cNvCxnSpPr>
          <p:nvPr/>
        </p:nvCxnSpPr>
        <p:spPr>
          <a:xfrm flipH="1">
            <a:off x="4572000" y="2590749"/>
            <a:ext cx="1728192" cy="0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1835696" y="1798660"/>
            <a:ext cx="1728192" cy="1546179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>
            <a:endCxn id="17" idx="4"/>
          </p:cNvCxnSpPr>
          <p:nvPr/>
        </p:nvCxnSpPr>
        <p:spPr>
          <a:xfrm>
            <a:off x="2699792" y="1798660"/>
            <a:ext cx="0" cy="1546179"/>
          </a:xfrm>
          <a:prstGeom prst="line">
            <a:avLst/>
          </a:prstGeom>
          <a:ln w="28575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 descr="Открытки картинки гиф смайлики: Буратино и ключик. Анимации люди, дети,  жизнь. Сказки скачать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76256" y="2655161"/>
            <a:ext cx="1584176" cy="222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26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63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08304" y="4011910"/>
            <a:ext cx="1368152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29590" y="295659"/>
            <a:ext cx="7952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</a:rPr>
              <a:t>Qaysi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shakllar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teng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bo‘laklarga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bo‘lingan</a:t>
            </a:r>
            <a:r>
              <a:rPr lang="en-US" sz="3600" dirty="0" smtClean="0">
                <a:solidFill>
                  <a:srgbClr val="C00000"/>
                </a:solidFill>
              </a:rPr>
              <a:t>? </a:t>
            </a:r>
          </a:p>
          <a:p>
            <a:r>
              <a:rPr lang="en-US" sz="3600" dirty="0">
                <a:solidFill>
                  <a:srgbClr val="C00000"/>
                </a:solidFill>
              </a:rPr>
              <a:t>	</a:t>
            </a:r>
            <a:r>
              <a:rPr lang="en-US" sz="3600" dirty="0" smtClean="0">
                <a:solidFill>
                  <a:srgbClr val="C00000"/>
                </a:solidFill>
              </a:rPr>
              <a:t>	   (146-bet)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AutoShape 4" descr="Гудроллс фирменная - заказать с доставкой на дом в Одинцово | GoodRol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Biscuit icon flat style Royalty Free Vector Imag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493088" y="3411745"/>
            <a:ext cx="21701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bo‘lak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444208" y="1817659"/>
            <a:ext cx="1728192" cy="1546179"/>
          </a:xfrm>
          <a:prstGeom prst="ellipse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7789781" y="1942505"/>
            <a:ext cx="0" cy="127731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1979712" y="1798660"/>
            <a:ext cx="1728192" cy="1546179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единительная линия 17"/>
          <p:cNvCxnSpPr>
            <a:endCxn id="17" idx="4"/>
          </p:cNvCxnSpPr>
          <p:nvPr/>
        </p:nvCxnSpPr>
        <p:spPr>
          <a:xfrm>
            <a:off x="2843808" y="1798660"/>
            <a:ext cx="0" cy="154617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Равнобедренный треугольник 9"/>
          <p:cNvSpPr/>
          <p:nvPr/>
        </p:nvSpPr>
        <p:spPr>
          <a:xfrm>
            <a:off x="364730" y="1884597"/>
            <a:ext cx="1455712" cy="1374305"/>
          </a:xfrm>
          <a:prstGeom prst="triangle">
            <a:avLst/>
          </a:prstGeom>
          <a:solidFill>
            <a:srgbClr val="92D05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>
            <a:endCxn id="10" idx="3"/>
          </p:cNvCxnSpPr>
          <p:nvPr/>
        </p:nvCxnSpPr>
        <p:spPr>
          <a:xfrm>
            <a:off x="1092586" y="1884597"/>
            <a:ext cx="0" cy="137430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4211960" y="2139702"/>
            <a:ext cx="1800200" cy="914400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>
            <a:stCxn id="12" idx="0"/>
          </p:cNvCxnSpPr>
          <p:nvPr/>
        </p:nvCxnSpPr>
        <p:spPr>
          <a:xfrm>
            <a:off x="5112060" y="2139702"/>
            <a:ext cx="6990" cy="914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332347" y="3411745"/>
            <a:ext cx="21701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bo‘lak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303777" y="3411744"/>
            <a:ext cx="21701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bo‘lak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9623883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4" grpId="0" animBg="1"/>
      <p:bldP spid="2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Школьны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8227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308304" y="4011910"/>
            <a:ext cx="1368152" cy="10801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29590" y="295659"/>
            <a:ext cx="7952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</a:rPr>
              <a:t>Qaysi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shakllar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teng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bo‘laklarga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bo‘lingan</a:t>
            </a:r>
            <a:r>
              <a:rPr lang="en-US" sz="3600" dirty="0" smtClean="0">
                <a:solidFill>
                  <a:srgbClr val="C00000"/>
                </a:solidFill>
              </a:rPr>
              <a:t>? </a:t>
            </a:r>
          </a:p>
          <a:p>
            <a:r>
              <a:rPr lang="en-US" sz="3600" dirty="0">
                <a:solidFill>
                  <a:srgbClr val="C00000"/>
                </a:solidFill>
              </a:rPr>
              <a:t>	</a:t>
            </a:r>
            <a:r>
              <a:rPr lang="en-US" sz="3600" dirty="0" smtClean="0">
                <a:solidFill>
                  <a:srgbClr val="C00000"/>
                </a:solidFill>
              </a:rPr>
              <a:t>	   (146-bet)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53526" y="409647"/>
            <a:ext cx="576064" cy="552005"/>
          </a:xfrm>
          <a:prstGeom prst="ellipse">
            <a:avLst/>
          </a:prstGeom>
          <a:solidFill>
            <a:srgbClr val="FEF4EC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5536" y="337270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7" name="AutoShape 4" descr="Гудроллс фирменная - заказать с доставкой на дом в Одинцово | GoodRoll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Biscuit icon flat style Royalty Free Vector Imag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706682" y="3500990"/>
            <a:ext cx="21701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bo‘lak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436096" y="1923678"/>
            <a:ext cx="1800200" cy="158417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3178208" y="3541786"/>
            <a:ext cx="21701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bo‘lak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87540" y="3541786"/>
            <a:ext cx="21701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</a:rPr>
              <a:t>bo‘lak</a:t>
            </a:r>
            <a:endParaRPr lang="ru-RU" sz="36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9" name="Шестиугольник 8"/>
          <p:cNvSpPr/>
          <p:nvPr/>
        </p:nvSpPr>
        <p:spPr>
          <a:xfrm>
            <a:off x="3196735" y="1943693"/>
            <a:ext cx="1663297" cy="1468052"/>
          </a:xfrm>
          <a:prstGeom prst="hexagon">
            <a:avLst/>
          </a:prstGeom>
          <a:solidFill>
            <a:srgbClr val="C349B4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H="1">
            <a:off x="6012160" y="1943692"/>
            <a:ext cx="2112" cy="158417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563888" y="1943693"/>
            <a:ext cx="938606" cy="14680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H="1">
            <a:off x="6660232" y="1923678"/>
            <a:ext cx="2112" cy="158417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endCxn id="9" idx="0"/>
          </p:cNvCxnSpPr>
          <p:nvPr/>
        </p:nvCxnSpPr>
        <p:spPr>
          <a:xfrm>
            <a:off x="3196735" y="2672524"/>
            <a:ext cx="1663297" cy="519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>
            <a:stCxn id="9" idx="2"/>
            <a:endCxn id="9" idx="5"/>
          </p:cNvCxnSpPr>
          <p:nvPr/>
        </p:nvCxnSpPr>
        <p:spPr>
          <a:xfrm flipV="1">
            <a:off x="3563748" y="1943693"/>
            <a:ext cx="929271" cy="146805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49" t="61361" r="39295" b="29400"/>
          <a:stretch/>
        </p:blipFill>
        <p:spPr bwMode="auto">
          <a:xfrm>
            <a:off x="889383" y="1704828"/>
            <a:ext cx="1804743" cy="17844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5" name="Прямая соединительная линия 34"/>
          <p:cNvCxnSpPr/>
          <p:nvPr/>
        </p:nvCxnSpPr>
        <p:spPr>
          <a:xfrm flipV="1">
            <a:off x="1427370" y="1911005"/>
            <a:ext cx="648072" cy="140739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V="1">
            <a:off x="971600" y="2355726"/>
            <a:ext cx="1512168" cy="57606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1043608" y="2355726"/>
            <a:ext cx="1440160" cy="5703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1427370" y="1899724"/>
            <a:ext cx="648072" cy="1488067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5843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2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140</TotalTime>
  <Words>207</Words>
  <Application>Microsoft Office PowerPoint</Application>
  <PresentationFormat>Экран (16:9)</PresentationFormat>
  <Paragraphs>72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18</cp:revision>
  <dcterms:created xsi:type="dcterms:W3CDTF">2021-12-19T11:15:27Z</dcterms:created>
  <dcterms:modified xsi:type="dcterms:W3CDTF">2021-12-22T17:25:26Z</dcterms:modified>
</cp:coreProperties>
</file>