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9" r:id="rId14"/>
    <p:sldId id="256" r:id="rId15"/>
    <p:sldId id="26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9B4"/>
    <a:srgbClr val="28F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Анимэ GIF рамка - Рамки для фото Красивые картинки аним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401657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AB1F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 smtClean="0">
                <a:solidFill>
                  <a:srgbClr val="AB1F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dirty="0" smtClean="0">
                <a:solidFill>
                  <a:srgbClr val="AB1F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2-sinf</a:t>
            </a:r>
            <a:endParaRPr lang="ru-RU" sz="5400" b="1" dirty="0">
              <a:solidFill>
                <a:srgbClr val="AB1F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9590" y="295659"/>
            <a:ext cx="795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shakllar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teng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bo‘laklarga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</a:rPr>
              <a:t>?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	   (146-bet)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04585" y="3507854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60304" y="1970422"/>
            <a:ext cx="1455712" cy="1374305"/>
          </a:xfrm>
          <a:prstGeom prst="triangl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99125" y="2559698"/>
            <a:ext cx="0" cy="785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88850" y="1779663"/>
            <a:ext cx="1631422" cy="163208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5388850" y="2302109"/>
            <a:ext cx="1631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71600" y="1707654"/>
            <a:ext cx="1422272" cy="1704089"/>
          </a:xfrm>
          <a:prstGeom prst="rect">
            <a:avLst/>
          </a:prstGeom>
          <a:solidFill>
            <a:srgbClr val="28F87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971600" y="2139701"/>
            <a:ext cx="142227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71600" y="2571749"/>
            <a:ext cx="142227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979224" y="3003797"/>
            <a:ext cx="142227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93272" y="2715766"/>
            <a:ext cx="0" cy="628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9590" y="295659"/>
            <a:ext cx="795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shakllar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teng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bo‘laklarga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</a:rPr>
              <a:t>?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	   (146-bet)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85051" y="3411745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84168" y="1817659"/>
            <a:ext cx="1728192" cy="1546179"/>
          </a:xfrm>
          <a:prstGeom prst="ellipse">
            <a:avLst/>
          </a:prstGeom>
          <a:solidFill>
            <a:srgbClr val="C349B4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429741" y="1942505"/>
            <a:ext cx="0" cy="12773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187624" y="1798660"/>
            <a:ext cx="1728192" cy="1546179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51720" y="1798660"/>
            <a:ext cx="0" cy="7952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677410" y="1798659"/>
            <a:ext cx="1728192" cy="154617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endCxn id="23" idx="3"/>
          </p:cNvCxnSpPr>
          <p:nvPr/>
        </p:nvCxnSpPr>
        <p:spPr>
          <a:xfrm flipH="1">
            <a:off x="3930498" y="1942505"/>
            <a:ext cx="1073550" cy="117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56431" y="2571748"/>
            <a:ext cx="715369" cy="432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331640" y="2571748"/>
            <a:ext cx="724791" cy="382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4" idx="4"/>
          </p:cNvCxnSpPr>
          <p:nvPr/>
        </p:nvCxnSpPr>
        <p:spPr>
          <a:xfrm flipH="1">
            <a:off x="6948264" y="1817659"/>
            <a:ext cx="21024" cy="1546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473924" y="1935496"/>
            <a:ext cx="0" cy="12773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355976" y="1798659"/>
            <a:ext cx="550034" cy="1454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312738"/>
            <a:ext cx="795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Yig‘indilarni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hisoblab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marraga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yetib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olamiz</a:t>
            </a:r>
            <a:r>
              <a:rPr lang="en-US" sz="3200" dirty="0" smtClean="0">
                <a:solidFill>
                  <a:srgbClr val="C00000"/>
                </a:solidFill>
              </a:rPr>
              <a:t>. Kim </a:t>
            </a:r>
            <a:r>
              <a:rPr lang="en-US" sz="3200" dirty="0" err="1" smtClean="0">
                <a:solidFill>
                  <a:srgbClr val="C00000"/>
                </a:solidFill>
              </a:rPr>
              <a:t>birinchi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bo‘ldi</a:t>
            </a:r>
            <a:r>
              <a:rPr lang="en-US" sz="3200" dirty="0" smtClean="0">
                <a:solidFill>
                  <a:srgbClr val="C00000"/>
                </a:solidFill>
              </a:rPr>
              <a:t>?  </a:t>
            </a:r>
            <a:r>
              <a:rPr lang="en-US" sz="2800" dirty="0" smtClean="0">
                <a:solidFill>
                  <a:srgbClr val="C00000"/>
                </a:solidFill>
              </a:rPr>
              <a:t>(146-bet)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" descr="Открытки картинки гиф смайлики: Буратино и ключик. Анимации люди, дети,  жизнь. Сказки скачат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7092" y="2912031"/>
            <a:ext cx="1430229" cy="19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3787675"/>
            <a:ext cx="2880320" cy="65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3131392"/>
            <a:ext cx="2160239" cy="65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23728" y="3787675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43808" y="3795886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608" y="3100439"/>
            <a:ext cx="88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14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03648" y="3795886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763688" y="3139603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83768" y="3131392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403649" y="2483320"/>
            <a:ext cx="1440160" cy="65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23727" y="2491531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735040" y="1825296"/>
            <a:ext cx="748728" cy="65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95936" y="3795886"/>
            <a:ext cx="2880320" cy="65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355976" y="3139603"/>
            <a:ext cx="2160239" cy="65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436096" y="3795886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5976" y="3081257"/>
            <a:ext cx="78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19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156176" y="3804097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16016" y="3804097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076056" y="3147814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96136" y="3139603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716017" y="2491531"/>
            <a:ext cx="1440160" cy="65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436095" y="2499742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081640" y="1830271"/>
            <a:ext cx="748728" cy="65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55576" y="3765979"/>
            <a:ext cx="287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4   10   5    7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1723" y="3736072"/>
            <a:ext cx="287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8   11   6    9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115616" y="3643891"/>
            <a:ext cx="219803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874093" y="3653813"/>
            <a:ext cx="219803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551997" y="3671508"/>
            <a:ext cx="219803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355976" y="3679719"/>
            <a:ext cx="219803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148064" y="3687930"/>
            <a:ext cx="219803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830368" y="3687930"/>
            <a:ext cx="219803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6156177" y="3687930"/>
            <a:ext cx="250136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5504738" y="3687930"/>
            <a:ext cx="250136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4716017" y="3688954"/>
            <a:ext cx="250136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2884294" y="3692158"/>
            <a:ext cx="250136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2193846" y="3663297"/>
            <a:ext cx="250136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1457344" y="3663297"/>
            <a:ext cx="250136" cy="2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093896" y="1497155"/>
            <a:ext cx="0" cy="3281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Равнобедренный треугольник 59"/>
          <p:cNvSpPr/>
          <p:nvPr/>
        </p:nvSpPr>
        <p:spPr>
          <a:xfrm rot="5400000">
            <a:off x="2114833" y="1407386"/>
            <a:ext cx="219647" cy="28803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5449353" y="1497156"/>
            <a:ext cx="0" cy="3281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Равнобедренный треугольник 61"/>
          <p:cNvSpPr/>
          <p:nvPr/>
        </p:nvSpPr>
        <p:spPr>
          <a:xfrm rot="5400000">
            <a:off x="5470290" y="1407387"/>
            <a:ext cx="219647" cy="28803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735040" y="3079789"/>
            <a:ext cx="88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15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83768" y="3081257"/>
            <a:ext cx="88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12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03648" y="2432201"/>
            <a:ext cx="88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29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20641" y="2432201"/>
            <a:ext cx="88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27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26325" y="1789690"/>
            <a:ext cx="88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56 </a:t>
            </a:r>
            <a:endParaRPr lang="ru-RU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22037" y="3079158"/>
            <a:ext cx="78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17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65098" y="3100439"/>
            <a:ext cx="78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15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84977" y="2448231"/>
            <a:ext cx="78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36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74018" y="2448231"/>
            <a:ext cx="78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32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6789" y="1762984"/>
            <a:ext cx="78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68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707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a school children holding whiteboard on the 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r="26332" b="20213"/>
          <a:stretch/>
        </p:blipFill>
        <p:spPr bwMode="auto">
          <a:xfrm>
            <a:off x="5632" y="-164554"/>
            <a:ext cx="9138368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489473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146-bet.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6-topshiriq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312738"/>
            <a:ext cx="7952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Narsalar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nechta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bo‘lakka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bo‘lingan</a:t>
            </a:r>
            <a:r>
              <a:rPr lang="en-US" sz="3200" dirty="0" smtClean="0">
                <a:solidFill>
                  <a:srgbClr val="C00000"/>
                </a:solidFill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</a:rPr>
              <a:t>Ularni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chizamiz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birining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bittadan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bo‘lagini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</a:rPr>
              <a:t>bo‘yaymiz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r>
              <a:rPr lang="en-US" sz="2800" dirty="0" smtClean="0">
                <a:solidFill>
                  <a:srgbClr val="C00000"/>
                </a:solidFill>
              </a:rPr>
              <a:t>(146-bet)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t="24677" r="30077" b="58097"/>
          <a:stretch/>
        </p:blipFill>
        <p:spPr bwMode="auto">
          <a:xfrm>
            <a:off x="929590" y="2139702"/>
            <a:ext cx="645072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ame made of bamboo with white cloth - Download Free Vectors, Clipart  Graphics &amp; Vecto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17"/>
            <a:ext cx="9143999" cy="51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059582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endParaRPr lang="en-US" sz="6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Учительница стоит у доски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6"/>
            <a:ext cx="9144000" cy="51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6341" y="483518"/>
            <a:ext cx="6615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Butunning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bo‘laklari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чительница стоит у доски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6"/>
            <a:ext cx="9144000" cy="51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62753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5-bet.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6-topshiriq)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5462" y="337269"/>
            <a:ext cx="79528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Ifoda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natijasida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doiraning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qaysi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</a:rPr>
              <a:t>o‘</a:t>
            </a:r>
            <a:r>
              <a:rPr lang="en-US" sz="3400" dirty="0" err="1" smtClean="0">
                <a:solidFill>
                  <a:srgbClr val="C00000"/>
                </a:solidFill>
              </a:rPr>
              <a:t>laklari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bo‘yaladi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400" dirty="0" err="1" smtClean="0">
                <a:solidFill>
                  <a:srgbClr val="C00000"/>
                </a:solidFill>
              </a:rPr>
              <a:t>Doiralarni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chizamiz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va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bo‘yab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topamiz</a:t>
            </a:r>
            <a:r>
              <a:rPr lang="en-US" sz="3400" dirty="0" smtClean="0">
                <a:solidFill>
                  <a:srgbClr val="C00000"/>
                </a:solidFill>
              </a:rPr>
              <a:t>. </a:t>
            </a:r>
            <a:r>
              <a:rPr lang="en-US" sz="3200" dirty="0" smtClean="0">
                <a:solidFill>
                  <a:srgbClr val="C00000"/>
                </a:solidFill>
              </a:rPr>
              <a:t>(145-bet)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50750" y="2321715"/>
            <a:ext cx="1728192" cy="154617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369" r="38571" b="74957"/>
          <a:stretch/>
        </p:blipFill>
        <p:spPr bwMode="auto">
          <a:xfrm>
            <a:off x="6127509" y="2220876"/>
            <a:ext cx="887337" cy="8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>
            <a:endCxn id="12" idx="4"/>
          </p:cNvCxnSpPr>
          <p:nvPr/>
        </p:nvCxnSpPr>
        <p:spPr>
          <a:xfrm>
            <a:off x="7014846" y="2321715"/>
            <a:ext cx="0" cy="154617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2" idx="6"/>
            <a:endCxn id="12" idx="2"/>
          </p:cNvCxnSpPr>
          <p:nvPr/>
        </p:nvCxnSpPr>
        <p:spPr>
          <a:xfrm flipH="1">
            <a:off x="6150750" y="3094805"/>
            <a:ext cx="172819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19369" r="42267" b="68976"/>
          <a:stretch/>
        </p:blipFill>
        <p:spPr bwMode="auto">
          <a:xfrm>
            <a:off x="353526" y="2312489"/>
            <a:ext cx="5754952" cy="16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3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5462" y="337269"/>
            <a:ext cx="7952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 </a:t>
            </a:r>
            <a:r>
              <a:rPr lang="en-US" sz="3400" dirty="0" err="1" smtClean="0">
                <a:solidFill>
                  <a:srgbClr val="C00000"/>
                </a:solidFill>
              </a:rPr>
              <a:t>Shirinlik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bo‘laklarini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taqqoslaymiz</a:t>
            </a:r>
            <a:r>
              <a:rPr lang="en-US" sz="34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n-US" sz="3400" dirty="0" smtClean="0">
                <a:solidFill>
                  <a:srgbClr val="C00000"/>
                </a:solidFill>
              </a:rPr>
              <a:t>U </a:t>
            </a:r>
            <a:r>
              <a:rPr lang="en-US" sz="3400" dirty="0" err="1" smtClean="0">
                <a:solidFill>
                  <a:srgbClr val="C00000"/>
                </a:solidFill>
              </a:rPr>
              <a:t>nechta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bo‘lakka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bo‘lingan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200" dirty="0" smtClean="0">
                <a:solidFill>
                  <a:srgbClr val="C00000"/>
                </a:solidFill>
              </a:rPr>
              <a:t>(145-bet)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Печенье PNG изображение можно скачать бесплатно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7" b="100000" l="0" r="62167">
                        <a14:backgroundMark x1="45833" y1="30471" x2="62167" y2="8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34" r="90063"/>
          <a:stretch/>
        </p:blipFill>
        <p:spPr bwMode="auto">
          <a:xfrm>
            <a:off x="611560" y="2109355"/>
            <a:ext cx="393436" cy="16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еченье PNG изображение можно скачать бесплатно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7" b="100000" l="0" r="62167">
                        <a14:backgroundMark x1="45833" y1="30471" x2="62167" y2="8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4" t="23865" r="76717"/>
          <a:stretch/>
        </p:blipFill>
        <p:spPr bwMode="auto">
          <a:xfrm>
            <a:off x="1115616" y="1920191"/>
            <a:ext cx="561814" cy="18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еченье PNG изображение можно скачать бесплатно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7" b="100000" l="0" r="62167">
                        <a14:backgroundMark x1="45833" y1="30471" x2="62167" y2="8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23468" r="59672"/>
          <a:stretch/>
        </p:blipFill>
        <p:spPr bwMode="auto">
          <a:xfrm>
            <a:off x="1763688" y="1895408"/>
            <a:ext cx="661376" cy="18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Печенье PNG изображение можно скачать бесплатно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7" b="100000" l="0" r="62167">
                        <a14:backgroundMark x1="45833" y1="30471" x2="62167" y2="8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45" t="24263" r="47403"/>
          <a:stretch/>
        </p:blipFill>
        <p:spPr bwMode="auto">
          <a:xfrm>
            <a:off x="2555776" y="1925660"/>
            <a:ext cx="489068" cy="18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Печенье PNG изображение можно скачать бесплатно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7" b="100000" l="0" r="62167">
                        <a14:backgroundMark x1="45833" y1="30471" x2="62167" y2="8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4" t="23865" r="76717"/>
          <a:stretch/>
        </p:blipFill>
        <p:spPr bwMode="auto">
          <a:xfrm>
            <a:off x="3851920" y="1870159"/>
            <a:ext cx="633822" cy="18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Печенье PNG изображение можно скачать бесплатно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7" b="100000" l="0" r="62167">
                        <a14:backgroundMark x1="45833" y1="30471" x2="62167" y2="8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23468" r="63279"/>
          <a:stretch/>
        </p:blipFill>
        <p:spPr bwMode="auto">
          <a:xfrm>
            <a:off x="4612577" y="1870159"/>
            <a:ext cx="607495" cy="18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Печенье PNG изображение можно скачать бесплатно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7" b="100000" l="0" r="62167">
                        <a14:backgroundMark x1="45833" y1="30471" x2="62167" y2="8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34" r="90063"/>
          <a:stretch/>
        </p:blipFill>
        <p:spPr bwMode="auto">
          <a:xfrm>
            <a:off x="6194788" y="1985952"/>
            <a:ext cx="393436" cy="16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Печенье PNG изображение можно скачать бесплатно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7" b="100000" l="0" r="62167">
                        <a14:backgroundMark x1="45833" y1="30471" x2="62167" y2="8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23468" r="59672"/>
          <a:stretch/>
        </p:blipFill>
        <p:spPr bwMode="auto">
          <a:xfrm>
            <a:off x="6804248" y="1760267"/>
            <a:ext cx="661376" cy="18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3568" y="3781220"/>
            <a:ext cx="216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? ta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773744"/>
            <a:ext cx="216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 ta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7997" y="3699777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bo‘laklar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5002" y="3588690"/>
            <a:ext cx="282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bo‘laklar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emas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974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7632" y="313271"/>
            <a:ext cx="7952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</a:rPr>
              <a:t>Shokolad</a:t>
            </a:r>
            <a:r>
              <a:rPr lang="en-US" sz="3400" dirty="0" smtClean="0">
                <a:solidFill>
                  <a:srgbClr val="C00000"/>
                </a:solidFill>
              </a:rPr>
              <a:t>  </a:t>
            </a:r>
            <a:r>
              <a:rPr lang="en-US" sz="3400" dirty="0" err="1" smtClean="0">
                <a:solidFill>
                  <a:srgbClr val="C00000"/>
                </a:solidFill>
              </a:rPr>
              <a:t>bo‘laklari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tengmi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400" dirty="0" err="1" smtClean="0">
                <a:solidFill>
                  <a:srgbClr val="C00000"/>
                </a:solidFill>
              </a:rPr>
              <a:t>Qaysi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bo‘laklar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teng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400" dirty="0" err="1" smtClean="0">
                <a:solidFill>
                  <a:srgbClr val="C00000"/>
                </a:solidFill>
              </a:rPr>
              <a:t>Qaysilari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teng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emas</a:t>
            </a:r>
            <a:r>
              <a:rPr lang="en-US" sz="3400" dirty="0" smtClean="0">
                <a:solidFill>
                  <a:srgbClr val="C00000"/>
                </a:solidFill>
              </a:rPr>
              <a:t>? </a:t>
            </a:r>
            <a:r>
              <a:rPr lang="en-US" sz="3200" dirty="0" smtClean="0">
                <a:solidFill>
                  <a:srgbClr val="C00000"/>
                </a:solidFill>
              </a:rPr>
              <a:t>(146-bet)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77373" y="3411745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bo‘laklar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2415" y="3411744"/>
            <a:ext cx="282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bo‘laklar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emas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Малоизвестные и смешные факты о шоколаде и Rabitos Roy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9662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ngtree-delicious-3d-chocolate-bar-png-image_25609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11033" r="21451" b="11459"/>
          <a:stretch/>
        </p:blipFill>
        <p:spPr bwMode="auto">
          <a:xfrm rot="20238426">
            <a:off x="6675214" y="1611639"/>
            <a:ext cx="849718" cy="136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ticker-png-chocolate-bar-thumbn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37" y="1629241"/>
            <a:ext cx="1336221" cy="1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51782" y="330837"/>
            <a:ext cx="795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Doiralar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</a:rPr>
              <a:t>bo‘laklarga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</a:rPr>
              <a:t>?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	   (146-bet)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26906" y="3507853"/>
            <a:ext cx="217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3507854"/>
            <a:ext cx="282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72000" y="1817659"/>
            <a:ext cx="1728192" cy="154617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4" idx="4"/>
          </p:cNvCxnSpPr>
          <p:nvPr/>
        </p:nvCxnSpPr>
        <p:spPr>
          <a:xfrm>
            <a:off x="5436096" y="1817659"/>
            <a:ext cx="0" cy="154617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4" idx="6"/>
            <a:endCxn id="14" idx="2"/>
          </p:cNvCxnSpPr>
          <p:nvPr/>
        </p:nvCxnSpPr>
        <p:spPr>
          <a:xfrm flipH="1">
            <a:off x="4572000" y="2590749"/>
            <a:ext cx="172819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835696" y="1798660"/>
            <a:ext cx="1728192" cy="15461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endCxn id="17" idx="4"/>
          </p:cNvCxnSpPr>
          <p:nvPr/>
        </p:nvCxnSpPr>
        <p:spPr>
          <a:xfrm>
            <a:off x="2699792" y="1798660"/>
            <a:ext cx="0" cy="154617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Открытки картинки гиф смайлики: Буратино и ключик. Анимации люди, дети,  жизнь. Сказки скачат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655161"/>
            <a:ext cx="1584176" cy="22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9590" y="295659"/>
            <a:ext cx="795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shakllar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teng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bo‘laklarga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</a:rPr>
              <a:t>?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	   (146-bet)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3088" y="3411745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44208" y="1817659"/>
            <a:ext cx="1728192" cy="154617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789781" y="1942505"/>
            <a:ext cx="0" cy="12773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979712" y="1798660"/>
            <a:ext cx="1728192" cy="154617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endCxn id="17" idx="4"/>
          </p:cNvCxnSpPr>
          <p:nvPr/>
        </p:nvCxnSpPr>
        <p:spPr>
          <a:xfrm>
            <a:off x="2843808" y="1798660"/>
            <a:ext cx="0" cy="1546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>
            <a:off x="364730" y="1884597"/>
            <a:ext cx="1455712" cy="1374305"/>
          </a:xfrm>
          <a:prstGeom prst="triangl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endCxn id="10" idx="3"/>
          </p:cNvCxnSpPr>
          <p:nvPr/>
        </p:nvCxnSpPr>
        <p:spPr>
          <a:xfrm>
            <a:off x="1092586" y="1884597"/>
            <a:ext cx="0" cy="13743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11960" y="2139702"/>
            <a:ext cx="1800200" cy="9144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12" idx="0"/>
          </p:cNvCxnSpPr>
          <p:nvPr/>
        </p:nvCxnSpPr>
        <p:spPr>
          <a:xfrm>
            <a:off x="5112060" y="2139702"/>
            <a:ext cx="699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2347" y="3411745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3777" y="3411744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6238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9590" y="295659"/>
            <a:ext cx="795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shakllar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teng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bo‘laklarga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</a:rPr>
              <a:t>?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	   (146-bet)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AutoShape 4" descr="Гудроллс фирменная - заказать с доставкой на дом в Одинцово | GoodRo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iscuit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6682" y="3500990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1923678"/>
            <a:ext cx="1800200" cy="1584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178208" y="3541786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7540" y="3541786"/>
            <a:ext cx="217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bo‘lak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196735" y="1943693"/>
            <a:ext cx="1663297" cy="1468052"/>
          </a:xfrm>
          <a:prstGeom prst="hexagon">
            <a:avLst/>
          </a:prstGeom>
          <a:solidFill>
            <a:srgbClr val="C349B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012160" y="1943692"/>
            <a:ext cx="2112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63888" y="1943693"/>
            <a:ext cx="938606" cy="146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660232" y="1923678"/>
            <a:ext cx="2112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9" idx="0"/>
          </p:cNvCxnSpPr>
          <p:nvPr/>
        </p:nvCxnSpPr>
        <p:spPr>
          <a:xfrm>
            <a:off x="3196735" y="2672524"/>
            <a:ext cx="1663297" cy="5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9" idx="2"/>
            <a:endCxn id="9" idx="5"/>
          </p:cNvCxnSpPr>
          <p:nvPr/>
        </p:nvCxnSpPr>
        <p:spPr>
          <a:xfrm flipV="1">
            <a:off x="3563748" y="1943693"/>
            <a:ext cx="929271" cy="146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9" t="61361" r="39295" b="29400"/>
          <a:stretch/>
        </p:blipFill>
        <p:spPr bwMode="auto">
          <a:xfrm>
            <a:off x="889383" y="1704828"/>
            <a:ext cx="1804743" cy="178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 flipV="1">
            <a:off x="1427370" y="1911005"/>
            <a:ext cx="648072" cy="1407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971600" y="2355726"/>
            <a:ext cx="1512168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43608" y="2355726"/>
            <a:ext cx="1440160" cy="57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427370" y="1899724"/>
            <a:ext cx="648072" cy="14880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207</Words>
  <Application>Microsoft Office PowerPoint</Application>
  <PresentationFormat>Экран (16:9)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18</cp:revision>
  <dcterms:created xsi:type="dcterms:W3CDTF">2021-12-19T11:15:27Z</dcterms:created>
  <dcterms:modified xsi:type="dcterms:W3CDTF">2021-12-22T17:25:26Z</dcterms:modified>
</cp:coreProperties>
</file>