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56" r:id="rId6"/>
    <p:sldId id="266" r:id="rId7"/>
    <p:sldId id="270" r:id="rId8"/>
    <p:sldId id="268" r:id="rId9"/>
    <p:sldId id="271" r:id="rId10"/>
    <p:sldId id="259" r:id="rId11"/>
    <p:sldId id="269" r:id="rId12"/>
    <p:sldId id="25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для фотошопа школьные пнг — Tekos72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211" cy="5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Школьный коллаж - бесплатный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395833">
            <a:off x="1990821" y="1035240"/>
            <a:ext cx="55446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600" b="1" dirty="0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dirty="0">
                <a:solidFill>
                  <a:srgbClr val="AB1F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AB1F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040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2386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8435" y="2571750"/>
            <a:ext cx="480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7-bet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5-topshiriq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8896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89530"/>
            <a:ext cx="702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Shakllarni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chizib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har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birining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yarmini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bo‘yaymiz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(147-bet)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95537" y="2078206"/>
            <a:ext cx="1296144" cy="1213624"/>
          </a:xfrm>
          <a:prstGeom prst="triangle">
            <a:avLst>
              <a:gd name="adj" fmla="val 502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230112"/>
            <a:ext cx="1710190" cy="1061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7236" y="2052448"/>
            <a:ext cx="1272596" cy="12393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707654"/>
            <a:ext cx="1368152" cy="15968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220072" y="1995686"/>
            <a:ext cx="1656184" cy="129614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20072" y="2635042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20272" y="2491438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139952" y="2230112"/>
            <a:ext cx="0" cy="10617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23534" y="2044945"/>
            <a:ext cx="3642" cy="1259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043609" y="2078206"/>
            <a:ext cx="3643" cy="1226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инни Пух рамка для фото детская. | Шаблоны для Photoshop, виньетки,  открытки, рам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98" y="-1942"/>
            <a:ext cx="9223543" cy="51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4090" y="4966663"/>
            <a:ext cx="559910" cy="2000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946205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  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Учительница стоит у доски.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4706"/>
          <a:stretch/>
        </p:blipFill>
        <p:spPr bwMode="auto">
          <a:xfrm>
            <a:off x="0" y="-28356"/>
            <a:ext cx="9144000" cy="51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83518"/>
            <a:ext cx="6615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</a:t>
            </a:r>
            <a:r>
              <a:rPr lang="en-US" sz="60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Butunning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bo‘laklari</a:t>
            </a:r>
            <a:endParaRPr lang="en-US" sz="5400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	     (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yarmi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)       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	</a:t>
            </a:r>
            <a:endParaRPr lang="ru-RU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чительница стоит у доски.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5113"/>
          <a:stretch/>
        </p:blipFill>
        <p:spPr bwMode="auto">
          <a:xfrm>
            <a:off x="0" y="-28356"/>
            <a:ext cx="9144000" cy="51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62753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	 </a:t>
            </a:r>
            <a:r>
              <a:rPr lang="en-US" sz="48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6-bet.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6-topshiriq)</a:t>
            </a:r>
            <a:endParaRPr lang="en-US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12738"/>
            <a:ext cx="795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Narsalar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nechta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bo‘lakka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bo‘lingan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</a:rPr>
              <a:t>Ularni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chizamiz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birining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bittadan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bo‘lagini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bo‘yaymiz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(146-bet)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24677" r="30077" b="58097"/>
          <a:stretch/>
        </p:blipFill>
        <p:spPr bwMode="auto">
          <a:xfrm>
            <a:off x="929590" y="2139702"/>
            <a:ext cx="645072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верх 9"/>
          <p:cNvSpPr/>
          <p:nvPr/>
        </p:nvSpPr>
        <p:spPr>
          <a:xfrm>
            <a:off x="5868144" y="3648505"/>
            <a:ext cx="216024" cy="54006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475656" y="3741880"/>
            <a:ext cx="216024" cy="54006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922395" y="3637667"/>
            <a:ext cx="216024" cy="54006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987574"/>
            <a:ext cx="4157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Pishiriqni</a:t>
            </a:r>
            <a:r>
              <a:rPr lang="en-US" sz="3600" dirty="0" smtClean="0">
                <a:solidFill>
                  <a:srgbClr val="002060"/>
                </a:solidFill>
              </a:rPr>
              <a:t> 2 ta </a:t>
            </a:r>
            <a:r>
              <a:rPr lang="en-US" sz="3600" dirty="0" err="1" smtClean="0">
                <a:solidFill>
                  <a:srgbClr val="002060"/>
                </a:solidFill>
              </a:rPr>
              <a:t>teng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bo‘lakka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Har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bo‘lak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pishi-riqning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yarmi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yoki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ikkidan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deyiladi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Сметанный кекс | Выпечка, торты | Рецепты | ONLINE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6" r="7902" b="4040"/>
          <a:stretch/>
        </p:blipFill>
        <p:spPr bwMode="auto">
          <a:xfrm>
            <a:off x="5949862" y="987575"/>
            <a:ext cx="1241714" cy="20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метанный кекс | Выпечка, торты | Рецепты | ONLINE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3" r="48004" b="4040"/>
          <a:stretch/>
        </p:blipFill>
        <p:spPr bwMode="auto">
          <a:xfrm>
            <a:off x="4716016" y="987574"/>
            <a:ext cx="1241713" cy="20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читель шаржа мужской иллюстрация вектора. иллюстрации насчитывающей люди -  512455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80" y="2843529"/>
            <a:ext cx="1582370" cy="20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77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284E-6 L -0.01962 -1.728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158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89530"/>
            <a:ext cx="702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Yong‘oqning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qaysi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bo‘lagi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uning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ikkidan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biriga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teng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  <a:r>
              <a:rPr lang="en-US" sz="2800" dirty="0" smtClean="0">
                <a:solidFill>
                  <a:srgbClr val="C00000"/>
                </a:solidFill>
              </a:rPr>
              <a:t>(147-bet)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 descr="D:\pngtree-fresh-seasonal-ripe-white-walnuts-png-image_23722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28939" b="29546"/>
          <a:stretch/>
        </p:blipFill>
        <p:spPr bwMode="auto">
          <a:xfrm>
            <a:off x="1043608" y="1995686"/>
            <a:ext cx="3127664" cy="14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дин-грецкий-орех-стоковые-изображения_csp45440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b="17343"/>
          <a:stretch/>
        </p:blipFill>
        <p:spPr bwMode="auto">
          <a:xfrm>
            <a:off x="4552983" y="1707654"/>
            <a:ext cx="34393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85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89530"/>
            <a:ext cx="702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Shaklning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qanday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bo‘laklari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bo‘yalgan</a:t>
            </a:r>
            <a:r>
              <a:rPr lang="en-US" sz="3200" dirty="0" smtClean="0">
                <a:solidFill>
                  <a:srgbClr val="C00000"/>
                </a:solidFill>
              </a:rPr>
              <a:t>? 	       </a:t>
            </a:r>
            <a:r>
              <a:rPr lang="en-US" sz="3200" dirty="0" err="1" smtClean="0">
                <a:solidFill>
                  <a:srgbClr val="C00000"/>
                </a:solidFill>
              </a:rPr>
              <a:t>Chizamiz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(147-bet)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14695" r="34704" b="71712"/>
          <a:stretch/>
        </p:blipFill>
        <p:spPr bwMode="auto">
          <a:xfrm>
            <a:off x="772562" y="1752272"/>
            <a:ext cx="7399838" cy="205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27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28953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Har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qovoqning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massasi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necha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kilogramm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7" t="29556" r="26849" b="57666"/>
          <a:stretch/>
        </p:blipFill>
        <p:spPr bwMode="auto">
          <a:xfrm>
            <a:off x="3504896" y="1271411"/>
            <a:ext cx="5171560" cy="16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6543" y="1779662"/>
            <a:ext cx="22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10+10+3=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42599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23-5=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7132" y="1779662"/>
            <a:ext cx="122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23 kg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0433" y="2425993"/>
            <a:ext cx="12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18 kg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751" y="30723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18:2=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1857" y="3072323"/>
            <a:ext cx="112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9 kg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244" y="3718654"/>
            <a:ext cx="737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</a:rPr>
              <a:t>Javob</a:t>
            </a:r>
            <a:r>
              <a:rPr lang="en-US" sz="3600" b="1" i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qovoqning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massasi</a:t>
            </a:r>
            <a:r>
              <a:rPr lang="en-US" sz="3600" dirty="0" smtClean="0">
                <a:solidFill>
                  <a:srgbClr val="002060"/>
                </a:solidFill>
              </a:rPr>
              <a:t> 9 kg.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9433" y="1019047"/>
            <a:ext cx="196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</a:rPr>
              <a:t>Yechish</a:t>
            </a:r>
            <a:r>
              <a:rPr lang="en-US" sz="3600" b="1" i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16692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9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16484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9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6814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28953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Qaysi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shakllarning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yarmi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bo‘yalgan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  <a:r>
              <a:rPr lang="en-US" sz="2800" dirty="0" smtClean="0">
                <a:solidFill>
                  <a:srgbClr val="C00000"/>
                </a:solidFill>
              </a:rPr>
              <a:t>(147-bet)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4" t="50897" r="28125" b="39004"/>
          <a:stretch/>
        </p:blipFill>
        <p:spPr bwMode="auto">
          <a:xfrm>
            <a:off x="592542" y="1491629"/>
            <a:ext cx="7920880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96036" y="1646496"/>
            <a:ext cx="1022412" cy="1069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91932" y="1646496"/>
            <a:ext cx="1022412" cy="9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89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132</Words>
  <Application>Microsoft Office PowerPoint</Application>
  <PresentationFormat>Экран (16:9)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2021-12-21T09:31:47Z</dcterms:created>
  <dcterms:modified xsi:type="dcterms:W3CDTF">2021-12-27T13:46:55Z</dcterms:modified>
</cp:coreProperties>
</file>