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4" r:id="rId4"/>
    <p:sldId id="265" r:id="rId5"/>
    <p:sldId id="256" r:id="rId6"/>
    <p:sldId id="266" r:id="rId7"/>
    <p:sldId id="270" r:id="rId8"/>
    <p:sldId id="268" r:id="rId9"/>
    <p:sldId id="271" r:id="rId10"/>
    <p:sldId id="259" r:id="rId11"/>
    <p:sldId id="269" r:id="rId12"/>
    <p:sldId id="257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для фотошопа школьные пнг — Tekos72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0211" cy="511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Школьный коллаж - бесплатный шаблон для создания презентации PowerPoi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395833">
            <a:off x="1990821" y="1035240"/>
            <a:ext cx="554461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err="1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600" b="1" dirty="0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6000" b="1" dirty="0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AB1F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30405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ame template with happy ki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r="2386" b="1061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18435" y="2571750"/>
            <a:ext cx="4806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Mustaqil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topshiriq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 </a:t>
            </a:r>
            <a:endParaRPr lang="en-US" sz="40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(</a:t>
            </a:r>
            <a:r>
              <a:rPr lang="en-US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4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7-bet</a:t>
            </a:r>
            <a:r>
              <a:rPr lang="en-US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5-topshiriq</a:t>
            </a:r>
            <a:r>
              <a:rPr lang="en-US" sz="4000" dirty="0">
                <a:solidFill>
                  <a:srgbClr val="C00000"/>
                </a:solidFill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88962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1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75656" y="289530"/>
            <a:ext cx="70207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Shakllarni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chizib</a:t>
            </a:r>
            <a:r>
              <a:rPr lang="en-US" sz="3200" dirty="0" smtClean="0">
                <a:solidFill>
                  <a:srgbClr val="C00000"/>
                </a:solidFill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</a:rPr>
              <a:t>har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birining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yarmini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bo‘yaymiz</a:t>
            </a:r>
            <a:r>
              <a:rPr lang="en-US" sz="3200" dirty="0" smtClean="0">
                <a:solidFill>
                  <a:srgbClr val="C00000"/>
                </a:solidFill>
              </a:rPr>
              <a:t>. </a:t>
            </a:r>
            <a:r>
              <a:rPr lang="en-US" sz="2800" dirty="0" smtClean="0">
                <a:solidFill>
                  <a:srgbClr val="C00000"/>
                </a:solidFill>
              </a:rPr>
              <a:t>(147-bet)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395537" y="2078206"/>
            <a:ext cx="1296144" cy="1213624"/>
          </a:xfrm>
          <a:prstGeom prst="triangle">
            <a:avLst>
              <a:gd name="adj" fmla="val 502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2230112"/>
            <a:ext cx="1710190" cy="10617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87236" y="2052448"/>
            <a:ext cx="1272596" cy="12393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020272" y="1707654"/>
            <a:ext cx="1368152" cy="15968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5220072" y="1995686"/>
            <a:ext cx="1656184" cy="1296144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220072" y="2635042"/>
            <a:ext cx="165618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020272" y="2491438"/>
            <a:ext cx="136815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139952" y="2230112"/>
            <a:ext cx="0" cy="106171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423534" y="2044945"/>
            <a:ext cx="3642" cy="125955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043609" y="2078206"/>
            <a:ext cx="3643" cy="12262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41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Винни Пух рамка для фото детская. | Шаблоны для Photoshop, виньетки,  открытки, рам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298" y="-1942"/>
            <a:ext cx="9223543" cy="514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84090" y="4966663"/>
            <a:ext cx="559910" cy="20005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sz="7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946205"/>
            <a:ext cx="56886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endParaRPr lang="en-US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	  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98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Учительница стоит у доски.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2" r="4706"/>
          <a:stretch/>
        </p:blipFill>
        <p:spPr bwMode="auto">
          <a:xfrm>
            <a:off x="0" y="-28356"/>
            <a:ext cx="9144000" cy="517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483518"/>
            <a:ext cx="66156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    </a:t>
            </a:r>
            <a:r>
              <a:rPr lang="en-US" sz="60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60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Butunning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bo‘laklari</a:t>
            </a:r>
            <a:endParaRPr lang="en-US" sz="54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	     (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yarmi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)        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	</a:t>
            </a:r>
            <a:endParaRPr lang="ru-RU" sz="44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69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Учительница стоит у доски.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6" r="5113"/>
          <a:stretch/>
        </p:blipFill>
        <p:spPr bwMode="auto">
          <a:xfrm>
            <a:off x="0" y="-28356"/>
            <a:ext cx="9144000" cy="517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627534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 	 </a:t>
            </a:r>
            <a:r>
              <a:rPr lang="en-US" sz="48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sz="40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40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6-bet.</a:t>
            </a:r>
            <a:r>
              <a:rPr lang="en-US" sz="4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6-topshiriq)</a:t>
            </a:r>
            <a:endParaRPr lang="en-US" sz="44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99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1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71600" y="312738"/>
            <a:ext cx="7952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Narsalar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nechta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bo‘lakka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bo‘lingan</a:t>
            </a:r>
            <a:r>
              <a:rPr lang="en-US" sz="3200" dirty="0" smtClean="0">
                <a:solidFill>
                  <a:srgbClr val="C00000"/>
                </a:solidFill>
              </a:rPr>
              <a:t>? </a:t>
            </a:r>
            <a:r>
              <a:rPr lang="en-US" sz="3200" dirty="0" err="1" smtClean="0">
                <a:solidFill>
                  <a:srgbClr val="C00000"/>
                </a:solidFill>
              </a:rPr>
              <a:t>Ularni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chizamiz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va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har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birining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bittadan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bo‘lagini</a:t>
            </a:r>
            <a:r>
              <a:rPr lang="en-US" sz="3200" dirty="0" smtClean="0">
                <a:solidFill>
                  <a:srgbClr val="C00000"/>
                </a:solidFill>
              </a:rPr>
              <a:t>  </a:t>
            </a:r>
            <a:r>
              <a:rPr lang="en-US" sz="3200" dirty="0" err="1" smtClean="0">
                <a:solidFill>
                  <a:srgbClr val="C00000"/>
                </a:solidFill>
              </a:rPr>
              <a:t>bo‘yaymiz</a:t>
            </a:r>
            <a:r>
              <a:rPr lang="en-US" sz="3200" dirty="0" smtClean="0">
                <a:solidFill>
                  <a:srgbClr val="C00000"/>
                </a:solidFill>
              </a:rPr>
              <a:t>. </a:t>
            </a:r>
            <a:r>
              <a:rPr lang="en-US" sz="2800" dirty="0" smtClean="0">
                <a:solidFill>
                  <a:srgbClr val="C00000"/>
                </a:solidFill>
              </a:rPr>
              <a:t>(146-bet)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6.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1" t="24677" r="30077" b="58097"/>
          <a:stretch/>
        </p:blipFill>
        <p:spPr bwMode="auto">
          <a:xfrm>
            <a:off x="929590" y="2139702"/>
            <a:ext cx="6450722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трелка вверх 9"/>
          <p:cNvSpPr/>
          <p:nvPr/>
        </p:nvSpPr>
        <p:spPr>
          <a:xfrm>
            <a:off x="5868144" y="3648505"/>
            <a:ext cx="216024" cy="54006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1475656" y="3741880"/>
            <a:ext cx="216024" cy="54006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>
            <a:off x="3922395" y="3637667"/>
            <a:ext cx="216024" cy="54006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5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1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5536" y="987574"/>
            <a:ext cx="4157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Pishiriqni</a:t>
            </a:r>
            <a:r>
              <a:rPr lang="en-US" sz="3600" dirty="0" smtClean="0">
                <a:solidFill>
                  <a:srgbClr val="002060"/>
                </a:solidFill>
              </a:rPr>
              <a:t> 2 ta </a:t>
            </a:r>
            <a:r>
              <a:rPr lang="en-US" sz="3600" dirty="0" err="1" smtClean="0">
                <a:solidFill>
                  <a:srgbClr val="002060"/>
                </a:solidFill>
              </a:rPr>
              <a:t>teng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bo‘lakka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bo‘lamiz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</a:rPr>
              <a:t>Har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bo‘lak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pishi-riqning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yarmi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yoki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ikkidan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deyiladi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Сметанный кекс | Выпечка, торты | Рецепты | ONLINE.U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96" r="7902" b="4040"/>
          <a:stretch/>
        </p:blipFill>
        <p:spPr bwMode="auto">
          <a:xfrm>
            <a:off x="5949862" y="987575"/>
            <a:ext cx="1241714" cy="204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Сметанный кекс | Выпечка, торты | Рецепты | ONLINE.U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3" r="48004" b="4040"/>
          <a:stretch/>
        </p:blipFill>
        <p:spPr bwMode="auto">
          <a:xfrm>
            <a:off x="4716016" y="987574"/>
            <a:ext cx="1241713" cy="204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Учитель шаржа мужской иллюстрация вектора. иллюстрации насчитывающей люди -  5124554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680" y="2843529"/>
            <a:ext cx="1582370" cy="205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2777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7284E-6 L -0.01962 -1.728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81481E-6 L 0.0158 -0.0018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1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75656" y="289530"/>
            <a:ext cx="70207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Yong‘oqning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qaysi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bo‘lagi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uning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ikkidan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3200" dirty="0" err="1" smtClean="0">
                <a:solidFill>
                  <a:srgbClr val="C00000"/>
                </a:solidFill>
              </a:rPr>
              <a:t>biriga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teng</a:t>
            </a:r>
            <a:r>
              <a:rPr lang="en-US" sz="3200" dirty="0" smtClean="0">
                <a:solidFill>
                  <a:srgbClr val="C00000"/>
                </a:solidFill>
              </a:rPr>
              <a:t>? </a:t>
            </a:r>
            <a:r>
              <a:rPr lang="en-US" sz="2800" dirty="0" smtClean="0">
                <a:solidFill>
                  <a:srgbClr val="C00000"/>
                </a:solidFill>
              </a:rPr>
              <a:t>(147-bet)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050" name="Picture 2" descr="D:\pngtree-fresh-seasonal-ripe-white-walnuts-png-image_237227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88" t="28939" b="29546"/>
          <a:stretch/>
        </p:blipFill>
        <p:spPr bwMode="auto">
          <a:xfrm>
            <a:off x="1043608" y="1995686"/>
            <a:ext cx="3127664" cy="142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один-грецкий-орех-стоковые-изображения_csp454401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1" b="17343"/>
          <a:stretch/>
        </p:blipFill>
        <p:spPr bwMode="auto">
          <a:xfrm>
            <a:off x="4552983" y="1707654"/>
            <a:ext cx="343939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9856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1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75656" y="289530"/>
            <a:ext cx="70207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Shaklning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qanday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bo‘laklari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bo‘yalgan</a:t>
            </a:r>
            <a:r>
              <a:rPr lang="en-US" sz="3200" dirty="0" smtClean="0">
                <a:solidFill>
                  <a:srgbClr val="C00000"/>
                </a:solidFill>
              </a:rPr>
              <a:t>? 	       </a:t>
            </a:r>
            <a:r>
              <a:rPr lang="en-US" sz="3200" dirty="0" err="1" smtClean="0">
                <a:solidFill>
                  <a:srgbClr val="C00000"/>
                </a:solidFill>
              </a:rPr>
              <a:t>Chizamiz</a:t>
            </a:r>
            <a:r>
              <a:rPr lang="en-US" sz="3200" dirty="0" smtClean="0">
                <a:solidFill>
                  <a:srgbClr val="C00000"/>
                </a:solidFill>
              </a:rPr>
              <a:t>. </a:t>
            </a:r>
            <a:r>
              <a:rPr lang="en-US" sz="2800" dirty="0" smtClean="0">
                <a:solidFill>
                  <a:srgbClr val="C00000"/>
                </a:solidFill>
              </a:rPr>
              <a:t>(147-bet)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4" t="14695" r="34704" b="71712"/>
          <a:stretch/>
        </p:blipFill>
        <p:spPr bwMode="auto">
          <a:xfrm>
            <a:off x="772562" y="1752272"/>
            <a:ext cx="7399838" cy="2050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2279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1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1600" y="289530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Har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bir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qovoqning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massasi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necha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kilogramm</a:t>
            </a:r>
            <a:r>
              <a:rPr lang="en-US" sz="3200" dirty="0" smtClean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7" t="29556" r="26849" b="57666"/>
          <a:stretch/>
        </p:blipFill>
        <p:spPr bwMode="auto">
          <a:xfrm>
            <a:off x="3504896" y="1271411"/>
            <a:ext cx="5171560" cy="1662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86543" y="1779662"/>
            <a:ext cx="2250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10+10+3=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2425993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23-5=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77132" y="1779662"/>
            <a:ext cx="1227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23 kg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80433" y="2425993"/>
            <a:ext cx="1263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18 kg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8751" y="307232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18:2=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11857" y="3072323"/>
            <a:ext cx="1125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9 kg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4244" y="3718654"/>
            <a:ext cx="7378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7030A0"/>
                </a:solidFill>
              </a:rPr>
              <a:t>Javob</a:t>
            </a:r>
            <a:r>
              <a:rPr lang="en-US" sz="3600" b="1" i="1" dirty="0" smtClean="0">
                <a:solidFill>
                  <a:srgbClr val="7030A0"/>
                </a:solidFill>
              </a:rPr>
              <a:t>: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qovoqning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massasi</a:t>
            </a:r>
            <a:r>
              <a:rPr lang="en-US" sz="3600" dirty="0" smtClean="0">
                <a:solidFill>
                  <a:srgbClr val="002060"/>
                </a:solidFill>
              </a:rPr>
              <a:t> 9 kg.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9433" y="1019047"/>
            <a:ext cx="1964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7030A0"/>
                </a:solidFill>
              </a:rPr>
              <a:t>Yechish</a:t>
            </a:r>
            <a:r>
              <a:rPr lang="en-US" sz="3600" b="1" i="1" dirty="0" smtClean="0">
                <a:solidFill>
                  <a:srgbClr val="7030A0"/>
                </a:solidFill>
              </a:rPr>
              <a:t>: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55976" y="166924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9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48064" y="164846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9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68144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1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289530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Qaysi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shakllarning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yarmi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bo‘yalgan</a:t>
            </a:r>
            <a:r>
              <a:rPr lang="en-US" sz="3200" dirty="0" smtClean="0">
                <a:solidFill>
                  <a:srgbClr val="C00000"/>
                </a:solidFill>
              </a:rPr>
              <a:t>? </a:t>
            </a:r>
            <a:r>
              <a:rPr lang="en-US" sz="2800" dirty="0" smtClean="0">
                <a:solidFill>
                  <a:srgbClr val="C00000"/>
                </a:solidFill>
              </a:rPr>
              <a:t>(147-bet)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4" t="50897" r="28125" b="39004"/>
          <a:stretch/>
        </p:blipFill>
        <p:spPr bwMode="auto">
          <a:xfrm>
            <a:off x="592542" y="1491629"/>
            <a:ext cx="7920880" cy="122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896036" y="1646496"/>
            <a:ext cx="1022412" cy="1069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491932" y="1646496"/>
            <a:ext cx="1022412" cy="925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896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132</Words>
  <Application>Microsoft Office PowerPoint</Application>
  <PresentationFormat>Экран (16:9)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15</cp:revision>
  <dcterms:created xsi:type="dcterms:W3CDTF">2021-12-21T09:31:47Z</dcterms:created>
  <dcterms:modified xsi:type="dcterms:W3CDTF">2021-12-27T13:46:55Z</dcterms:modified>
</cp:coreProperties>
</file>