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3" r:id="rId4"/>
    <p:sldId id="277" r:id="rId5"/>
    <p:sldId id="274" r:id="rId6"/>
    <p:sldId id="270" r:id="rId7"/>
    <p:sldId id="273" r:id="rId8"/>
    <p:sldId id="275" r:id="rId9"/>
    <p:sldId id="271" r:id="rId10"/>
    <p:sldId id="262" r:id="rId11"/>
    <p:sldId id="276" r:id="rId12"/>
    <p:sldId id="261" r:id="rId1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hablon-proshhay-nachalnaya-shkola-prevyu – КГОБУ &amp;quot;Петропавловск-Камчатская  школа №1 для детей с ОВЗ&amp;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008" y="0"/>
            <a:ext cx="9396536" cy="5236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619672" y="1847639"/>
            <a:ext cx="6048672" cy="77038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835696" y="1741353"/>
            <a:ext cx="69127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Matematika</a:t>
            </a:r>
            <a:r>
              <a:rPr lang="en-US" sz="54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  2-sinf</a:t>
            </a:r>
            <a:endParaRPr lang="ru-RU" sz="54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70982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/>
          <p:cNvPicPr>
            <a:picLocks noChangeAspect="1" noChangeArrowheads="1"/>
          </p:cNvPicPr>
          <p:nvPr/>
        </p:nvPicPr>
        <p:blipFill rotWithShape="1">
          <a:blip r:embed="rId2"/>
          <a:srcRect t="7264"/>
          <a:stretch/>
        </p:blipFill>
        <p:spPr bwMode="auto">
          <a:xfrm>
            <a:off x="-252536" y="-92546"/>
            <a:ext cx="10009112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2090887" y="1707654"/>
            <a:ext cx="7053113" cy="619786"/>
          </a:xfrm>
          <a:prstGeom prst="rect">
            <a:avLst/>
          </a:prstGeom>
          <a:noFill/>
        </p:spPr>
        <p:txBody>
          <a:bodyPr wrap="square" lIns="65151" tIns="32576" rIns="65151" bIns="32576" rtlCol="0">
            <a:spAutoFit/>
          </a:bodyPr>
          <a:lstStyle/>
          <a:p>
            <a:pPr algn="ctr"/>
            <a:r>
              <a:rPr lang="uz-Cyrl-UZ" sz="3600" b="1" dirty="0">
                <a:solidFill>
                  <a:schemeClr val="accent4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MUSTAQIL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  </a:t>
            </a:r>
            <a:r>
              <a:rPr lang="uz-Cyrl-UZ" sz="3600" b="1" dirty="0" smtClean="0">
                <a:solidFill>
                  <a:schemeClr val="accent4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TOPSHIRIQ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:</a:t>
            </a:r>
            <a:r>
              <a:rPr lang="uz-Cyrl-UZ" sz="3600" b="1" dirty="0" smtClean="0">
                <a:solidFill>
                  <a:schemeClr val="accent4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600" b="1" dirty="0">
              <a:solidFill>
                <a:schemeClr val="accent4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47864" y="2577847"/>
            <a:ext cx="559836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148-bet. 5-topshiriq</a:t>
            </a:r>
            <a:endParaRPr lang="ru-RU" sz="4400" dirty="0">
              <a:solidFill>
                <a:srgbClr val="7030A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610739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19672" y="269235"/>
            <a:ext cx="67687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Choragi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bo‘yalgan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shaklni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chizamiz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(148-bet)</a:t>
            </a:r>
            <a:endParaRPr lang="ru-RU" sz="28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67544" y="269235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5.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AutoShape 6" descr="Детские маленькие мячики с пупырышками. Маленькие мячики детские купить -  Родные игруш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D:\bb9dd613f17435d615e472902121f74c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52132" y="2139702"/>
            <a:ext cx="1306648" cy="1296144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195736" y="2139702"/>
            <a:ext cx="1331825" cy="1296144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779912" y="2139702"/>
            <a:ext cx="1331825" cy="1296144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2861647" y="2139702"/>
            <a:ext cx="1" cy="1296144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067943" y="2139702"/>
            <a:ext cx="1" cy="1296144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318055" y="2139702"/>
            <a:ext cx="1" cy="1296144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598819" y="2139702"/>
            <a:ext cx="1" cy="1296144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860032" y="2139702"/>
            <a:ext cx="1" cy="1296144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4860032" y="2139702"/>
            <a:ext cx="251705" cy="1296144"/>
          </a:xfrm>
          <a:prstGeom prst="rect">
            <a:avLst/>
          </a:prstGeom>
          <a:solidFill>
            <a:srgbClr val="FF00FF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861648" y="2139702"/>
            <a:ext cx="665913" cy="1296144"/>
          </a:xfrm>
          <a:prstGeom prst="rect">
            <a:avLst/>
          </a:prstGeom>
          <a:solidFill>
            <a:srgbClr val="0070C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52132" y="2139702"/>
            <a:ext cx="665913" cy="648072"/>
          </a:xfrm>
          <a:prstGeom prst="rect">
            <a:avLst/>
          </a:prstGeom>
          <a:solidFill>
            <a:srgbClr val="FFFF0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318047" y="2139702"/>
            <a:ext cx="640734" cy="648072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21399268" flipV="1">
            <a:off x="5512520" y="2291763"/>
            <a:ext cx="1435781" cy="52657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Равнобедренный треугольник 24"/>
          <p:cNvSpPr/>
          <p:nvPr/>
        </p:nvSpPr>
        <p:spPr>
          <a:xfrm rot="7250309" flipV="1">
            <a:off x="5757210" y="2481357"/>
            <a:ext cx="1267844" cy="446012"/>
          </a:xfrm>
          <a:prstGeom prst="triangle">
            <a:avLst>
              <a:gd name="adj" fmla="val 500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Равнобедренный треугольник 25"/>
          <p:cNvSpPr/>
          <p:nvPr/>
        </p:nvSpPr>
        <p:spPr>
          <a:xfrm rot="3177181">
            <a:off x="5398898" y="2528535"/>
            <a:ext cx="1280993" cy="388742"/>
          </a:xfrm>
          <a:prstGeom prst="triangle">
            <a:avLst/>
          </a:prstGeom>
          <a:solidFill>
            <a:srgbClr val="CC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Равнобедренный треугольник 26"/>
          <p:cNvSpPr/>
          <p:nvPr/>
        </p:nvSpPr>
        <p:spPr>
          <a:xfrm rot="10800000" flipV="1">
            <a:off x="7812360" y="2007951"/>
            <a:ext cx="648072" cy="696924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Равнобедренный треугольник 27"/>
          <p:cNvSpPr/>
          <p:nvPr/>
        </p:nvSpPr>
        <p:spPr>
          <a:xfrm rot="10800000" flipH="1" flipV="1">
            <a:off x="7164288" y="2007950"/>
            <a:ext cx="648072" cy="696924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Равнобедренный треугольник 28"/>
          <p:cNvSpPr/>
          <p:nvPr/>
        </p:nvSpPr>
        <p:spPr>
          <a:xfrm rot="10800000" flipH="1">
            <a:off x="7164288" y="2704869"/>
            <a:ext cx="657221" cy="658968"/>
          </a:xfrm>
          <a:prstGeom prst="triangle">
            <a:avLst>
              <a:gd name="adj" fmla="val 100000"/>
            </a:avLst>
          </a:prstGeom>
          <a:solidFill>
            <a:srgbClr val="CC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Равнобедренный треугольник 29"/>
          <p:cNvSpPr/>
          <p:nvPr/>
        </p:nvSpPr>
        <p:spPr>
          <a:xfrm rot="10800000">
            <a:off x="7812360" y="2704869"/>
            <a:ext cx="648072" cy="658967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1318047" y="2787774"/>
            <a:ext cx="640734" cy="648072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697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любители книг | Идеи для обустройства класса, Школьные идеи, Дошкольник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28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9632" y="2156251"/>
            <a:ext cx="3672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E’tiboringiz</a:t>
            </a:r>
            <a:r>
              <a:rPr lang="en-US" sz="48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       </a:t>
            </a:r>
            <a:endParaRPr lang="ru-RU" sz="48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87824" y="2859782"/>
            <a:ext cx="2736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uchun</a:t>
            </a:r>
            <a:endParaRPr lang="ru-RU" sz="48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76056" y="3147814"/>
            <a:ext cx="3294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rahmat</a:t>
            </a:r>
            <a:r>
              <a:rPr lang="en-US" sz="48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!</a:t>
            </a:r>
            <a:endParaRPr lang="ru-RU" sz="48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799011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ree Photo | Flat lay stationery arrangement on yellow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23728" y="1060213"/>
            <a:ext cx="547260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6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Mavzu</a:t>
            </a:r>
            <a:r>
              <a:rPr lang="en-US" sz="6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:</a:t>
            </a:r>
            <a:endParaRPr lang="en-US" sz="48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en-US" sz="48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	</a:t>
            </a:r>
            <a:r>
              <a:rPr lang="en-US" sz="48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Butunning</a:t>
            </a:r>
            <a:r>
              <a:rPr lang="en-US" sz="48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  <a:p>
            <a:r>
              <a:rPr lang="en-US" sz="48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bo‘laklari</a:t>
            </a:r>
            <a:r>
              <a:rPr lang="en-US" sz="48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(choragi)</a:t>
            </a:r>
            <a:endParaRPr lang="en-US" sz="48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endParaRPr lang="ru-RU" sz="40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15705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/>
          <p:cNvPicPr>
            <a:picLocks noChangeAspect="1" noChangeArrowheads="1"/>
          </p:cNvPicPr>
          <p:nvPr/>
        </p:nvPicPr>
        <p:blipFill rotWithShape="1">
          <a:blip r:embed="rId2"/>
          <a:srcRect t="7264"/>
          <a:stretch/>
        </p:blipFill>
        <p:spPr bwMode="auto">
          <a:xfrm>
            <a:off x="-252536" y="-92546"/>
            <a:ext cx="10009112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2055538" y="1687534"/>
            <a:ext cx="7053113" cy="2097114"/>
          </a:xfrm>
          <a:prstGeom prst="rect">
            <a:avLst/>
          </a:prstGeom>
          <a:noFill/>
        </p:spPr>
        <p:txBody>
          <a:bodyPr wrap="square" lIns="65151" tIns="32576" rIns="65151" bIns="32576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accent4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Mustaqil</a:t>
            </a:r>
            <a:r>
              <a:rPr lang="en-US" sz="4400" b="1" dirty="0" smtClean="0">
                <a:solidFill>
                  <a:schemeClr val="accent4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accent4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topshiriqni</a:t>
            </a:r>
            <a:r>
              <a:rPr lang="en-US" sz="4400" b="1" dirty="0">
                <a:solidFill>
                  <a:schemeClr val="accent4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 </a:t>
            </a:r>
            <a:r>
              <a:rPr lang="en-US" sz="4400" b="1" dirty="0" smtClean="0">
                <a:solidFill>
                  <a:schemeClr val="accent4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  </a:t>
            </a:r>
            <a:r>
              <a:rPr lang="en-US" sz="4400" b="1" dirty="0" err="1" smtClean="0">
                <a:solidFill>
                  <a:schemeClr val="accent4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tekshirish</a:t>
            </a:r>
            <a:r>
              <a:rPr lang="en-US" sz="4400" b="1" dirty="0">
                <a:solidFill>
                  <a:schemeClr val="accent4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: </a:t>
            </a:r>
            <a:endParaRPr lang="en-US" sz="4400" b="1" dirty="0" smtClean="0">
              <a:solidFill>
                <a:schemeClr val="accent4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en-US" sz="4400" b="1" dirty="0" smtClean="0">
                <a:solidFill>
                  <a:schemeClr val="accent4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147-bet</a:t>
            </a:r>
            <a:r>
              <a:rPr lang="en-US" sz="4400" b="1" dirty="0">
                <a:solidFill>
                  <a:schemeClr val="accent4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4400" b="1" dirty="0" smtClean="0">
                <a:solidFill>
                  <a:schemeClr val="accent4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5-topshiriq</a:t>
            </a:r>
            <a:endParaRPr lang="en-US" sz="4400" b="1" dirty="0">
              <a:solidFill>
                <a:schemeClr val="accent4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62293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132" y="15246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08304" y="4011910"/>
            <a:ext cx="1368152" cy="1080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475656" y="289530"/>
            <a:ext cx="70207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C00000"/>
                </a:solidFill>
              </a:rPr>
              <a:t>Shakllarni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chizib</a:t>
            </a:r>
            <a:r>
              <a:rPr lang="en-US" sz="3200" dirty="0" smtClean="0">
                <a:solidFill>
                  <a:srgbClr val="C00000"/>
                </a:solidFill>
              </a:rPr>
              <a:t>, </a:t>
            </a:r>
            <a:r>
              <a:rPr lang="en-US" sz="3200" dirty="0" err="1" smtClean="0">
                <a:solidFill>
                  <a:srgbClr val="C00000"/>
                </a:solidFill>
              </a:rPr>
              <a:t>har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birining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yarmini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bo‘yaymiz</a:t>
            </a:r>
            <a:r>
              <a:rPr lang="en-US" sz="3200" dirty="0" smtClean="0">
                <a:solidFill>
                  <a:srgbClr val="C00000"/>
                </a:solidFill>
              </a:rPr>
              <a:t>. </a:t>
            </a:r>
            <a:r>
              <a:rPr lang="en-US" sz="2800" dirty="0" smtClean="0">
                <a:solidFill>
                  <a:srgbClr val="C00000"/>
                </a:solidFill>
              </a:rPr>
              <a:t>(147-bet)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53526" y="409647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95536" y="33727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5.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395537" y="2078206"/>
            <a:ext cx="651715" cy="1213624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020272" y="1707655"/>
            <a:ext cx="1368152" cy="79842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Шестиугольник 10"/>
          <p:cNvSpPr/>
          <p:nvPr/>
        </p:nvSpPr>
        <p:spPr>
          <a:xfrm>
            <a:off x="5220072" y="1995686"/>
            <a:ext cx="1656184" cy="1296144"/>
          </a:xfrm>
          <a:prstGeom prst="hexagon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5220072" y="2635042"/>
            <a:ext cx="165618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139952" y="2230112"/>
            <a:ext cx="0" cy="106171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1043609" y="2078206"/>
            <a:ext cx="3643" cy="122629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Равнобедренный треугольник 16"/>
          <p:cNvSpPr/>
          <p:nvPr/>
        </p:nvSpPr>
        <p:spPr>
          <a:xfrm>
            <a:off x="1047252" y="2084542"/>
            <a:ext cx="648072" cy="1213624"/>
          </a:xfrm>
          <a:prstGeom prst="triangle">
            <a:avLst>
              <a:gd name="adj" fmla="val 0"/>
            </a:avLst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120934" y="2230112"/>
            <a:ext cx="864096" cy="106171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Трапеция 9"/>
          <p:cNvSpPr/>
          <p:nvPr/>
        </p:nvSpPr>
        <p:spPr>
          <a:xfrm>
            <a:off x="5220727" y="1992549"/>
            <a:ext cx="1656184" cy="623951"/>
          </a:xfrm>
          <a:prstGeom prst="trapezoid">
            <a:avLst>
              <a:gd name="adj" fmla="val 5108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7020272" y="2495809"/>
            <a:ext cx="1368152" cy="798424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57" t="14695" r="34704" b="71712"/>
          <a:stretch/>
        </p:blipFill>
        <p:spPr bwMode="auto">
          <a:xfrm rot="18881136">
            <a:off x="1730603" y="1989063"/>
            <a:ext cx="1368152" cy="138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275856" y="2230112"/>
            <a:ext cx="864096" cy="10617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7508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15616" y="269235"/>
            <a:ext cx="72728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Pishiriqni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4 ta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teng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qismga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bo‘lamiz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Har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bir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bo‘lak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pishiriqning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choragi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yoki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to‘rtdan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biri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deyiladi</a:t>
            </a:r>
            <a:r>
              <a:rPr lang="en-US" sz="36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AutoShape 6" descr="Детские маленькие мячики с пупырышками. Маленькие мячики детские купить -  Родные игруш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D:\bb9dd613f17435d615e472902121f74c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36" t="30725" r="59402" b="64019"/>
          <a:stretch/>
        </p:blipFill>
        <p:spPr bwMode="auto">
          <a:xfrm>
            <a:off x="4047267" y="2643758"/>
            <a:ext cx="1044116" cy="648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61" t="35688" r="59711" b="57308"/>
          <a:stretch/>
        </p:blipFill>
        <p:spPr bwMode="auto">
          <a:xfrm>
            <a:off x="4143445" y="3015676"/>
            <a:ext cx="923792" cy="864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74" t="30725" r="63164" b="64019"/>
          <a:stretch/>
        </p:blipFill>
        <p:spPr bwMode="auto">
          <a:xfrm>
            <a:off x="3131840" y="2643758"/>
            <a:ext cx="1044116" cy="648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74" t="35688" r="63318" b="57358"/>
          <a:stretch/>
        </p:blipFill>
        <p:spPr bwMode="auto">
          <a:xfrm>
            <a:off x="3142298" y="3015676"/>
            <a:ext cx="1001147" cy="858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4" descr="Дорогой друг! Нот всего лишь семь на свете- До, ре, ми, фа, Соль, ля , си  Ты запомни ноты эти и в тетрадку запиши ? Дом м ? рога До ро га К пость Кре  пость ? К сло Крес ло ? чка Реч ка ? шка Миш ка ? дор По По ми дор ? н Ка  Ка мин ? нтик Фан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7474" y="2900038"/>
            <a:ext cx="1831960" cy="180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335903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3.33333E-6 L -0.05816 -0.0327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17" y="-163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08642E-6 L -0.06371 0.0543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94" y="271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1.85185E-6 L 0.05556 -0.0487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8" y="-243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7037E-7 L 0.05156 0.0675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9" y="33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19672" y="269235"/>
            <a:ext cx="67687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Yong‘oqning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qaysi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bo‘lagi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uning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chorak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qismiga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teng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? (148-bet)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67544" y="269235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AutoShape 6" descr="Детские маленькие мячики с пупырышками. Маленькие мячики детские купить -  Родные игруш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D:\bb9dd613f17435d615e472902121f74c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02" t="45272" r="25318" b="37928"/>
          <a:stretch/>
        </p:blipFill>
        <p:spPr bwMode="auto">
          <a:xfrm>
            <a:off x="1617487" y="1646170"/>
            <a:ext cx="5832648" cy="1890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25" t="50646" r="26279" b="40057"/>
          <a:stretch/>
        </p:blipFill>
        <p:spPr bwMode="auto">
          <a:xfrm>
            <a:off x="6479227" y="2234405"/>
            <a:ext cx="757069" cy="1046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750782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48148E-6 L -0.19861 0.2484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31" y="1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31640" y="269235"/>
            <a:ext cx="7272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Shakllarning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qismi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bo‘yalgan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		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(148-bet) 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utoShape 6" descr="Детские маленькие мячики с пупырышками. Маленькие мячики детские купить -  Родные игруш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D:\bb9dd613f17435d615e472902121f74c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67544" y="269235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922485" y="1635646"/>
            <a:ext cx="1777307" cy="16561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12" descr="Мяч диаметром 25 см: цена, фото, отзывы - купить игровой мяч по низкой цене  в интернет-магазине Proball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125" r="48640" b="4454"/>
          <a:stretch/>
        </p:blipFill>
        <p:spPr bwMode="auto">
          <a:xfrm>
            <a:off x="778469" y="2465559"/>
            <a:ext cx="1055138" cy="898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Прямая соединительная линия 16"/>
          <p:cNvCxnSpPr>
            <a:stCxn id="4" idx="2"/>
          </p:cNvCxnSpPr>
          <p:nvPr/>
        </p:nvCxnSpPr>
        <p:spPr>
          <a:xfrm>
            <a:off x="922485" y="2463738"/>
            <a:ext cx="1777307" cy="1822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>
            <a:endCxn id="4" idx="4"/>
          </p:cNvCxnSpPr>
          <p:nvPr/>
        </p:nvCxnSpPr>
        <p:spPr>
          <a:xfrm flipH="1">
            <a:off x="1811139" y="1635646"/>
            <a:ext cx="33492" cy="165618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12" idx="1"/>
          </p:cNvCxnSpPr>
          <p:nvPr/>
        </p:nvCxnSpPr>
        <p:spPr>
          <a:xfrm flipV="1">
            <a:off x="778469" y="2914698"/>
            <a:ext cx="527569" cy="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778469" y="2919214"/>
            <a:ext cx="0" cy="4572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3347864" y="2376993"/>
            <a:ext cx="252028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3349515" y="2380926"/>
            <a:ext cx="574413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4577081" y="2376993"/>
            <a:ext cx="0" cy="45720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3923928" y="2380926"/>
            <a:ext cx="0" cy="45720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5220072" y="2380926"/>
            <a:ext cx="0" cy="45720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3059832" y="2605010"/>
            <a:ext cx="504056" cy="451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3059832" y="2609526"/>
            <a:ext cx="0" cy="4572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6876256" y="1786605"/>
            <a:ext cx="1584176" cy="1609328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7632340" y="1786605"/>
            <a:ext cx="0" cy="1609328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8028384" y="1786605"/>
            <a:ext cx="0" cy="1609328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7240519" y="1767086"/>
            <a:ext cx="0" cy="1609328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/>
          <p:cNvSpPr/>
          <p:nvPr/>
        </p:nvSpPr>
        <p:spPr>
          <a:xfrm>
            <a:off x="7240518" y="1791607"/>
            <a:ext cx="391821" cy="1577233"/>
          </a:xfrm>
          <a:prstGeom prst="rect">
            <a:avLst/>
          </a:prstGeom>
          <a:solidFill>
            <a:srgbClr val="FFFF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6" name="Прямая со стрелкой 45"/>
          <p:cNvCxnSpPr/>
          <p:nvPr/>
        </p:nvCxnSpPr>
        <p:spPr>
          <a:xfrm>
            <a:off x="6588224" y="3130722"/>
            <a:ext cx="865747" cy="451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6588224" y="3135238"/>
            <a:ext cx="0" cy="4572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59057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4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55776" y="183811"/>
            <a:ext cx="53285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Taqqoslaymiz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(148-bet) </a:t>
            </a:r>
            <a:endParaRPr lang="ru-RU" sz="28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AutoShape 6" descr="Детские маленькие мячики с пупырышками. Маленькие мячики детские купить -  Родные игруш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D:\bb9dd613f17435d615e472902121f74c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467544" y="269235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3.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99592" y="1275606"/>
            <a:ext cx="30515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 · 6	       6 · 2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907704" y="1346743"/>
            <a:ext cx="576064" cy="50405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890076" y="1995686"/>
            <a:ext cx="30515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 · 3	       3 · 5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1898188" y="2066823"/>
            <a:ext cx="576064" cy="50405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364088" y="1275606"/>
            <a:ext cx="30515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 · 3	       2 · 8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6372200" y="1346743"/>
            <a:ext cx="576064" cy="50405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5364088" y="1994816"/>
            <a:ext cx="30515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· 7	       8 · 3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6372200" y="2065953"/>
            <a:ext cx="576064" cy="50405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699792" y="3004668"/>
            <a:ext cx="30515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 · 2	       2 · 5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3707904" y="3075805"/>
            <a:ext cx="576064" cy="50405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2699792" y="3723878"/>
            <a:ext cx="30515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 · 3	       3 · 4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3707904" y="3795015"/>
            <a:ext cx="576064" cy="50405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1115616" y="891697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12</a:t>
            </a:r>
            <a:endParaRPr lang="ru-RU" sz="28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771800" y="891697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12</a:t>
            </a:r>
            <a:endParaRPr lang="ru-RU" sz="28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976313" y="1214051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=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966448" y="1955796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=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776164" y="2943113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=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786029" y="3693100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=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440460" y="1186355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&gt;</a:t>
            </a:r>
            <a:endParaRPr lang="ru-RU" sz="44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 rot="10800000">
            <a:off x="6372200" y="1949255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&gt;</a:t>
            </a:r>
            <a:endParaRPr lang="ru-RU" sz="44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915816" y="3435846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12</a:t>
            </a:r>
            <a:endParaRPr lang="ru-RU" sz="28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598820" y="3435846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12</a:t>
            </a:r>
            <a:endParaRPr lang="ru-RU" sz="28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598819" y="2681503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10</a:t>
            </a:r>
            <a:endParaRPr lang="ru-RU" sz="28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915815" y="2700925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10</a:t>
            </a:r>
            <a:endParaRPr lang="ru-RU" sz="28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115616" y="1694186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15</a:t>
            </a:r>
            <a:endParaRPr lang="ru-RU" sz="28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734186" y="1694186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15</a:t>
            </a:r>
            <a:endParaRPr lang="ru-RU" sz="28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580112" y="915566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24</a:t>
            </a:r>
            <a:endParaRPr lang="ru-RU" sz="28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236296" y="915566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16</a:t>
            </a:r>
            <a:endParaRPr lang="ru-RU" sz="28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52120" y="1660327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21</a:t>
            </a:r>
            <a:endParaRPr lang="ru-RU" sz="28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255976" y="1703108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24</a:t>
            </a:r>
            <a:endParaRPr lang="ru-RU" sz="28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37388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35173" y="269235"/>
            <a:ext cx="7704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Qaysilari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to‘rtta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teng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bo‘lakka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bo‘lingan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?</a:t>
            </a:r>
          </a:p>
          <a:p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			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(148-bet)</a:t>
            </a:r>
            <a:endParaRPr lang="ru-RU" sz="28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AutoShape 6" descr="Детские маленькие мячики с пупырышками. Маленькие мячики детские купить -  Родные игруш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D:\bb9dd613f17435d615e472902121f74c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Помидор 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010010"/>
            <a:ext cx="1323713" cy="1224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Кусочек лимона в белом цвете Стоковое Фото - изображение насчитывающей  раздел, отрезок: 16960482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5" t="10026" r="9189" b="9978"/>
          <a:stretch/>
        </p:blipFill>
        <p:spPr bwMode="auto">
          <a:xfrm>
            <a:off x="7393951" y="1951640"/>
            <a:ext cx="1282505" cy="1282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Печенье PNG Free File | PNG Play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67" b="8111"/>
          <a:stretch/>
        </p:blipFill>
        <p:spPr bwMode="auto">
          <a:xfrm>
            <a:off x="409716" y="1824818"/>
            <a:ext cx="1419084" cy="1395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Овал 18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467544" y="269235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1" name="Picture 10" descr="Печенье PNG Free File | PNG Play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2" b="3926"/>
          <a:stretch/>
        </p:blipFill>
        <p:spPr bwMode="auto">
          <a:xfrm>
            <a:off x="1907704" y="1824818"/>
            <a:ext cx="1366888" cy="1458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Помидор 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995687"/>
            <a:ext cx="1323713" cy="1224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Кусочек лимона в белом цвете Стоковое Фото - изображение насчитывающей  раздел, отрезок: 169604828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5" t="10026" r="9189" b="9978"/>
          <a:stretch/>
        </p:blipFill>
        <p:spPr bwMode="auto">
          <a:xfrm>
            <a:off x="6044532" y="1945051"/>
            <a:ext cx="1289094" cy="1289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единительная линия 8"/>
          <p:cNvCxnSpPr/>
          <p:nvPr/>
        </p:nvCxnSpPr>
        <p:spPr>
          <a:xfrm flipH="1">
            <a:off x="1153491" y="1685153"/>
            <a:ext cx="68366" cy="1728192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2522782" y="1689988"/>
            <a:ext cx="68366" cy="1728192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4932040" y="1757981"/>
            <a:ext cx="68366" cy="1728192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>
            <a:off x="6372200" y="1743658"/>
            <a:ext cx="68366" cy="1728192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8035203" y="1721784"/>
            <a:ext cx="68366" cy="1728192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stCxn id="21" idx="3"/>
            <a:endCxn id="1034" idx="3"/>
          </p:cNvCxnSpPr>
          <p:nvPr/>
        </p:nvCxnSpPr>
        <p:spPr>
          <a:xfrm flipH="1" flipV="1">
            <a:off x="1828800" y="2522320"/>
            <a:ext cx="1445792" cy="31764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 flipV="1">
            <a:off x="4566368" y="2283718"/>
            <a:ext cx="1445792" cy="31764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>
            <a:off x="6012160" y="2139702"/>
            <a:ext cx="1321466" cy="288032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 flipV="1">
            <a:off x="7404633" y="2588233"/>
            <a:ext cx="1445792" cy="31764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>
            <a:off x="3491880" y="1824818"/>
            <a:ext cx="936104" cy="1458532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3203848" y="2139702"/>
            <a:ext cx="1440160" cy="936104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019214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</TotalTime>
  <Words>135</Words>
  <Application>Microsoft Office PowerPoint</Application>
  <PresentationFormat>Экран (16:9)</PresentationFormat>
  <Paragraphs>49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31</cp:revision>
  <dcterms:created xsi:type="dcterms:W3CDTF">2021-10-30T11:53:39Z</dcterms:created>
  <dcterms:modified xsi:type="dcterms:W3CDTF">2021-12-27T13:55:47Z</dcterms:modified>
</cp:coreProperties>
</file>