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77" r:id="rId5"/>
    <p:sldId id="274" r:id="rId6"/>
    <p:sldId id="270" r:id="rId7"/>
    <p:sldId id="273" r:id="rId8"/>
    <p:sldId id="275" r:id="rId9"/>
    <p:sldId id="271" r:id="rId10"/>
    <p:sldId id="262" r:id="rId11"/>
    <p:sldId id="276" r:id="rId12"/>
    <p:sldId id="26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blon-proshhay-nachalnaya-shkola-prevyu – КГОБУ &amp;quot;Петропавловск-Камчатская  школа №1 для детей с ОВЗ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396536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1847639"/>
            <a:ext cx="6048672" cy="77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1741353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2-sinf</a:t>
            </a:r>
            <a:endParaRPr lang="ru-RU" sz="5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09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/>
          <a:srcRect t="7264"/>
          <a:stretch/>
        </p:blipFill>
        <p:spPr bwMode="auto">
          <a:xfrm>
            <a:off x="-252536" y="-92546"/>
            <a:ext cx="100091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90887" y="1707654"/>
            <a:ext cx="7053113" cy="619786"/>
          </a:xfrm>
          <a:prstGeom prst="rect">
            <a:avLst/>
          </a:prstGeom>
          <a:noFill/>
        </p:spPr>
        <p:txBody>
          <a:bodyPr wrap="square" lIns="65151" tIns="32576" rIns="65151" bIns="32576" rtlCol="0">
            <a:spAutoFit/>
          </a:bodyPr>
          <a:lstStyle/>
          <a:p>
            <a:pPr algn="ctr"/>
            <a:r>
              <a:rPr lang="uz-Cyrl-UZ" sz="3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uz-Cyrl-UZ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uz-Cyrl-UZ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577847"/>
            <a:ext cx="5598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148-bet. 5-topshiriq</a:t>
            </a:r>
            <a:endParaRPr lang="ru-RU" sz="4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07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Choragi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(148-bet)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2132" y="2139702"/>
            <a:ext cx="1306648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139702"/>
            <a:ext cx="1331825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139702"/>
            <a:ext cx="1331825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61647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7943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18055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98819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60032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860032" y="2139702"/>
            <a:ext cx="251705" cy="1296144"/>
          </a:xfrm>
          <a:prstGeom prst="rect">
            <a:avLst/>
          </a:prstGeom>
          <a:solidFill>
            <a:srgbClr val="FF00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61648" y="2139702"/>
            <a:ext cx="665913" cy="1296144"/>
          </a:xfrm>
          <a:prstGeom prst="rect">
            <a:avLst/>
          </a:prstGeom>
          <a:solidFill>
            <a:srgbClr val="0070C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2132" y="2139702"/>
            <a:ext cx="665913" cy="64807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18047" y="2139702"/>
            <a:ext cx="640734" cy="64807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1399268" flipV="1">
            <a:off x="5512520" y="2291763"/>
            <a:ext cx="1435781" cy="52657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7250309" flipV="1">
            <a:off x="5757210" y="2481357"/>
            <a:ext cx="1267844" cy="446012"/>
          </a:xfrm>
          <a:prstGeom prst="triangle">
            <a:avLst>
              <a:gd name="adj" fmla="val 500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3177181">
            <a:off x="5398898" y="2528535"/>
            <a:ext cx="1280993" cy="388742"/>
          </a:xfrm>
          <a:prstGeom prst="triangl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 flipV="1">
            <a:off x="7812360" y="2007951"/>
            <a:ext cx="648072" cy="6969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 flipH="1" flipV="1">
            <a:off x="7164288" y="2007950"/>
            <a:ext cx="648072" cy="6969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 flipH="1">
            <a:off x="7164288" y="2704869"/>
            <a:ext cx="657221" cy="658968"/>
          </a:xfrm>
          <a:prstGeom prst="triangle">
            <a:avLst>
              <a:gd name="adj" fmla="val 100000"/>
            </a:avLst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7812360" y="2704869"/>
            <a:ext cx="648072" cy="658967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18047" y="2787774"/>
            <a:ext cx="640734" cy="64807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бители книг | Идеи для обустройства класса, Школьные идеи, Дошколь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5625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285978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147814"/>
            <a:ext cx="329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90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Photo | Flat lay stationery arrangement on yellow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060213"/>
            <a:ext cx="5472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Butunning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bo‘laklari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(choragi)</a:t>
            </a:r>
            <a:endParaRPr lang="en-US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57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/>
          <a:srcRect t="7264"/>
          <a:stretch/>
        </p:blipFill>
        <p:spPr bwMode="auto">
          <a:xfrm>
            <a:off x="-252536" y="-92546"/>
            <a:ext cx="100091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55538" y="1687534"/>
            <a:ext cx="7053113" cy="2097114"/>
          </a:xfrm>
          <a:prstGeom prst="rect">
            <a:avLst/>
          </a:prstGeom>
          <a:noFill/>
        </p:spPr>
        <p:txBody>
          <a:bodyPr wrap="square" lIns="65151" tIns="32576" rIns="65151" bIns="32576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147-bet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5-topshiriq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2" y="15246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01191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89530"/>
            <a:ext cx="702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Shakllarni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chizib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har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birining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yarmini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bo‘yaymiz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(147-bet)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3526" y="4096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72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95537" y="2078206"/>
            <a:ext cx="651715" cy="12136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707655"/>
            <a:ext cx="1368152" cy="798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220072" y="1995686"/>
            <a:ext cx="1656184" cy="129614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20072" y="2635042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139952" y="2230112"/>
            <a:ext cx="0" cy="10617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043609" y="2078206"/>
            <a:ext cx="3643" cy="1226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1047252" y="2084542"/>
            <a:ext cx="648072" cy="1213624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20934" y="2230112"/>
            <a:ext cx="864096" cy="10617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220727" y="1992549"/>
            <a:ext cx="1656184" cy="623951"/>
          </a:xfrm>
          <a:prstGeom prst="trapezoid">
            <a:avLst>
              <a:gd name="adj" fmla="val 51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2495809"/>
            <a:ext cx="1368152" cy="7984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14695" r="34704" b="71712"/>
          <a:stretch/>
        </p:blipFill>
        <p:spPr bwMode="auto">
          <a:xfrm rot="18881136">
            <a:off x="1730603" y="1989063"/>
            <a:ext cx="1368152" cy="13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2230112"/>
            <a:ext cx="864096" cy="1061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69235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Pishiriqni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4 ta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qismga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pishiriqning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choragi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to‘rtdan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deyiladi</a:t>
            </a:r>
            <a:r>
              <a:rPr lang="en-US" sz="3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6" t="30725" r="59402" b="64019"/>
          <a:stretch/>
        </p:blipFill>
        <p:spPr bwMode="auto">
          <a:xfrm>
            <a:off x="4047267" y="2643758"/>
            <a:ext cx="1044116" cy="6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1" t="35688" r="59711" b="57308"/>
          <a:stretch/>
        </p:blipFill>
        <p:spPr bwMode="auto">
          <a:xfrm>
            <a:off x="4143445" y="3015676"/>
            <a:ext cx="923792" cy="86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30725" r="63164" b="64019"/>
          <a:stretch/>
        </p:blipFill>
        <p:spPr bwMode="auto">
          <a:xfrm>
            <a:off x="3131840" y="2643758"/>
            <a:ext cx="1044116" cy="6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35688" r="63318" b="57358"/>
          <a:stretch/>
        </p:blipFill>
        <p:spPr bwMode="auto">
          <a:xfrm>
            <a:off x="3142298" y="3015676"/>
            <a:ext cx="1001147" cy="85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Дорогой друг! Нот всего лишь семь на свете- До, ре, ми, фа, Соль, ля , си  Ты запомни ноты эти и в тетрадку запиши ? Дом м ? рога До ро га К пость Кре  пость ? К сло Крес ло ? чка Реч ка ? шка Миш ка ? дор По По ми дор ? н Ка  Ка мин ? нтик Фан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74" y="2900038"/>
            <a:ext cx="1831960" cy="18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59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5816 -0.032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6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8642E-6 L -0.06371 0.054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27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5556 -0.048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4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05156 0.067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Yong‘oqning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bo‘lagi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chorak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qismiga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(148-bet)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45272" r="25318" b="37928"/>
          <a:stretch/>
        </p:blipFill>
        <p:spPr bwMode="auto">
          <a:xfrm>
            <a:off x="1617487" y="1646170"/>
            <a:ext cx="5832648" cy="1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5" t="50646" r="26279" b="40057"/>
          <a:stretch/>
        </p:blipFill>
        <p:spPr bwMode="auto">
          <a:xfrm>
            <a:off x="6479227" y="2234405"/>
            <a:ext cx="757069" cy="104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07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9861 0.248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692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		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(148-bet)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22485" y="1635646"/>
            <a:ext cx="1777307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>
            <a:off x="778469" y="2465559"/>
            <a:ext cx="1055138" cy="8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922485" y="2463738"/>
            <a:ext cx="1777307" cy="18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4" idx="4"/>
          </p:cNvCxnSpPr>
          <p:nvPr/>
        </p:nvCxnSpPr>
        <p:spPr>
          <a:xfrm flipH="1">
            <a:off x="1811139" y="1635646"/>
            <a:ext cx="33492" cy="16561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1"/>
          </p:cNvCxnSpPr>
          <p:nvPr/>
        </p:nvCxnSpPr>
        <p:spPr>
          <a:xfrm flipV="1">
            <a:off x="778469" y="2914698"/>
            <a:ext cx="52756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8469" y="2919214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347864" y="2376993"/>
            <a:ext cx="25202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49515" y="2380926"/>
            <a:ext cx="574413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577081" y="2376993"/>
            <a:ext cx="0" cy="457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23928" y="2380926"/>
            <a:ext cx="0" cy="457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20072" y="2380926"/>
            <a:ext cx="0" cy="457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059832" y="2605010"/>
            <a:ext cx="504056" cy="45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059832" y="260952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876256" y="1786605"/>
            <a:ext cx="1584176" cy="16093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632340" y="1786605"/>
            <a:ext cx="0" cy="16093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028384" y="1786605"/>
            <a:ext cx="0" cy="16093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40519" y="1767086"/>
            <a:ext cx="0" cy="16093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240518" y="1791607"/>
            <a:ext cx="391821" cy="1577233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588224" y="3130722"/>
            <a:ext cx="865747" cy="45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588224" y="3135238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90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83811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Taqqoslaymiz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(148-bet) 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275606"/>
            <a:ext cx="30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· 6	       6 ·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07704" y="1346743"/>
            <a:ext cx="57606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90076" y="1995686"/>
            <a:ext cx="30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· 3	       3 · 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98188" y="2066823"/>
            <a:ext cx="57606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64088" y="1275606"/>
            <a:ext cx="30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· 3	       2 · 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72200" y="1346743"/>
            <a:ext cx="57606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64088" y="1994816"/>
            <a:ext cx="30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7	       8 · 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72200" y="2065953"/>
            <a:ext cx="57606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699792" y="3004668"/>
            <a:ext cx="30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· 2	       2 · 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07904" y="3075805"/>
            <a:ext cx="57606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699792" y="3723878"/>
            <a:ext cx="30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· 3	       3 · 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07904" y="3795015"/>
            <a:ext cx="57606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15616" y="89169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89169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6313" y="121405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6448" y="195579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6164" y="294311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86029" y="36931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0460" y="118635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ru-RU" sz="4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0800000">
            <a:off x="6372200" y="194925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ru-RU" sz="4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343584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98820" y="343584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98819" y="268150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815" y="270092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16941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4186" y="16941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0112" y="91556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6296" y="91556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2120" y="16603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5976" y="170310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73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5173" y="2692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Qaysilari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to‘rtta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(148-bet)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омидор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10010"/>
            <a:ext cx="1323713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усочек лимона в белом цвете Стоковое Фото - изображение насчитывающей  раздел, отрезок: 1696048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026" r="9189" b="9978"/>
          <a:stretch/>
        </p:blipFill>
        <p:spPr bwMode="auto">
          <a:xfrm>
            <a:off x="7393951" y="1951640"/>
            <a:ext cx="1282505" cy="12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еченье PNG Free File | PNG Pl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" b="8111"/>
          <a:stretch/>
        </p:blipFill>
        <p:spPr bwMode="auto">
          <a:xfrm>
            <a:off x="409716" y="1824818"/>
            <a:ext cx="1419084" cy="13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" name="Picture 10" descr="Печенье PNG Free File | PNG Pl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b="3926"/>
          <a:stretch/>
        </p:blipFill>
        <p:spPr bwMode="auto">
          <a:xfrm>
            <a:off x="1907704" y="1824818"/>
            <a:ext cx="1366888" cy="1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Помидор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687"/>
            <a:ext cx="1323713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Кусочек лимона в белом цвете Стоковое Фото - изображение насчитывающей  раздел, отрезок: 16960482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026" r="9189" b="9978"/>
          <a:stretch/>
        </p:blipFill>
        <p:spPr bwMode="auto">
          <a:xfrm>
            <a:off x="6044532" y="1945051"/>
            <a:ext cx="1289094" cy="12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153491" y="1685153"/>
            <a:ext cx="68366" cy="17281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522782" y="1689988"/>
            <a:ext cx="68366" cy="17281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932040" y="1757981"/>
            <a:ext cx="68366" cy="17281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372200" y="1743658"/>
            <a:ext cx="68366" cy="17281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8035203" y="1721784"/>
            <a:ext cx="68366" cy="17281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1" idx="3"/>
            <a:endCxn id="1034" idx="3"/>
          </p:cNvCxnSpPr>
          <p:nvPr/>
        </p:nvCxnSpPr>
        <p:spPr>
          <a:xfrm flipH="1" flipV="1">
            <a:off x="1828800" y="2522320"/>
            <a:ext cx="1445792" cy="3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566368" y="2283718"/>
            <a:ext cx="1445792" cy="3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012160" y="2139702"/>
            <a:ext cx="1321466" cy="2880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404633" y="2588233"/>
            <a:ext cx="1445792" cy="3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491880" y="1824818"/>
            <a:ext cx="936104" cy="14585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203848" y="2139702"/>
            <a:ext cx="1440160" cy="936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92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135</Words>
  <Application>Microsoft Office PowerPoint</Application>
  <PresentationFormat>Экран (16:9)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31</cp:revision>
  <dcterms:created xsi:type="dcterms:W3CDTF">2021-10-30T11:53:39Z</dcterms:created>
  <dcterms:modified xsi:type="dcterms:W3CDTF">2021-12-27T13:55:47Z</dcterms:modified>
</cp:coreProperties>
</file>