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9" r:id="rId10"/>
    <p:sldId id="262" r:id="rId11"/>
    <p:sldId id="268" r:id="rId12"/>
    <p:sldId id="26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9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качать фон “Планеты и ракета” для презентаций PowerPoint,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4" name="Picture 6" descr="D:\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68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635646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151-bet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5-topshiriq</a:t>
            </a:r>
          </a:p>
          <a:p>
            <a:endParaRPr lang="ru-RU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25" y="-1328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278306"/>
            <a:ext cx="7075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(151-bet)</a:t>
            </a:r>
            <a:endParaRPr lang="ru-RU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90000" y="1938209"/>
            <a:ext cx="1605736" cy="47163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1874839"/>
            <a:ext cx="36004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0000" y="2409165"/>
            <a:ext cx="1605736" cy="47163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0000" y="2880799"/>
            <a:ext cx="1605736" cy="47163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1874839"/>
            <a:ext cx="36004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4008" y="1874838"/>
            <a:ext cx="36004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692944" y="1907803"/>
            <a:ext cx="1519016" cy="14605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488349" y="1923676"/>
            <a:ext cx="0" cy="69761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794114" y="2589215"/>
            <a:ext cx="695275" cy="43327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3489389" y="2605416"/>
            <a:ext cx="578555" cy="45419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001689" y="1891038"/>
            <a:ext cx="72008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721769" y="1886582"/>
            <a:ext cx="72008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281609" y="1886582"/>
            <a:ext cx="72008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956532" y="3723878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5014898" y="3723878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flipV="1">
            <a:off x="4484546" y="3723878"/>
            <a:ext cx="1060704" cy="90854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ские шаблоны на круж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2" y="0"/>
            <a:ext cx="91665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0018" y="1131590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en-US" sz="60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6000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60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410034"/>
            <a:ext cx="5904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		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Butunning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bo‘laklari</a:t>
            </a:r>
            <a:endParaRPr lang="en-US" sz="4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(9-dars. 150-bet)</a:t>
            </a:r>
            <a:endParaRPr lang="ru-RU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2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2201" y="1407675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49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-bet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5-topshiriq</a:t>
            </a:r>
          </a:p>
          <a:p>
            <a:endParaRPr lang="ru-RU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923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(149-bet)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458" y="2094596"/>
            <a:ext cx="1424238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3" y="2427734"/>
            <a:ext cx="1331825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79713" y="2427734"/>
            <a:ext cx="1331825" cy="4293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1459" y="2094596"/>
            <a:ext cx="469824" cy="609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1399268" flipV="1">
            <a:off x="5570349" y="1953667"/>
            <a:ext cx="1435781" cy="52657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7250309" flipV="1">
            <a:off x="5815039" y="2143261"/>
            <a:ext cx="1267844" cy="446012"/>
          </a:xfrm>
          <a:prstGeom prst="triangle">
            <a:avLst>
              <a:gd name="adj" fmla="val 500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3177181">
            <a:off x="5456727" y="2190439"/>
            <a:ext cx="1280993" cy="388742"/>
          </a:xfrm>
          <a:prstGeom prst="triangle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81282" y="2094596"/>
            <a:ext cx="504056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79712" y="2857062"/>
            <a:ext cx="1331825" cy="429328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308304" y="1902897"/>
            <a:ext cx="1187809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740352" y="1914939"/>
            <a:ext cx="1" cy="129614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100392" y="1902897"/>
            <a:ext cx="395721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91880" y="1779662"/>
            <a:ext cx="1291580" cy="12601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57045" y="1786192"/>
            <a:ext cx="1" cy="1247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>
            <a:off x="3405189" y="2429616"/>
            <a:ext cx="751857" cy="6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3487315" y="2411124"/>
            <a:ext cx="12961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8" t="19369" r="46705" b="69130"/>
          <a:stretch/>
        </p:blipFill>
        <p:spPr bwMode="auto">
          <a:xfrm>
            <a:off x="4533546" y="2920953"/>
            <a:ext cx="1645921" cy="16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25" y="-1328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6802" y="26749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Qismlarning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nomlarini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eslaymiz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(150-bet)</a:t>
            </a:r>
            <a:endParaRPr lang="ru-RU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252" y="1243211"/>
            <a:ext cx="3549952" cy="609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650762" y="1131590"/>
            <a:ext cx="214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butun</a:t>
            </a:r>
            <a:endParaRPr lang="ru-RU" sz="2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8898" y="1961965"/>
            <a:ext cx="413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Ikkidan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yarim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8709" y="2789515"/>
            <a:ext cx="413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To‘rtdan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chorak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8708" y="3653611"/>
            <a:ext cx="413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0000" y="2028108"/>
            <a:ext cx="3549952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06851" y="2840477"/>
            <a:ext cx="3549952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2775" y="3647912"/>
            <a:ext cx="3549952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90000" y="2028107"/>
            <a:ext cx="1791228" cy="609767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6252" y="2840477"/>
            <a:ext cx="887488" cy="609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500263" y="2840477"/>
            <a:ext cx="887488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387751" y="2840477"/>
            <a:ext cx="887488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269315" y="2840477"/>
            <a:ext cx="887488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6251" y="3653611"/>
            <a:ext cx="1157437" cy="609768"/>
          </a:xfrm>
          <a:prstGeom prst="rect">
            <a:avLst/>
          </a:prstGeom>
          <a:solidFill>
            <a:srgbClr val="0070C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763688" y="3647911"/>
            <a:ext cx="1187833" cy="61546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951521" y="3647911"/>
            <a:ext cx="1211207" cy="61546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89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599" y="197314"/>
            <a:ext cx="8079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rasmlarda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narsaning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yarmi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choragi,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tasvirlangan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(150-bet)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7" name="Picture 4" descr="Печенье PNG Download Free Image | PNG Pl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7684" r="6332" b="9852"/>
          <a:stretch/>
        </p:blipFill>
        <p:spPr bwMode="auto">
          <a:xfrm>
            <a:off x="639317" y="1861822"/>
            <a:ext cx="1370735" cy="13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ВЁРСТ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 t="19577" r="5809" b="21730"/>
          <a:stretch/>
        </p:blipFill>
        <p:spPr bwMode="auto">
          <a:xfrm>
            <a:off x="2567822" y="3433005"/>
            <a:ext cx="1677971" cy="11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ВЁРСТ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19577" r="4247" b="21730"/>
          <a:stretch/>
        </p:blipFill>
        <p:spPr bwMode="auto">
          <a:xfrm>
            <a:off x="4479000" y="3416777"/>
            <a:ext cx="1913642" cy="11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ченье PNG Download Free Image | PNG Pl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7684" r="6332" b="9852"/>
          <a:stretch/>
        </p:blipFill>
        <p:spPr bwMode="auto">
          <a:xfrm>
            <a:off x="2534077" y="1881695"/>
            <a:ext cx="1370735" cy="13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 flipH="1">
            <a:off x="6689488" y="1837940"/>
            <a:ext cx="16185" cy="164608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774535" y="1789154"/>
            <a:ext cx="34183" cy="15037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738612" y="1995686"/>
            <a:ext cx="1097084" cy="112138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00" y="1801664"/>
            <a:ext cx="1389144" cy="13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3059832" y="1803862"/>
            <a:ext cx="346976" cy="148902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534077" y="2283718"/>
            <a:ext cx="1370735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995919" y="2149682"/>
            <a:ext cx="0" cy="97028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803862"/>
            <a:ext cx="1440161" cy="13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6989144" y="1923678"/>
            <a:ext cx="31128" cy="13173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52" idx="0"/>
            <a:endCxn id="52" idx="2"/>
          </p:cNvCxnSpPr>
          <p:nvPr/>
        </p:nvCxnSpPr>
        <p:spPr>
          <a:xfrm>
            <a:off x="3406808" y="3433005"/>
            <a:ext cx="0" cy="11946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935488" y="3472730"/>
            <a:ext cx="0" cy="113874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8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599" y="197314"/>
            <a:ext cx="8079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rasmlarda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narsaning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yarmi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choragi,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tasvirlangan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(150-bet)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усочек лимона в белом цвете Стоковое Фото - изображение насчитывающей  раздел, отрезок: 16960482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026" r="9189" b="9978"/>
          <a:stretch/>
        </p:blipFill>
        <p:spPr bwMode="auto">
          <a:xfrm>
            <a:off x="2215769" y="1784502"/>
            <a:ext cx="1613534" cy="16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3" name="Picture 8" descr="Кусочек лимона в белом цвете Стоковое Фото - изображение насчитывающей  раздел, отрезок: 16960482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026" r="9189" b="9978"/>
          <a:stretch/>
        </p:blipFill>
        <p:spPr bwMode="auto">
          <a:xfrm>
            <a:off x="460375" y="1811167"/>
            <a:ext cx="1586869" cy="15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>
            <a:endCxn id="33" idx="2"/>
          </p:cNvCxnSpPr>
          <p:nvPr/>
        </p:nvCxnSpPr>
        <p:spPr>
          <a:xfrm>
            <a:off x="1253809" y="1816184"/>
            <a:ext cx="1" cy="158185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Азиатская груша Фрукты, Груша, натуральные продукты, еда, фотография png |  Klipart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60927"/>
            <a:ext cx="1442611" cy="16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771800" y="1818552"/>
            <a:ext cx="0" cy="15794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Азиатская груша Фрукты, Груша, натуральные продукты, еда, фотография png |  Klipart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681965"/>
            <a:ext cx="1440161" cy="15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Прямая соединительная линия 49"/>
          <p:cNvCxnSpPr/>
          <p:nvPr/>
        </p:nvCxnSpPr>
        <p:spPr>
          <a:xfrm flipH="1">
            <a:off x="5709687" y="2139702"/>
            <a:ext cx="590504" cy="115318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2 вишни белой стоковое фото. изображение насчитывающей природа - 3136915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10340" r="15523" b="15924"/>
          <a:stretch/>
        </p:blipFill>
        <p:spPr bwMode="auto">
          <a:xfrm>
            <a:off x="2771800" y="3313264"/>
            <a:ext cx="1570675" cy="15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5422594" y="2334688"/>
            <a:ext cx="574187" cy="3617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7236295" y="1923678"/>
            <a:ext cx="576065" cy="13895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2 вишни белой стоковое фото. изображение насчитывающей природа - 3136915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10340" r="15523" b="15924"/>
          <a:stretch/>
        </p:blipFill>
        <p:spPr bwMode="auto">
          <a:xfrm>
            <a:off x="4716016" y="3292884"/>
            <a:ext cx="1584176" cy="158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7596335" y="2515552"/>
            <a:ext cx="720081" cy="4882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131840" y="3504000"/>
            <a:ext cx="792088" cy="128665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508104" y="3398036"/>
            <a:ext cx="29629" cy="6882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26" idx="0"/>
          </p:cNvCxnSpPr>
          <p:nvPr/>
        </p:nvCxnSpPr>
        <p:spPr>
          <a:xfrm flipH="1">
            <a:off x="3419872" y="3313264"/>
            <a:ext cx="137266" cy="10586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537733" y="4086292"/>
            <a:ext cx="474427" cy="70436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5011560" y="4086292"/>
            <a:ext cx="496544" cy="70436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2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658" y="248856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Hasan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Husan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bo‘laklarga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pitsa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sotib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olishdi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Ular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yeyishdi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ortib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qoldi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bola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pitsaning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qismini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Ularga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raqamdagi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pitsa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аказать Ассорти в Москву САО с доставкой на дом. Sergiopizz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4957"/>
            <a:ext cx="1872208" cy="17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Заказать Ассорти в Москву САО с доставкой на дом. Sergiopizz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74284"/>
            <a:ext cx="1872208" cy="17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Заказать Ассорти в Москву САО с доставкой на дом. Sergiopizz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64236"/>
            <a:ext cx="1872208" cy="17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45152" y="415442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2528" y="421638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328" y="42163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63625" y="2864236"/>
            <a:ext cx="0" cy="17957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27984" y="2767890"/>
            <a:ext cx="0" cy="102799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27984" y="3771796"/>
            <a:ext cx="576064" cy="70579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851920" y="3795886"/>
            <a:ext cx="576064" cy="6817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899536" y="2874284"/>
            <a:ext cx="0" cy="180507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1"/>
            <a:endCxn id="9" idx="3"/>
          </p:cNvCxnSpPr>
          <p:nvPr/>
        </p:nvCxnSpPr>
        <p:spPr>
          <a:xfrm>
            <a:off x="5940152" y="3761749"/>
            <a:ext cx="187220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128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209" y="232360"/>
            <a:ext cx="57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Noma’lumlarni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8363" y="149163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5753" y="149163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71600" y="2499742"/>
            <a:ext cx="302433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55931" y="2499742"/>
            <a:ext cx="304446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05753" y="4011910"/>
            <a:ext cx="304446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8042" y="149163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авая круглая скобка 14"/>
          <p:cNvSpPr/>
          <p:nvPr/>
        </p:nvSpPr>
        <p:spPr>
          <a:xfrm rot="5400000" flipH="1">
            <a:off x="1782871" y="1471907"/>
            <a:ext cx="188265" cy="169011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круглая скобка 24"/>
          <p:cNvSpPr/>
          <p:nvPr/>
        </p:nvSpPr>
        <p:spPr>
          <a:xfrm rot="5400000" flipH="1">
            <a:off x="3640670" y="2074040"/>
            <a:ext cx="188265" cy="48584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5400000" flipH="1">
            <a:off x="3015412" y="1995889"/>
            <a:ext cx="199386" cy="65327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/>
          <p:cNvSpPr/>
          <p:nvPr/>
        </p:nvSpPr>
        <p:spPr>
          <a:xfrm rot="5400000">
            <a:off x="2397878" y="1246669"/>
            <a:ext cx="171779" cy="296595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281088" y="282335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Правая круглая скобка 30"/>
          <p:cNvSpPr/>
          <p:nvPr/>
        </p:nvSpPr>
        <p:spPr>
          <a:xfrm rot="5400000" flipH="1">
            <a:off x="5856081" y="1464093"/>
            <a:ext cx="188265" cy="169011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круглая скобка 31"/>
          <p:cNvSpPr/>
          <p:nvPr/>
        </p:nvSpPr>
        <p:spPr>
          <a:xfrm rot="5400000" flipH="1">
            <a:off x="7699752" y="2066227"/>
            <a:ext cx="188265" cy="48584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круглая скобка 32"/>
          <p:cNvSpPr/>
          <p:nvPr/>
        </p:nvSpPr>
        <p:spPr>
          <a:xfrm rot="5400000" flipH="1">
            <a:off x="7074494" y="1988076"/>
            <a:ext cx="199386" cy="65327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круглая скобка 33"/>
          <p:cNvSpPr/>
          <p:nvPr/>
        </p:nvSpPr>
        <p:spPr>
          <a:xfrm rot="5400000">
            <a:off x="6456960" y="1238856"/>
            <a:ext cx="171779" cy="296595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854504" y="1553083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2243" y="15765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84532" y="15765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2500" y="280718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авая круглая скобка 38"/>
          <p:cNvSpPr/>
          <p:nvPr/>
        </p:nvSpPr>
        <p:spPr>
          <a:xfrm rot="5400000" flipH="1">
            <a:off x="4056350" y="2588299"/>
            <a:ext cx="188265" cy="242721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круглая скобка 39"/>
          <p:cNvSpPr/>
          <p:nvPr/>
        </p:nvSpPr>
        <p:spPr>
          <a:xfrm rot="5400000" flipH="1">
            <a:off x="5567868" y="3558981"/>
            <a:ext cx="188265" cy="48584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ая круглая скобка 41"/>
          <p:cNvSpPr/>
          <p:nvPr/>
        </p:nvSpPr>
        <p:spPr>
          <a:xfrm rot="5400000">
            <a:off x="4325076" y="2731610"/>
            <a:ext cx="171779" cy="296595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040828" y="306925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35727" y="281553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39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52648" y="306925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00616" y="42999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954624" y="2426722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442316" y="2427734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747856" y="2427734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043792" y="2427734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897125" y="2427734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402274" y="2434473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687431" y="2414404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936796" y="2434473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855103" y="3939902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306880" y="3939902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821060" y="3939902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538887" y="914475"/>
            <a:ext cx="290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25+9+5=39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7622" y="3707771"/>
            <a:ext cx="194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25-5=20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52648" y="944394"/>
            <a:ext cx="227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25-9-5=11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69904" y="153953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66746" y="30701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05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3" grpId="0"/>
      <p:bldP spid="44" grpId="0"/>
      <p:bldP spid="57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165</Words>
  <Application>Microsoft Office PowerPoint</Application>
  <PresentationFormat>Экран (16:9)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23</cp:revision>
  <dcterms:created xsi:type="dcterms:W3CDTF">2021-12-21T15:50:29Z</dcterms:created>
  <dcterms:modified xsi:type="dcterms:W3CDTF">2021-12-26T08:15:58Z</dcterms:modified>
</cp:coreProperties>
</file>