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3" r:id="rId6"/>
    <p:sldId id="264" r:id="rId7"/>
    <p:sldId id="265" r:id="rId8"/>
    <p:sldId id="266" r:id="rId9"/>
    <p:sldId id="269" r:id="rId10"/>
    <p:sldId id="262" r:id="rId11"/>
    <p:sldId id="268" r:id="rId12"/>
    <p:sldId id="260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492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14.jpeg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Cкачать фон “Планеты и ракета” для презентаций PowerPoint,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174" name="Picture 6" descr="D:\astronom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6681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1635646"/>
            <a:ext cx="5904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</a:t>
            </a:r>
            <a:endParaRPr lang="en-US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151-bet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5-topshiriq</a:t>
            </a:r>
          </a:p>
          <a:p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14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25" y="-1328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47664" y="278306"/>
            <a:ext cx="7075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bo‘yaymiz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(151-bet)</a:t>
            </a:r>
            <a:endParaRPr lang="ru-RU" sz="2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90000" y="1938209"/>
            <a:ext cx="1605736" cy="47163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004048" y="1874839"/>
            <a:ext cx="36004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90000" y="2409165"/>
            <a:ext cx="1605736" cy="47163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90000" y="2880799"/>
            <a:ext cx="1605736" cy="47163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364088" y="1874839"/>
            <a:ext cx="36004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644008" y="1874838"/>
            <a:ext cx="36004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692944" y="1907803"/>
            <a:ext cx="1519016" cy="1460500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488349" y="1923676"/>
            <a:ext cx="0" cy="697613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2794114" y="2589215"/>
            <a:ext cx="695275" cy="43327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3489389" y="2605416"/>
            <a:ext cx="578555" cy="454191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001689" y="1891038"/>
            <a:ext cx="72008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7721769" y="1886582"/>
            <a:ext cx="72008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6281609" y="1886582"/>
            <a:ext cx="720080" cy="1428755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3956532" y="3723878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5014898" y="3723878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 flipV="1">
            <a:off x="4484546" y="3723878"/>
            <a:ext cx="1060704" cy="908546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6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тские шаблоны на круж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2" y="0"/>
            <a:ext cx="91665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50018" y="1131590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endParaRPr lang="en-US" sz="60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6000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60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03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1410034"/>
            <a:ext cx="59046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		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Butunning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bo‘laklari</a:t>
            </a:r>
            <a:endParaRPr lang="en-US" sz="48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en-US" sz="40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(9-dars. 150-bet)</a:t>
            </a:r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62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2201" y="1407675"/>
            <a:ext cx="59046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ru-RU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49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-bet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5-topshiriq</a:t>
            </a:r>
          </a:p>
          <a:p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7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269235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(149-bet)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1458" y="2094596"/>
            <a:ext cx="1424238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79713" y="2427734"/>
            <a:ext cx="1331825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979713" y="2427734"/>
            <a:ext cx="1331825" cy="429328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11459" y="2094596"/>
            <a:ext cx="469824" cy="609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21399268" flipV="1">
            <a:off x="5570349" y="1953667"/>
            <a:ext cx="1435781" cy="52657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7250309" flipV="1">
            <a:off x="5815039" y="2143261"/>
            <a:ext cx="1267844" cy="446012"/>
          </a:xfrm>
          <a:prstGeom prst="triangle">
            <a:avLst>
              <a:gd name="adj" fmla="val 500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3177181">
            <a:off x="5456727" y="2190439"/>
            <a:ext cx="1280993" cy="388742"/>
          </a:xfrm>
          <a:prstGeom prst="triangle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81282" y="2094596"/>
            <a:ext cx="504056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979712" y="2857062"/>
            <a:ext cx="1331825" cy="429328"/>
          </a:xfrm>
          <a:prstGeom prst="rect">
            <a:avLst/>
          </a:prstGeom>
          <a:solidFill>
            <a:srgbClr val="00B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308304" y="1902897"/>
            <a:ext cx="1187809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7740352" y="1914939"/>
            <a:ext cx="1" cy="129614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8100392" y="1902897"/>
            <a:ext cx="395721" cy="12961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491880" y="1779662"/>
            <a:ext cx="1291580" cy="12601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157045" y="1786192"/>
            <a:ext cx="1" cy="12470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>
            <a:off x="3405189" y="2429616"/>
            <a:ext cx="751857" cy="64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Прямая соединительная линия 40"/>
          <p:cNvCxnSpPr/>
          <p:nvPr/>
        </p:nvCxnSpPr>
        <p:spPr>
          <a:xfrm>
            <a:off x="3487315" y="2411124"/>
            <a:ext cx="129614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8" t="19369" r="46705" b="69130"/>
          <a:stretch/>
        </p:blipFill>
        <p:spPr bwMode="auto">
          <a:xfrm>
            <a:off x="4533546" y="2920953"/>
            <a:ext cx="1645921" cy="160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49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25" y="-1328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96802" y="267494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Qismlarning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nomlarini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eslaymiz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(150-bet)</a:t>
            </a:r>
            <a:endParaRPr lang="ru-RU" sz="2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6252" y="1243211"/>
            <a:ext cx="3549952" cy="6097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4650762" y="1131590"/>
            <a:ext cx="214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butun</a:t>
            </a:r>
            <a:endParaRPr lang="ru-RU" sz="24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08898" y="1961965"/>
            <a:ext cx="4139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Ikkidan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yarim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ru-RU" sz="24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88709" y="2789515"/>
            <a:ext cx="4139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To‘rtdan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chorak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ru-RU" sz="24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88708" y="3653611"/>
            <a:ext cx="4139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90000" y="2028108"/>
            <a:ext cx="3549952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06851" y="2840477"/>
            <a:ext cx="3549952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12775" y="3647912"/>
            <a:ext cx="3549952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90000" y="2028107"/>
            <a:ext cx="1791228" cy="609767"/>
          </a:xfrm>
          <a:prstGeom prst="rect">
            <a:avLst/>
          </a:prstGeom>
          <a:solidFill>
            <a:srgbClr val="00B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6252" y="2840477"/>
            <a:ext cx="887488" cy="609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500263" y="2840477"/>
            <a:ext cx="887488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387751" y="2840477"/>
            <a:ext cx="887488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269315" y="2840477"/>
            <a:ext cx="887488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606251" y="3653611"/>
            <a:ext cx="1157437" cy="609768"/>
          </a:xfrm>
          <a:prstGeom prst="rect">
            <a:avLst/>
          </a:prstGeom>
          <a:solidFill>
            <a:srgbClr val="0070C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763688" y="3647911"/>
            <a:ext cx="1187833" cy="615468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951521" y="3647911"/>
            <a:ext cx="1211207" cy="615468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9898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793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599" y="197314"/>
            <a:ext cx="80799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rasmlarda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narsaning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yarmi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choragi,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tasvirlangan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(150-bet)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7" name="Picture 4" descr="Печенье PNG Download Free Image | PNG Pla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3" t="7684" r="6332" b="9852"/>
          <a:stretch/>
        </p:blipFill>
        <p:spPr bwMode="auto">
          <a:xfrm>
            <a:off x="639317" y="1861822"/>
            <a:ext cx="1370735" cy="131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ВЁРСТ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6" t="19577" r="5809" b="21730"/>
          <a:stretch/>
        </p:blipFill>
        <p:spPr bwMode="auto">
          <a:xfrm>
            <a:off x="2567822" y="3433005"/>
            <a:ext cx="1677971" cy="119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ВЁРСТ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4" t="19577" r="4247" b="21730"/>
          <a:stretch/>
        </p:blipFill>
        <p:spPr bwMode="auto">
          <a:xfrm>
            <a:off x="4479000" y="3416777"/>
            <a:ext cx="1913642" cy="119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еченье PNG Download Free Image | PNG Pla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3" t="7684" r="6332" b="9852"/>
          <a:stretch/>
        </p:blipFill>
        <p:spPr bwMode="auto">
          <a:xfrm>
            <a:off x="2534077" y="1881695"/>
            <a:ext cx="1370735" cy="131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единительная линия 30"/>
          <p:cNvCxnSpPr/>
          <p:nvPr/>
        </p:nvCxnSpPr>
        <p:spPr>
          <a:xfrm flipH="1">
            <a:off x="6689488" y="1837940"/>
            <a:ext cx="16185" cy="164608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774535" y="1789154"/>
            <a:ext cx="34183" cy="150372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738612" y="1995686"/>
            <a:ext cx="1097084" cy="1121383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000" y="1801664"/>
            <a:ext cx="1389144" cy="131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Прямая соединительная линия 44"/>
          <p:cNvCxnSpPr/>
          <p:nvPr/>
        </p:nvCxnSpPr>
        <p:spPr>
          <a:xfrm>
            <a:off x="3059832" y="1803862"/>
            <a:ext cx="346976" cy="148902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2534077" y="2283718"/>
            <a:ext cx="1370735" cy="5040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995919" y="2149682"/>
            <a:ext cx="0" cy="97028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7" descr="D:\apple_PNG124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1803862"/>
            <a:ext cx="1440161" cy="131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Прямая соединительная линия 56"/>
          <p:cNvCxnSpPr/>
          <p:nvPr/>
        </p:nvCxnSpPr>
        <p:spPr>
          <a:xfrm>
            <a:off x="6989144" y="1923678"/>
            <a:ext cx="31128" cy="131733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52" idx="0"/>
            <a:endCxn id="52" idx="2"/>
          </p:cNvCxnSpPr>
          <p:nvPr/>
        </p:nvCxnSpPr>
        <p:spPr>
          <a:xfrm>
            <a:off x="3406808" y="3433005"/>
            <a:ext cx="0" cy="11946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4935488" y="3472730"/>
            <a:ext cx="0" cy="113874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387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1599" y="197314"/>
            <a:ext cx="80799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rasmlarda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narsaning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yarmi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choragi,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tasvirlangan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(150-bet)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Кусочек лимона в белом цвете Стоковое Фото - изображение насчитывающей  раздел, отрезок: 16960482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0026" r="9189" b="9978"/>
          <a:stretch/>
        </p:blipFill>
        <p:spPr bwMode="auto">
          <a:xfrm>
            <a:off x="2215769" y="1784502"/>
            <a:ext cx="1613534" cy="161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3" name="Picture 8" descr="Кусочек лимона в белом цвете Стоковое Фото - изображение насчитывающей  раздел, отрезок: 16960482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0026" r="9189" b="9978"/>
          <a:stretch/>
        </p:blipFill>
        <p:spPr bwMode="auto">
          <a:xfrm>
            <a:off x="460375" y="1811167"/>
            <a:ext cx="1586869" cy="158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Прямая соединительная линия 37"/>
          <p:cNvCxnSpPr>
            <a:endCxn id="33" idx="2"/>
          </p:cNvCxnSpPr>
          <p:nvPr/>
        </p:nvCxnSpPr>
        <p:spPr>
          <a:xfrm>
            <a:off x="1253809" y="1816184"/>
            <a:ext cx="1" cy="158185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Азиатская груша Фрукты, Груша, натуральные продукты, еда, фотография png |  Klipartz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60927"/>
            <a:ext cx="1442611" cy="163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Прямая соединительная линия 44"/>
          <p:cNvCxnSpPr/>
          <p:nvPr/>
        </p:nvCxnSpPr>
        <p:spPr>
          <a:xfrm>
            <a:off x="2771800" y="1818552"/>
            <a:ext cx="0" cy="157948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4" descr="Азиатская груша Фрукты, Груша, натуральные продукты, еда, фотография png |  Klipartz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1681965"/>
            <a:ext cx="1440161" cy="158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0" name="Прямая соединительная линия 49"/>
          <p:cNvCxnSpPr/>
          <p:nvPr/>
        </p:nvCxnSpPr>
        <p:spPr>
          <a:xfrm flipH="1">
            <a:off x="5709687" y="2139702"/>
            <a:ext cx="590504" cy="115318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2 вишни белой стоковое фото. изображение насчитывающей природа - 3136915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1" t="10340" r="15523" b="15924"/>
          <a:stretch/>
        </p:blipFill>
        <p:spPr bwMode="auto">
          <a:xfrm>
            <a:off x="2771800" y="3313264"/>
            <a:ext cx="1570675" cy="156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единительная линия 30"/>
          <p:cNvCxnSpPr/>
          <p:nvPr/>
        </p:nvCxnSpPr>
        <p:spPr>
          <a:xfrm>
            <a:off x="5422594" y="2334688"/>
            <a:ext cx="574187" cy="36172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7236295" y="1923678"/>
            <a:ext cx="576065" cy="138958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2 вишни белой стоковое фото. изображение насчитывающей природа - 31369156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1" t="10340" r="15523" b="15924"/>
          <a:stretch/>
        </p:blipFill>
        <p:spPr bwMode="auto">
          <a:xfrm>
            <a:off x="4716016" y="3292884"/>
            <a:ext cx="1584176" cy="158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>
            <a:off x="7596335" y="2515552"/>
            <a:ext cx="720081" cy="48824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3131840" y="3504000"/>
            <a:ext cx="792088" cy="128665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5508104" y="3398036"/>
            <a:ext cx="29629" cy="68825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26" idx="0"/>
          </p:cNvCxnSpPr>
          <p:nvPr/>
        </p:nvCxnSpPr>
        <p:spPr>
          <a:xfrm flipH="1">
            <a:off x="3419872" y="3313264"/>
            <a:ext cx="137266" cy="105868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5537733" y="4086292"/>
            <a:ext cx="474427" cy="70436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5011560" y="4086292"/>
            <a:ext cx="496544" cy="70436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25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0658" y="248856"/>
            <a:ext cx="835292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Hasan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Husan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bo‘laklarga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pitsa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sotib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olishdi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bo‘lakdan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yeyishdi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bitta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ortib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qoldi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bola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pitsaning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qismini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yedi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Ularga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raqamdagi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pitsa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berilgan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Заказать Ассорти в Москву САО с доставкой на дом. Sergiopizza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864957"/>
            <a:ext cx="1872208" cy="179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Заказать Ассорти в Москву САО с доставкой на дом. Sergiopizza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74284"/>
            <a:ext cx="1872208" cy="179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Заказать Ассорти в Москву САО с доставкой на дом. Sergiopizza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864236"/>
            <a:ext cx="1872208" cy="179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45152" y="415442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82528" y="4216381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0328" y="421638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063625" y="2864236"/>
            <a:ext cx="0" cy="179574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427984" y="2767890"/>
            <a:ext cx="0" cy="1027996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427984" y="3771796"/>
            <a:ext cx="576064" cy="70579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851920" y="3795886"/>
            <a:ext cx="576064" cy="6817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6899536" y="2874284"/>
            <a:ext cx="0" cy="1805073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9" idx="1"/>
            <a:endCxn id="9" idx="3"/>
          </p:cNvCxnSpPr>
          <p:nvPr/>
        </p:nvCxnSpPr>
        <p:spPr>
          <a:xfrm>
            <a:off x="5940152" y="3761749"/>
            <a:ext cx="1872208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1285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1209" y="232360"/>
            <a:ext cx="5753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Noma’lumlarni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8363" y="149163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05753" y="149163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971600" y="2499742"/>
            <a:ext cx="302433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055931" y="2499742"/>
            <a:ext cx="3044461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905753" y="4011910"/>
            <a:ext cx="3044461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548042" y="149163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Правая круглая скобка 14"/>
          <p:cNvSpPr/>
          <p:nvPr/>
        </p:nvSpPr>
        <p:spPr>
          <a:xfrm rot="5400000" flipH="1">
            <a:off x="1782871" y="1471907"/>
            <a:ext cx="188265" cy="1690112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авая круглая скобка 24"/>
          <p:cNvSpPr/>
          <p:nvPr/>
        </p:nvSpPr>
        <p:spPr>
          <a:xfrm rot="5400000" flipH="1">
            <a:off x="3640670" y="2074040"/>
            <a:ext cx="188265" cy="485847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5400000" flipH="1">
            <a:off x="3015412" y="1995889"/>
            <a:ext cx="199386" cy="65327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авая круглая скобка 26"/>
          <p:cNvSpPr/>
          <p:nvPr/>
        </p:nvSpPr>
        <p:spPr>
          <a:xfrm rot="5400000">
            <a:off x="2397878" y="1246669"/>
            <a:ext cx="171779" cy="2965956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2281088" y="2823350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Правая круглая скобка 30"/>
          <p:cNvSpPr/>
          <p:nvPr/>
        </p:nvSpPr>
        <p:spPr>
          <a:xfrm rot="5400000" flipH="1">
            <a:off x="5856081" y="1464093"/>
            <a:ext cx="188265" cy="1690112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авая круглая скобка 31"/>
          <p:cNvSpPr/>
          <p:nvPr/>
        </p:nvSpPr>
        <p:spPr>
          <a:xfrm rot="5400000" flipH="1">
            <a:off x="7699752" y="2066227"/>
            <a:ext cx="188265" cy="485847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круглая скобка 32"/>
          <p:cNvSpPr/>
          <p:nvPr/>
        </p:nvSpPr>
        <p:spPr>
          <a:xfrm rot="5400000" flipH="1">
            <a:off x="7074494" y="1988076"/>
            <a:ext cx="199386" cy="65327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авая круглая скобка 33"/>
          <p:cNvSpPr/>
          <p:nvPr/>
        </p:nvSpPr>
        <p:spPr>
          <a:xfrm rot="5400000">
            <a:off x="6456960" y="1238856"/>
            <a:ext cx="171779" cy="2965956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5854504" y="1553083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42243" y="157650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84532" y="157650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432500" y="2807188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Правая круглая скобка 38"/>
          <p:cNvSpPr/>
          <p:nvPr/>
        </p:nvSpPr>
        <p:spPr>
          <a:xfrm rot="5400000" flipH="1">
            <a:off x="4056350" y="2588299"/>
            <a:ext cx="188265" cy="242721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авая круглая скобка 39"/>
          <p:cNvSpPr/>
          <p:nvPr/>
        </p:nvSpPr>
        <p:spPr>
          <a:xfrm rot="5400000" flipH="1">
            <a:off x="5567868" y="3558981"/>
            <a:ext cx="188265" cy="485847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авая круглая скобка 41"/>
          <p:cNvSpPr/>
          <p:nvPr/>
        </p:nvSpPr>
        <p:spPr>
          <a:xfrm rot="5400000">
            <a:off x="4325076" y="2731610"/>
            <a:ext cx="171779" cy="2965956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4040828" y="3069254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35727" y="2815537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39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452648" y="3069254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300616" y="4299942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25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954624" y="2426722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7442316" y="2427734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6747856" y="2427734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043792" y="2427734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3897125" y="2427734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402274" y="2434473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2687431" y="2414404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936796" y="2434473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2855103" y="3939902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5306880" y="3939902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5821060" y="3939902"/>
            <a:ext cx="145768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1538887" y="914475"/>
            <a:ext cx="2908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25+9+5=39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07622" y="3707771"/>
            <a:ext cx="1942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25-5=20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452648" y="944394"/>
            <a:ext cx="2279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25-9-5=11</a:t>
            </a:r>
            <a:endParaRPr lang="ru-RU" sz="3600" dirty="0">
              <a:solidFill>
                <a:srgbClr val="0070C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769904" y="1539534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966746" y="307014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20</a:t>
            </a:r>
            <a:endParaRPr lang="ru-RU" sz="36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2056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  <p:bldP spid="43" grpId="0"/>
      <p:bldP spid="44" grpId="0"/>
      <p:bldP spid="57" grpId="0"/>
      <p:bldP spid="58" grpId="0"/>
      <p:bldP spid="59" grpId="0"/>
      <p:bldP spid="60" grpId="0"/>
      <p:bldP spid="6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165</Words>
  <Application>Microsoft Office PowerPoint</Application>
  <PresentationFormat>Экран (16:9)</PresentationFormat>
  <Paragraphs>49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23</cp:revision>
  <dcterms:created xsi:type="dcterms:W3CDTF">2021-12-21T15:50:29Z</dcterms:created>
  <dcterms:modified xsi:type="dcterms:W3CDTF">2021-12-26T08:15:58Z</dcterms:modified>
</cp:coreProperties>
</file>