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7" r:id="rId8"/>
    <p:sldId id="266" r:id="rId9"/>
    <p:sldId id="269" r:id="rId10"/>
    <p:sldId id="259" r:id="rId11"/>
    <p:sldId id="256" r:id="rId12"/>
    <p:sldId id="260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Математика, клетка, цифры. Шаблон для презентаций. | Начал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87824" y="195486"/>
            <a:ext cx="2952328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131840" y="235907"/>
            <a:ext cx="432583" cy="457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35907"/>
            <a:ext cx="4572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54032" y="339502"/>
            <a:ext cx="864096" cy="3536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92080" y="247878"/>
            <a:ext cx="504056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203598"/>
            <a:ext cx="5904656" cy="273630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55776" y="1434734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Детское) для оформления стендов,рисования + ...) . Обсуждение на 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2"/>
            <a:ext cx="9144000" cy="51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уратино |Рамки с героями мультфильмов | ФОТОШОП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2"/>
            <a:ext cx="9144000" cy="51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436377">
            <a:off x="2990353" y="1466438"/>
            <a:ext cx="5530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151-bet. 5-topshiriq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90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613" y="1195479"/>
            <a:ext cx="4913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ta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to‘g‘ri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to‘rtburchak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Birinchisini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to‘liq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ikkinchisining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yarmini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uchinchisining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choragini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bo‘yaymiz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5652" y="411510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3480" y="413251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2" descr="Премиум векторы | Школьник с книгой с гигантским карандаш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078468"/>
            <a:ext cx="283175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юбители книг | Идеи для обустройства класса, Школьные идеи, Дошкольни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15625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E’tiboringiz</a:t>
            </a:r>
            <a:r>
              <a:rPr lang="en-US" sz="4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285978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endParaRPr lang="ru-RU" sz="4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3147814"/>
            <a:ext cx="3294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rahmat</a:t>
            </a:r>
            <a:r>
              <a:rPr lang="en-US" sz="4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!</a:t>
            </a:r>
            <a:endParaRPr lang="ru-RU" sz="4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09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Принадлежности Пнг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Lamoda научит студентов ВШЭ комплаенсу и этике | Oborot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Школьная доска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410034"/>
            <a:ext cx="59046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		</a:t>
            </a:r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4800" dirty="0" smtClean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Butunning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bo‘laklari</a:t>
            </a:r>
            <a:endParaRPr lang="en-US" sz="4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ru-RU" sz="4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10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dars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151-bet)</a:t>
            </a:r>
            <a:endParaRPr lang="ru-RU" sz="4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Принадлежности Пнг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Lamoda научит студентов ВШЭ комплаенсу и этике | Oborot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Школьная доска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2201" y="1407675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4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151-bet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5-topshiriq</a:t>
            </a:r>
          </a:p>
          <a:p>
            <a:endParaRPr lang="ru-RU" sz="4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2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278306"/>
            <a:ext cx="7075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uchdan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birini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bo‘yaymiz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(151-bet)</a:t>
            </a:r>
            <a:endParaRPr lang="ru-RU" sz="2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90000" y="1938209"/>
            <a:ext cx="1605736" cy="47163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1874839"/>
            <a:ext cx="360040" cy="14287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90000" y="2409165"/>
            <a:ext cx="1605736" cy="47163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0000" y="2880799"/>
            <a:ext cx="1605736" cy="471634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64088" y="1874839"/>
            <a:ext cx="360040" cy="14287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44008" y="1874838"/>
            <a:ext cx="360040" cy="1428755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692944" y="1907803"/>
            <a:ext cx="1519016" cy="14605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stCxn id="34" idx="0"/>
          </p:cNvCxnSpPr>
          <p:nvPr/>
        </p:nvCxnSpPr>
        <p:spPr>
          <a:xfrm>
            <a:off x="3452452" y="1907803"/>
            <a:ext cx="1" cy="64148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2809933" y="2503182"/>
            <a:ext cx="642519" cy="57262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3452455" y="2503182"/>
            <a:ext cx="537050" cy="61343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7001689" y="1874838"/>
            <a:ext cx="720080" cy="1444955"/>
          </a:xfrm>
          <a:prstGeom prst="rect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721769" y="1886582"/>
            <a:ext cx="720080" cy="14287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281609" y="1886582"/>
            <a:ext cx="720080" cy="14287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3956532" y="3723878"/>
            <a:ext cx="1060704" cy="9144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5014898" y="3723878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flipV="1">
            <a:off x="4484546" y="3723878"/>
            <a:ext cx="1060704" cy="90854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25" r="48640" b="4454"/>
          <a:stretch/>
        </p:blipFill>
        <p:spPr bwMode="auto">
          <a:xfrm rot="18962488">
            <a:off x="2904845" y="2691108"/>
            <a:ext cx="1024521" cy="9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85797"/>
            <a:ext cx="788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Nuqtalarni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shunday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tutashtiringki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natijada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ikkidan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bo‘lak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hosil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bo‘lsin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(151-bet)</a:t>
            </a:r>
            <a:endParaRPr lang="ru-RU" sz="2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AutoShape 6" descr="Детские маленькие мячики с пупырышками. Маленькие мячики детские купить - 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:\bb9dd613f17435d615e472902121f74c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71600" y="1886582"/>
            <a:ext cx="1461720" cy="1713661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452453" y="1949753"/>
            <a:ext cx="1787332" cy="17569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endCxn id="34" idx="4"/>
          </p:cNvCxnSpPr>
          <p:nvPr/>
        </p:nvCxnSpPr>
        <p:spPr>
          <a:xfrm>
            <a:off x="4346119" y="1949753"/>
            <a:ext cx="0" cy="175691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34" idx="2"/>
            <a:endCxn id="34" idx="6"/>
          </p:cNvCxnSpPr>
          <p:nvPr/>
        </p:nvCxnSpPr>
        <p:spPr>
          <a:xfrm>
            <a:off x="3452453" y="2828208"/>
            <a:ext cx="178733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720742" y="1912226"/>
            <a:ext cx="1" cy="1688017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012160" y="1886582"/>
            <a:ext cx="1728191" cy="162127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566693" y="1451343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66693" y="3135758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6876255" y="1912226"/>
            <a:ext cx="0" cy="160236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012160" y="2697218"/>
            <a:ext cx="1728191" cy="16189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31" idx="3"/>
          </p:cNvCxnSpPr>
          <p:nvPr/>
        </p:nvCxnSpPr>
        <p:spPr>
          <a:xfrm>
            <a:off x="951634" y="2735317"/>
            <a:ext cx="1481686" cy="809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79271" y="2303474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7833" y="2303474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07596" y="2382146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85736" y="2408659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95652" y="1542117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95652" y="3250841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59190" y="2283718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86302" y="2283718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7559" y="1451341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22206" y="3054989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71613" y="3054990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81040" y="1452745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61348" y="1457554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63506" y="3062733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6017555" y="1886582"/>
            <a:ext cx="1708107" cy="1628007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6017556" y="1865283"/>
            <a:ext cx="1708106" cy="164256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4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85797"/>
            <a:ext cx="788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Modellar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ifodalar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tuzamiz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yechamiz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(151-bet)</a:t>
            </a:r>
            <a:endParaRPr lang="ru-RU" sz="2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12169" r="61108" b="76723"/>
          <a:stretch/>
        </p:blipFill>
        <p:spPr bwMode="auto">
          <a:xfrm>
            <a:off x="467544" y="1635646"/>
            <a:ext cx="3528392" cy="19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1" y="387808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58-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8481" y="386007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34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680" y="3867894"/>
            <a:ext cx="83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63-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0933" y="3860649"/>
            <a:ext cx="83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40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0" t="12169" r="50669" b="76496"/>
          <a:stretch/>
        </p:blipFill>
        <p:spPr bwMode="auto">
          <a:xfrm>
            <a:off x="4716016" y="1635646"/>
            <a:ext cx="3024336" cy="204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80112" y="387808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24=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3" y="3867894"/>
            <a:ext cx="106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23=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1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85797"/>
            <a:ext cx="788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Modellar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ifodalar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tuzamiz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yechamiz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(151-bet)</a:t>
            </a:r>
            <a:endParaRPr lang="ru-RU" sz="2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1" y="387808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75-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4938" y="388282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33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680" y="3867894"/>
            <a:ext cx="83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48-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0933" y="3860649"/>
            <a:ext cx="83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26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387808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42=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3" y="3867894"/>
            <a:ext cx="106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22=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2" t="12169" r="41079" b="76496"/>
          <a:stretch/>
        </p:blipFill>
        <p:spPr bwMode="auto">
          <a:xfrm>
            <a:off x="881725" y="1620687"/>
            <a:ext cx="2344355" cy="201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5" t="12169" r="27536" b="76496"/>
          <a:stretch/>
        </p:blipFill>
        <p:spPr bwMode="auto">
          <a:xfrm>
            <a:off x="4752020" y="1619337"/>
            <a:ext cx="3528391" cy="201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40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85797"/>
            <a:ext cx="83797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Zafar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Diyor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Madina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bo‘laklarga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bo‘lingan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pitsa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sotib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olishdi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bola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bittadan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yedi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Bitta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ortib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qoldi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Bu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pitsaning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qanday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qismini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tashkil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etadi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Ularga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pitsa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berilgan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(151-bet)</a:t>
            </a:r>
            <a:endParaRPr lang="ru-RU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2" descr="Заказать Ассорти в Москву САО с доставкой на дом. Sergiopizz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64957"/>
            <a:ext cx="1872208" cy="17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Заказать Ассорти в Москву САО с доставкой на дом. Sergiopizz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74284"/>
            <a:ext cx="1872208" cy="17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Заказать Ассорти в Москву САО с доставкой на дом. Sergiopizz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64236"/>
            <a:ext cx="1872208" cy="17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45152" y="415442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2528" y="421638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328" y="421638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63625" y="2864236"/>
            <a:ext cx="0" cy="17957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27984" y="2767890"/>
            <a:ext cx="0" cy="102799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27984" y="3771796"/>
            <a:ext cx="576064" cy="70579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851920" y="3795886"/>
            <a:ext cx="576064" cy="6817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99536" y="2874284"/>
            <a:ext cx="0" cy="180507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1"/>
            <a:endCxn id="9" idx="3"/>
          </p:cNvCxnSpPr>
          <p:nvPr/>
        </p:nvCxnSpPr>
        <p:spPr>
          <a:xfrm>
            <a:off x="5940152" y="3761749"/>
            <a:ext cx="187220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3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80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3393"/>
            <a:ext cx="7380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Kesma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bo‘lakka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bo‘lingan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Kesma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uzunligini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(151-bet)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307382" y="2448829"/>
            <a:ext cx="5708227" cy="509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авая круглая скобка 30"/>
          <p:cNvSpPr/>
          <p:nvPr/>
        </p:nvSpPr>
        <p:spPr>
          <a:xfrm rot="5400000" flipH="1">
            <a:off x="3150845" y="1426169"/>
            <a:ext cx="209360" cy="182979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авая круглая скобка 33"/>
          <p:cNvSpPr/>
          <p:nvPr/>
        </p:nvSpPr>
        <p:spPr>
          <a:xfrm rot="5400000">
            <a:off x="5140282" y="-163709"/>
            <a:ext cx="85891" cy="568520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080520" y="2787125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36025" y="1651611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23 cm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9962" y="3433456"/>
            <a:ext cx="4413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Yechish</a:t>
            </a:r>
            <a:r>
              <a:rPr lang="en-US" sz="3600" b="1" i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23+23+23=69</a:t>
            </a:r>
            <a:endParaRPr lang="ru-RU" sz="36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69608" y="2787124"/>
            <a:ext cx="152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69 cm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2" name="Правая круглая скобка 61"/>
          <p:cNvSpPr/>
          <p:nvPr/>
        </p:nvSpPr>
        <p:spPr>
          <a:xfrm rot="5400000" flipH="1">
            <a:off x="5049567" y="1425132"/>
            <a:ext cx="209360" cy="182979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267744" y="2427734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авая круглая скобка 62"/>
          <p:cNvSpPr/>
          <p:nvPr/>
        </p:nvSpPr>
        <p:spPr>
          <a:xfrm rot="5400000" flipH="1">
            <a:off x="6938168" y="1403035"/>
            <a:ext cx="209360" cy="182979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4486834" y="1628477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23 cm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41646" y="1628476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23 cm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147349" y="2402278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84861" y="2389934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051946" y="2412332"/>
            <a:ext cx="145768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768824" y="4039281"/>
            <a:ext cx="6803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Javob</a:t>
            </a:r>
            <a:r>
              <a:rPr lang="en-US" sz="3600" b="1" i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kesmaning</a:t>
            </a:r>
            <a:r>
              <a:rPr lang="en-US" sz="3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uzunligi</a:t>
            </a:r>
            <a:r>
              <a:rPr lang="en-US" sz="3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69 cm.</a:t>
            </a:r>
            <a:endParaRPr lang="ru-RU" sz="36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79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1" grpId="0"/>
      <p:bldP spid="6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202</Words>
  <Application>Microsoft Office PowerPoint</Application>
  <PresentationFormat>Экран (16:9)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12</cp:revision>
  <dcterms:created xsi:type="dcterms:W3CDTF">2021-12-25T10:31:16Z</dcterms:created>
  <dcterms:modified xsi:type="dcterms:W3CDTF">2021-12-26T08:27:15Z</dcterms:modified>
</cp:coreProperties>
</file>