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7" r:id="rId8"/>
    <p:sldId id="266" r:id="rId9"/>
    <p:sldId id="269" r:id="rId10"/>
    <p:sldId id="259" r:id="rId11"/>
    <p:sldId id="256" r:id="rId12"/>
    <p:sldId id="260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Математика, клетка, цифры. Шаблон для презентаций. | Началоч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87824" y="195486"/>
            <a:ext cx="2952328" cy="576064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131840" y="235907"/>
            <a:ext cx="432583" cy="4572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235907"/>
            <a:ext cx="457200" cy="45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54032" y="339502"/>
            <a:ext cx="864096" cy="3536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292080" y="247878"/>
            <a:ext cx="504056" cy="457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1203598"/>
            <a:ext cx="5904656" cy="2736304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555776" y="143473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47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Детское) для оформления стендов,рисования + ...) 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уратино |Рамки с героями мультфильмов | ФОТОШОП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436377">
            <a:off x="2990353" y="1466438"/>
            <a:ext cx="55305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151-bet. 5-topshiriq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7904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8613" y="1195479"/>
            <a:ext cx="49135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ta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to‘rtburchak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Birinchisini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to‘liq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ikkinchisining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yarmini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uchinchisining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choragini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5652" y="411510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3480" y="41325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2" descr="Премиум векторы | Школьник с книгой с гигантским карандаш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1078468"/>
            <a:ext cx="283175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45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юбители книг | Идеи для обустройства класса, Школьные идеи, Дошколь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215625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2859782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endParaRPr lang="ru-RU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3147814"/>
            <a:ext cx="329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9095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1410034"/>
            <a:ext cx="59046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		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Butunning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bo‘laklari</a:t>
            </a:r>
            <a:endParaRPr lang="en-US" sz="48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en-US" sz="4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ru-RU" sz="4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10</a:t>
            </a:r>
            <a:r>
              <a:rPr lang="en-US" sz="4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40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dars</a:t>
            </a:r>
            <a:r>
              <a:rPr lang="en-US" sz="4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151-bet)</a:t>
            </a:r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2201" y="1407675"/>
            <a:ext cx="59046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151-bet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5-topshiriq</a:t>
            </a:r>
          </a:p>
          <a:p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42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278306"/>
            <a:ext cx="7075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(151-bet)</a:t>
            </a:r>
            <a:endParaRPr lang="ru-RU" sz="2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90000" y="1938209"/>
            <a:ext cx="1605736" cy="47163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004048" y="1874839"/>
            <a:ext cx="36004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90000" y="2409165"/>
            <a:ext cx="1605736" cy="47163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90000" y="2880799"/>
            <a:ext cx="1605736" cy="471634"/>
          </a:xfrm>
          <a:prstGeom prst="rect">
            <a:avLst/>
          </a:prstGeom>
          <a:solidFill>
            <a:srgbClr val="00B0F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364088" y="1874839"/>
            <a:ext cx="36004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644008" y="1874838"/>
            <a:ext cx="360040" cy="1428755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692944" y="1907803"/>
            <a:ext cx="1519016" cy="146050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>
            <a:stCxn id="34" idx="0"/>
          </p:cNvCxnSpPr>
          <p:nvPr/>
        </p:nvCxnSpPr>
        <p:spPr>
          <a:xfrm>
            <a:off x="3452452" y="1907803"/>
            <a:ext cx="1" cy="64148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2809933" y="2503182"/>
            <a:ext cx="642519" cy="57262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3452455" y="2503182"/>
            <a:ext cx="537050" cy="61343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001689" y="1874838"/>
            <a:ext cx="720080" cy="1444955"/>
          </a:xfrm>
          <a:prstGeom prst="rect">
            <a:avLst/>
          </a:prstGeom>
          <a:solidFill>
            <a:srgbClr val="FF00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7721769" y="1886582"/>
            <a:ext cx="72008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281609" y="1886582"/>
            <a:ext cx="72008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3956532" y="3723878"/>
            <a:ext cx="1060704" cy="91440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5014898" y="3723878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 flipV="1">
            <a:off x="4484546" y="3723878"/>
            <a:ext cx="1060704" cy="90854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 rot="18962488">
            <a:off x="2904845" y="2691108"/>
            <a:ext cx="1024521" cy="9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5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285797"/>
            <a:ext cx="788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Nuqtalarni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shunday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tutashtiringki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natijada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ikkidan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bo‘lsin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(151-bet)</a:t>
            </a:r>
            <a:endParaRPr lang="ru-RU" sz="2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971600" y="1886582"/>
            <a:ext cx="1461720" cy="1713661"/>
          </a:xfrm>
          <a:prstGeom prst="rect">
            <a:avLst/>
          </a:prstGeom>
          <a:solidFill>
            <a:srgbClr val="92D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452453" y="1949753"/>
            <a:ext cx="1787332" cy="175691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>
            <a:endCxn id="34" idx="4"/>
          </p:cNvCxnSpPr>
          <p:nvPr/>
        </p:nvCxnSpPr>
        <p:spPr>
          <a:xfrm>
            <a:off x="4346119" y="1949753"/>
            <a:ext cx="0" cy="175691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34" idx="2"/>
            <a:endCxn id="34" idx="6"/>
          </p:cNvCxnSpPr>
          <p:nvPr/>
        </p:nvCxnSpPr>
        <p:spPr>
          <a:xfrm>
            <a:off x="3452453" y="2828208"/>
            <a:ext cx="1787332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1720742" y="1912226"/>
            <a:ext cx="1" cy="1688017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6012160" y="1886582"/>
            <a:ext cx="1728191" cy="1621272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1566693" y="1451343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66693" y="3135758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6876255" y="1912226"/>
            <a:ext cx="0" cy="160236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012160" y="2697218"/>
            <a:ext cx="1728191" cy="16189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endCxn id="31" idx="3"/>
          </p:cNvCxnSpPr>
          <p:nvPr/>
        </p:nvCxnSpPr>
        <p:spPr>
          <a:xfrm>
            <a:off x="951634" y="2735317"/>
            <a:ext cx="1481686" cy="8096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279271" y="2303474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27833" y="2303474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07596" y="2382146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085736" y="2408659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195652" y="1542117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195652" y="3250841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859190" y="2283718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86302" y="2283718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717559" y="1451341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722206" y="3054989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571613" y="3054990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581040" y="1452745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861348" y="1457554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863506" y="3062733"/>
            <a:ext cx="308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6017555" y="1886582"/>
            <a:ext cx="1708107" cy="1628007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6017556" y="1865283"/>
            <a:ext cx="1708106" cy="164256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45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285797"/>
            <a:ext cx="788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Modellar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ifodalar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(151-bet)</a:t>
            </a:r>
            <a:endParaRPr lang="ru-RU" sz="2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2" t="12169" r="61108" b="76723"/>
          <a:stretch/>
        </p:blipFill>
        <p:spPr bwMode="auto">
          <a:xfrm>
            <a:off x="467544" y="1635646"/>
            <a:ext cx="3528392" cy="19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32041" y="387808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58-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28481" y="3860071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80" y="3867894"/>
            <a:ext cx="835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63-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0933" y="3860649"/>
            <a:ext cx="835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0" t="12169" r="50669" b="76496"/>
          <a:stretch/>
        </p:blipFill>
        <p:spPr bwMode="auto">
          <a:xfrm>
            <a:off x="4716016" y="1635646"/>
            <a:ext cx="3024336" cy="204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580112" y="3878085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24=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9673" y="3867894"/>
            <a:ext cx="106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23=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21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285797"/>
            <a:ext cx="788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Modellar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ifodalar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(151-bet)</a:t>
            </a:r>
            <a:endParaRPr lang="ru-RU" sz="2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1" y="387808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75-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4938" y="3882826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80" y="3867894"/>
            <a:ext cx="835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48-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0933" y="3860649"/>
            <a:ext cx="835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26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3878085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42=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9673" y="3867894"/>
            <a:ext cx="106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22=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2" t="12169" r="41079" b="76496"/>
          <a:stretch/>
        </p:blipFill>
        <p:spPr bwMode="auto">
          <a:xfrm>
            <a:off x="881725" y="1620687"/>
            <a:ext cx="2344355" cy="201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5" t="12169" r="27536" b="76496"/>
          <a:stretch/>
        </p:blipFill>
        <p:spPr bwMode="auto">
          <a:xfrm>
            <a:off x="4752020" y="1619337"/>
            <a:ext cx="3528391" cy="201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40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285797"/>
            <a:ext cx="83797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Zafar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Diyor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Madina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pitsa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sotib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olishdi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bola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ortib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qoldi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Bu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pitsaning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qismini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tashkil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etadi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Ularga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pitsa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(151-bet)</a:t>
            </a:r>
            <a:endParaRPr lang="ru-RU" sz="2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Picture 2" descr="Заказать Ассорти в Москву САО с доставкой на дом. Sergiopizz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64957"/>
            <a:ext cx="1872208" cy="179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Заказать Ассорти в Москву САО с доставкой на дом. Sergiopizz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74284"/>
            <a:ext cx="1872208" cy="179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Заказать Ассорти в Москву САО с доставкой на дом. Sergiopizz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864236"/>
            <a:ext cx="1872208" cy="179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45152" y="415442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2528" y="421638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0328" y="421638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063625" y="2864236"/>
            <a:ext cx="0" cy="179574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427984" y="2767890"/>
            <a:ext cx="0" cy="102799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427984" y="3771796"/>
            <a:ext cx="576064" cy="70579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851920" y="3795886"/>
            <a:ext cx="576064" cy="6817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99536" y="2874284"/>
            <a:ext cx="0" cy="180507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9" idx="1"/>
            <a:endCxn id="9" idx="3"/>
          </p:cNvCxnSpPr>
          <p:nvPr/>
        </p:nvCxnSpPr>
        <p:spPr>
          <a:xfrm>
            <a:off x="5940152" y="3761749"/>
            <a:ext cx="1872208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39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80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43393"/>
            <a:ext cx="7380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Kesma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Kesma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uzunligini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(151-bet)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2307382" y="2448829"/>
            <a:ext cx="5708227" cy="50915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авая круглая скобка 30"/>
          <p:cNvSpPr/>
          <p:nvPr/>
        </p:nvSpPr>
        <p:spPr>
          <a:xfrm rot="5400000" flipH="1">
            <a:off x="3150845" y="1426169"/>
            <a:ext cx="209360" cy="1829794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авая круглая скобка 33"/>
          <p:cNvSpPr/>
          <p:nvPr/>
        </p:nvSpPr>
        <p:spPr>
          <a:xfrm rot="5400000">
            <a:off x="5140282" y="-163709"/>
            <a:ext cx="85891" cy="568520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5080520" y="2787125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736025" y="1651611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23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79962" y="3433456"/>
            <a:ext cx="4413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Yechish</a:t>
            </a:r>
            <a:r>
              <a:rPr lang="en-US" sz="3600" b="1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23+23+23=69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69608" y="2787124"/>
            <a:ext cx="1528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69 cm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Правая круглая скобка 61"/>
          <p:cNvSpPr/>
          <p:nvPr/>
        </p:nvSpPr>
        <p:spPr>
          <a:xfrm rot="5400000" flipH="1">
            <a:off x="5049567" y="1425132"/>
            <a:ext cx="209360" cy="1829794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267744" y="2427734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авая круглая скобка 62"/>
          <p:cNvSpPr/>
          <p:nvPr/>
        </p:nvSpPr>
        <p:spPr>
          <a:xfrm rot="5400000" flipH="1">
            <a:off x="6938168" y="1403035"/>
            <a:ext cx="209360" cy="1829794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4486834" y="1628477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23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441646" y="1628476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23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4147349" y="2402278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884861" y="2389934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051946" y="2412332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768824" y="4039281"/>
            <a:ext cx="6803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b="1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kesmaning</a:t>
            </a:r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uzunligi</a:t>
            </a:r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69 cm.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579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1" grpId="0"/>
      <p:bldP spid="6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202</Words>
  <Application>Microsoft Office PowerPoint</Application>
  <PresentationFormat>Экран (16:9)</PresentationFormat>
  <Paragraphs>64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12</cp:revision>
  <dcterms:created xsi:type="dcterms:W3CDTF">2021-12-25T10:31:16Z</dcterms:created>
  <dcterms:modified xsi:type="dcterms:W3CDTF">2021-12-26T08:27:15Z</dcterms:modified>
</cp:coreProperties>
</file>