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3" r:id="rId5"/>
    <p:sldId id="264" r:id="rId6"/>
    <p:sldId id="256" r:id="rId7"/>
    <p:sldId id="266" r:id="rId8"/>
    <p:sldId id="265" r:id="rId9"/>
    <p:sldId id="267" r:id="rId10"/>
    <p:sldId id="268" r:id="rId11"/>
    <p:sldId id="269" r:id="rId12"/>
    <p:sldId id="270" r:id="rId13"/>
    <p:sldId id="262" r:id="rId14"/>
    <p:sldId id="271" r:id="rId15"/>
    <p:sldId id="257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качать фон “Планеты и ракета” для презентаций PowerPoint,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качать фон “Планеты и ракета” для презентаций PowerPoint, бесплатн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Рамка &quot;Веселая математи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1"/>
          <a:stretch/>
        </p:blipFill>
        <p:spPr bwMode="auto">
          <a:xfrm>
            <a:off x="0" y="7936"/>
            <a:ext cx="9144000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9240" y="1275606"/>
            <a:ext cx="47055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Matematika</a:t>
            </a:r>
            <a:endParaRPr lang="en-US" sz="7200" dirty="0" smtClean="0">
              <a:solidFill>
                <a:srgbClr val="C00000"/>
              </a:solidFill>
            </a:endParaRPr>
          </a:p>
          <a:p>
            <a:r>
              <a:rPr lang="en-US" sz="7200" dirty="0" smtClean="0">
                <a:solidFill>
                  <a:srgbClr val="C00000"/>
                </a:solidFill>
              </a:rPr>
              <a:t>	  </a:t>
            </a:r>
            <a:r>
              <a:rPr lang="en-US" sz="6000" dirty="0" smtClean="0">
                <a:solidFill>
                  <a:srgbClr val="C00000"/>
                </a:solidFill>
              </a:rPr>
              <a:t>2-sinf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9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339502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341243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97052"/>
            <a:ext cx="43783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Quyidagi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shaklni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katakli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qog‘ozdan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qirqib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olamiz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uni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namuna-dagidek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ikkita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bo‘lakka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ajratamiz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Shu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ikkita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bo‘lak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tengmi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Ustma-ust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qo‘yib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tekshiramiz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2" name="Picture 4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r="-2937" b="22844"/>
          <a:stretch/>
        </p:blipFill>
        <p:spPr bwMode="auto">
          <a:xfrm>
            <a:off x="4598821" y="1203598"/>
            <a:ext cx="4149643" cy="29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5004048" y="2355726"/>
            <a:ext cx="630070" cy="13918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864629" y="1687506"/>
            <a:ext cx="10244" cy="6682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920767" y="2361530"/>
            <a:ext cx="954106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858254" y="1687506"/>
            <a:ext cx="954106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7182290" y="1687506"/>
            <a:ext cx="630070" cy="13918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958154" y="3051638"/>
            <a:ext cx="954106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953032" y="3051638"/>
            <a:ext cx="10244" cy="6959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>
            <a:off x="5004048" y="2626640"/>
            <a:ext cx="948983" cy="1109500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flipH="1">
            <a:off x="5634118" y="2355725"/>
            <a:ext cx="1261522" cy="676361"/>
          </a:xfrm>
          <a:prstGeom prst="triangle">
            <a:avLst>
              <a:gd name="adj" fmla="val 958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5975311" flipH="1">
            <a:off x="4670729" y="2694850"/>
            <a:ext cx="1382278" cy="715638"/>
          </a:xfrm>
          <a:prstGeom prst="triangle">
            <a:avLst>
              <a:gd name="adj" fmla="val 958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004048" y="3736140"/>
            <a:ext cx="954106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920767" y="2367235"/>
            <a:ext cx="1278142" cy="7120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634118" y="2355726"/>
            <a:ext cx="1240755" cy="6763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7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339502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341243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97052"/>
            <a:ext cx="43783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Quyidagi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shaklni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katakli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qog‘ozdan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qirqib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olamiz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uni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namuna-dagidek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ikkita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bo‘lakka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ajratamiz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Shu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ikkita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bo‘lak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tengmi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Ustma-ust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qo‘yib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tekshiramiz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2" name="Picture 4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r="-2937" b="22844"/>
          <a:stretch/>
        </p:blipFill>
        <p:spPr bwMode="auto">
          <a:xfrm>
            <a:off x="4598821" y="1203598"/>
            <a:ext cx="4149643" cy="29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5004048" y="2355726"/>
            <a:ext cx="630070" cy="13918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864629" y="1687506"/>
            <a:ext cx="10244" cy="6682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920767" y="2361530"/>
            <a:ext cx="954106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858254" y="1687506"/>
            <a:ext cx="954106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7182290" y="1687506"/>
            <a:ext cx="630070" cy="13918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958154" y="3051638"/>
            <a:ext cx="954106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953032" y="3051638"/>
            <a:ext cx="10244" cy="6959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>
            <a:off x="5004048" y="2626640"/>
            <a:ext cx="948983" cy="1109500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flipH="1">
            <a:off x="5634118" y="2355725"/>
            <a:ext cx="1261522" cy="676361"/>
          </a:xfrm>
          <a:prstGeom prst="triangle">
            <a:avLst>
              <a:gd name="adj" fmla="val 958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5975311" flipH="1">
            <a:off x="4670729" y="2694850"/>
            <a:ext cx="1382278" cy="715638"/>
          </a:xfrm>
          <a:prstGeom prst="triangle">
            <a:avLst>
              <a:gd name="adj" fmla="val 958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004048" y="3736140"/>
            <a:ext cx="954106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920767" y="2367235"/>
            <a:ext cx="1278142" cy="7120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634118" y="2355726"/>
            <a:ext cx="1240755" cy="6763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0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80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4339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2-yili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metro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bekati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qurildi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152-bet)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11560" y="2139702"/>
            <a:ext cx="7776864" cy="7200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авая круглая скобка 30"/>
          <p:cNvSpPr/>
          <p:nvPr/>
        </p:nvSpPr>
        <p:spPr>
          <a:xfrm rot="5400000" flipH="1">
            <a:off x="4324278" y="-2221088"/>
            <a:ext cx="350553" cy="777599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авая круглая скобка 33"/>
          <p:cNvSpPr/>
          <p:nvPr/>
        </p:nvSpPr>
        <p:spPr>
          <a:xfrm rot="5400000">
            <a:off x="2441673" y="525613"/>
            <a:ext cx="204568" cy="400881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396718" y="2607442"/>
            <a:ext cx="223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1-yili – ? ta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48999" y="919296"/>
            <a:ext cx="3323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23 ta metro </a:t>
            </a:r>
            <a:r>
              <a:rPr lang="en-US" sz="3200" b="1" dirty="0" err="1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bekati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6263" y="3278329"/>
            <a:ext cx="618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Yechish</a:t>
            </a:r>
            <a:r>
              <a:rPr lang="en-US" sz="3200" b="1" i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1) 8+5=13 (ta) – 1-yili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544890" y="2143830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1187624" y="2118032"/>
            <a:ext cx="81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 ta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4890" y="1563638"/>
            <a:ext cx="791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1-yarim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yilda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2-yarim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yilda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  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2-yilda</a:t>
            </a:r>
            <a:endParaRPr lang="ru-RU" sz="28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842056" y="2103698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314664" y="2067694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570248" y="2090092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596263" y="4227933"/>
            <a:ext cx="7681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Javob</a:t>
            </a:r>
            <a:r>
              <a:rPr lang="en-US" sz="3200" b="1" i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2-yili 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10 ta 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metro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bekati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qurildi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4365" y="2097236"/>
            <a:ext cx="81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5 ta</a:t>
            </a:r>
            <a:endParaRPr lang="ru-RU" sz="32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Правая круглая скобка 26"/>
          <p:cNvSpPr/>
          <p:nvPr/>
        </p:nvSpPr>
        <p:spPr>
          <a:xfrm rot="5400000">
            <a:off x="6394144" y="605590"/>
            <a:ext cx="204568" cy="384885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591615" y="2632302"/>
            <a:ext cx="223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2-yili – ? ta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7704" y="3743435"/>
            <a:ext cx="618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2) 23-13=10 (ta) – 2-yili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07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етские рамки PNG - Рамки PNG - Фотоальбомы - Мир фотошоп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27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483241"/>
            <a:ext cx="49685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: </a:t>
            </a:r>
            <a:endParaRPr lang="en-US" sz="48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153-bet</a:t>
            </a:r>
            <a:r>
              <a:rPr lang="en-US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endParaRPr lang="en-US" sz="4800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5-topshiriq</a:t>
            </a:r>
            <a:endParaRPr lang="en-US" sz="48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80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43393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perimetri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santimetr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			(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153-bet)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3363838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12 cm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447737" y="1870327"/>
            <a:ext cx="2544300" cy="138463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85912" y="2055542"/>
            <a:ext cx="2664296" cy="12024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493133">
            <a:off x="2121806" y="1763154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13 cm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9979" y="3353515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cm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06619" y="2257039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cm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754878" y="236437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cm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ультяшный дети с номерами, дети с номерами, фон векторная иллюстрация | 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843558"/>
            <a:ext cx="6336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три воздушных шарика | Картинки, Армия, Праздник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" y="0"/>
            <a:ext cx="1481458" cy="26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етские рамки PNG - Рамки PNG - Фотоальбомы - Мир фотошоп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27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987574"/>
            <a:ext cx="49685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Mavzu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Bo‘laklari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bo‘yicha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shaklni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yasash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bo‘laklarga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               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ajratish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ru-RU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1-dars)</a:t>
            </a:r>
            <a:endParaRPr lang="ru-RU" sz="4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етские рамки PNG - Рамки PNG - Фотоальбомы - Мир фотошоп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27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326123"/>
            <a:ext cx="49685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topshiriqni</a:t>
            </a:r>
            <a:r>
              <a:rPr lang="en-US" sz="4400" dirty="0">
                <a:solidFill>
                  <a:srgbClr val="C00000"/>
                </a:solidFill>
                <a:cs typeface="Times New Roman" panose="02020603050405020304" pitchFamily="18" charset="0"/>
              </a:rPr>
              <a:t>     </a:t>
            </a:r>
            <a:r>
              <a:rPr lang="en-US" sz="44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tekshirish</a:t>
            </a:r>
            <a:r>
              <a:rPr lang="en-US" sz="4400" dirty="0">
                <a:solidFill>
                  <a:srgbClr val="C00000"/>
                </a:solidFill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  <a:cs typeface="Times New Roman" panose="02020603050405020304" pitchFamily="18" charset="0"/>
              </a:rPr>
              <a:t>151-bet. 5-topshiriq</a:t>
            </a:r>
          </a:p>
          <a:p>
            <a:endParaRPr lang="ru-RU" sz="44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5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613" y="1195479"/>
            <a:ext cx="4913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ta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to‘g‘ri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to‘rtburchak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Birinchisini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to‘liq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ikkinchisining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yarmini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uchinchisining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choragini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bo‘yaymiz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5652" y="411510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3480" y="413251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2" descr="Премиум векторы | Школьник с книгой с гигантским карандаш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078468"/>
            <a:ext cx="283175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15652" y="411510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3480" y="413251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2" descr="Премиум векторы | Школьник с книгой с гигантским карандаш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087210"/>
            <a:ext cx="283175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96594" y="1538486"/>
            <a:ext cx="2486352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6594" y="2626640"/>
            <a:ext cx="1243176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6594" y="3726354"/>
            <a:ext cx="621588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39770" y="2626640"/>
            <a:ext cx="1243176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18182" y="3726354"/>
            <a:ext cx="621588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39770" y="3726354"/>
            <a:ext cx="621588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61358" y="3726354"/>
            <a:ext cx="621588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10052" y="3867843"/>
            <a:ext cx="1656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choragi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11509" y="2764043"/>
            <a:ext cx="1656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yarmi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81793" y="1703297"/>
            <a:ext cx="1656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to‘liq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15652" y="411510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3480" y="413251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7536" y="39047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Bular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kubiklar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Kubik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bo‘lakdan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iborat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Кубик Рубика PNG картинки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4563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убик Рубика , куб, бесплатный контент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42" y="1545636"/>
            <a:ext cx="1250957" cy="14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Как собрать кубик Рубика 3х3: формулы и алгоритм сбор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урс &amp;quot;Внимание и пямять&amp;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9622"/>
            <a:ext cx="21716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Файл:Rubik&amp;#39;s cube scrambled.svg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97965" y="3435846"/>
            <a:ext cx="459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x 3 + 3 x 3 + 3 x 3 = ?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3918" y="4073088"/>
            <a:ext cx="459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Ifoda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nimani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anglatadi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6240" y="30564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305780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904" y="30564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685" y="3517435"/>
            <a:ext cx="576064" cy="483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571556" y="343584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7762471" y="2477833"/>
            <a:ext cx="337921" cy="297613"/>
          </a:xfrm>
          <a:prstGeom prst="cub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7798803" y="2907637"/>
            <a:ext cx="337921" cy="297613"/>
          </a:xfrm>
          <a:prstGeom prst="cub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7351885" y="2926999"/>
            <a:ext cx="337921" cy="297613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6881950" y="3138233"/>
            <a:ext cx="337921" cy="297613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уб 21"/>
          <p:cNvSpPr/>
          <p:nvPr/>
        </p:nvSpPr>
        <p:spPr>
          <a:xfrm>
            <a:off x="7520845" y="3368628"/>
            <a:ext cx="337921" cy="297613"/>
          </a:xfrm>
          <a:prstGeom prst="cub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125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8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15652" y="411510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3480" y="413251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9047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Chapdagi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to‘rtburchakdan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qaychi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yordamida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to‘g‘ri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to‘rtburchakni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yasaymiz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1547664" y="1563638"/>
            <a:ext cx="6208963" cy="30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619672" y="4011910"/>
            <a:ext cx="5400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619672" y="2211710"/>
            <a:ext cx="540060" cy="1800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159732" y="2223120"/>
            <a:ext cx="1116124" cy="8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59732" y="4011910"/>
            <a:ext cx="55806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717794" y="2223945"/>
            <a:ext cx="540060" cy="1800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1092095" y="2593788"/>
            <a:ext cx="202855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-------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779912" y="2931790"/>
            <a:ext cx="1224136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030802" y="2208797"/>
            <a:ext cx="1097481" cy="17828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6012160" y="2223120"/>
            <a:ext cx="1116124" cy="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570222" y="3991687"/>
            <a:ext cx="558062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012160" y="3410500"/>
            <a:ext cx="11161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012160" y="2814623"/>
            <a:ext cx="1116124" cy="11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030803" y="2213264"/>
            <a:ext cx="0" cy="1798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573389" y="2213264"/>
            <a:ext cx="0" cy="17848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7128284" y="2213264"/>
            <a:ext cx="0" cy="17986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012160" y="3991687"/>
            <a:ext cx="5580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257854" y="2213265"/>
            <a:ext cx="0" cy="18108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735796" y="4011910"/>
            <a:ext cx="5400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236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339502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341243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97052"/>
            <a:ext cx="43783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Quyidagi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shaklni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katakli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qog‘ozdan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qirqib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olamiz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uni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namuna-dagidek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ikkita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bo‘lakka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ajratamiz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Shu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ikkita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bo‘lak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tengmi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Ustma-ust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qo‘yib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tekshiramiz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2" name="Picture 4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r="-2937" b="22844"/>
          <a:stretch/>
        </p:blipFill>
        <p:spPr bwMode="auto">
          <a:xfrm>
            <a:off x="4598821" y="1203598"/>
            <a:ext cx="4149643" cy="29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5004048" y="2355726"/>
            <a:ext cx="630070" cy="13918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04048" y="3736140"/>
            <a:ext cx="954106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577980" y="1687506"/>
            <a:ext cx="10244" cy="6682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634118" y="2361530"/>
            <a:ext cx="954106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571605" y="1687506"/>
            <a:ext cx="954106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6895641" y="1687506"/>
            <a:ext cx="630070" cy="13918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958154" y="3051638"/>
            <a:ext cx="954106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953032" y="3051638"/>
            <a:ext cx="10244" cy="6959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7222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339502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341243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97052"/>
            <a:ext cx="43783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Quyidagi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shaklni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katakli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qog‘ozdan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qirqib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olamiz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uni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namuna-dagidek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ikkita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bo‘lakka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ajratamiz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Shu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ikkita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bo‘lak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tengmi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Ustma-ust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qo‘yib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tekshiramiz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2" name="Picture 4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r="-2937" b="22844"/>
          <a:stretch/>
        </p:blipFill>
        <p:spPr bwMode="auto">
          <a:xfrm>
            <a:off x="4598821" y="1203598"/>
            <a:ext cx="4149643" cy="29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5004048" y="2355726"/>
            <a:ext cx="630070" cy="13918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577980" y="1687506"/>
            <a:ext cx="10244" cy="6682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634118" y="2361530"/>
            <a:ext cx="954106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571605" y="1687506"/>
            <a:ext cx="954106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6895641" y="1687506"/>
            <a:ext cx="630070" cy="13918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958154" y="3051638"/>
            <a:ext cx="954106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953032" y="3051638"/>
            <a:ext cx="10244" cy="6959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>
            <a:off x="5004048" y="2626640"/>
            <a:ext cx="948983" cy="1109500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flipH="1">
            <a:off x="5634118" y="2355725"/>
            <a:ext cx="1261522" cy="676361"/>
          </a:xfrm>
          <a:prstGeom prst="triangle">
            <a:avLst>
              <a:gd name="adj" fmla="val 958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5975311" flipH="1">
            <a:off x="4670729" y="2694850"/>
            <a:ext cx="1382278" cy="715638"/>
          </a:xfrm>
          <a:prstGeom prst="triangle">
            <a:avLst>
              <a:gd name="adj" fmla="val 958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004048" y="3736140"/>
            <a:ext cx="954106" cy="5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634118" y="2367235"/>
            <a:ext cx="1278142" cy="6648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2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274</Words>
  <Application>Microsoft Office PowerPoint</Application>
  <PresentationFormat>Экран (16:9)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17</cp:revision>
  <dcterms:created xsi:type="dcterms:W3CDTF">2021-12-26T08:28:06Z</dcterms:created>
  <dcterms:modified xsi:type="dcterms:W3CDTF">2021-12-28T03:12:41Z</dcterms:modified>
</cp:coreProperties>
</file>