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56" r:id="rId6"/>
    <p:sldId id="265" r:id="rId7"/>
    <p:sldId id="266" r:id="rId8"/>
    <p:sldId id="267" r:id="rId9"/>
    <p:sldId id="270" r:id="rId10"/>
    <p:sldId id="259" r:id="rId11"/>
    <p:sldId id="269" r:id="rId12"/>
    <p:sldId id="26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презентаций на школьную тематику (56 фото) - красив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843558"/>
            <a:ext cx="47055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Matematika</a:t>
            </a:r>
            <a:endParaRPr lang="en-US" sz="6000" dirty="0" smtClean="0">
              <a:solidFill>
                <a:srgbClr val="C00000"/>
              </a:solidFill>
            </a:endParaRPr>
          </a:p>
          <a:p>
            <a:r>
              <a:rPr lang="en-US" sz="5400" dirty="0" smtClean="0">
                <a:solidFill>
                  <a:srgbClr val="C00000"/>
                </a:solidFill>
              </a:rPr>
              <a:t>        2-sinf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ok template with kids reading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6"/>
          <a:stretch/>
        </p:blipFill>
        <p:spPr bwMode="auto">
          <a:xfrm>
            <a:off x="24036" y="-592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9131" y="1925671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endParaRPr lang="en-US" sz="48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6036" y="1925671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153-bet.</a:t>
            </a:r>
          </a:p>
          <a:p>
            <a:pPr algn="ctr"/>
            <a:r>
              <a:rPr lang="en-US" sz="4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4-topshiriq</a:t>
            </a:r>
            <a:endParaRPr lang="en-US" sz="48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46689"/>
            <a:ext cx="7660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kesma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bo‘lakka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Sonlar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nimani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bildiradi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 (153-bet)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2499742"/>
            <a:ext cx="45725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47864" y="3795886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авая круглая скобка 11"/>
          <p:cNvSpPr/>
          <p:nvPr/>
        </p:nvSpPr>
        <p:spPr>
          <a:xfrm rot="16200000" flipH="1">
            <a:off x="3183980" y="359348"/>
            <a:ext cx="126012" cy="4644723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круглая скобка 12"/>
          <p:cNvSpPr/>
          <p:nvPr/>
        </p:nvSpPr>
        <p:spPr>
          <a:xfrm rot="16200000" flipH="1">
            <a:off x="5481309" y="1752658"/>
            <a:ext cx="126012" cy="4500500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72100" y="2452973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65664" y="2452973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11760" y="2452973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3928" y="2452973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94065" y="3749117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668344" y="3749117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846441" y="3745114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966420" y="3736725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48064" y="3736725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24536" y="3735944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круглая скобка 24"/>
          <p:cNvSpPr/>
          <p:nvPr/>
        </p:nvSpPr>
        <p:spPr>
          <a:xfrm rot="16200000">
            <a:off x="3732196" y="3229663"/>
            <a:ext cx="108009" cy="876672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4637869" y="3268082"/>
            <a:ext cx="135707" cy="818356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/>
          <p:cNvSpPr/>
          <p:nvPr/>
        </p:nvSpPr>
        <p:spPr>
          <a:xfrm rot="16200000">
            <a:off x="5518952" y="3262100"/>
            <a:ext cx="122733" cy="804665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rot="16200000">
            <a:off x="6398913" y="3257768"/>
            <a:ext cx="122733" cy="804665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/>
          <p:cNvSpPr/>
          <p:nvPr/>
        </p:nvSpPr>
        <p:spPr>
          <a:xfrm rot="16200000">
            <a:off x="7276653" y="3257230"/>
            <a:ext cx="122733" cy="804665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403648" y="19522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0595" y="197237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8821" y="195222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1495" y="30903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7283" y="30794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2900" y="30775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50927" y="30628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28667" y="305870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2929" y="272748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20072" y="404220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лобок рамочка: 20 тыс изображений найдено в Яндекс.Картинках | Детская  рамка, Сказки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563638"/>
            <a:ext cx="43511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>
                <a:solidFill>
                  <a:srgbClr val="7030A0"/>
                </a:solidFill>
              </a:rPr>
              <a:t>   </a:t>
            </a:r>
            <a:r>
              <a:rPr lang="en-US" sz="5400" i="1" dirty="0" err="1" smtClean="0">
                <a:solidFill>
                  <a:srgbClr val="7030A0"/>
                </a:solidFill>
              </a:rPr>
              <a:t>E’tiboringiz</a:t>
            </a:r>
            <a:r>
              <a:rPr lang="en-US" sz="5400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5400" i="1" dirty="0" err="1" smtClean="0">
                <a:solidFill>
                  <a:srgbClr val="7030A0"/>
                </a:solidFill>
              </a:rPr>
              <a:t>uchun</a:t>
            </a:r>
            <a:r>
              <a:rPr lang="en-US" sz="5400" i="1" dirty="0" smtClean="0">
                <a:solidFill>
                  <a:srgbClr val="7030A0"/>
                </a:solidFill>
              </a:rPr>
              <a:t> </a:t>
            </a:r>
            <a:r>
              <a:rPr lang="en-US" sz="5400" i="1" dirty="0" err="1" smtClean="0">
                <a:solidFill>
                  <a:srgbClr val="7030A0"/>
                </a:solidFill>
              </a:rPr>
              <a:t>rahmat</a:t>
            </a:r>
            <a:r>
              <a:rPr lang="en-US" sz="5400" i="1" dirty="0" smtClean="0">
                <a:solidFill>
                  <a:srgbClr val="7030A0"/>
                </a:solidFill>
              </a:rPr>
              <a:t>!</a:t>
            </a:r>
            <a:endParaRPr lang="ru-RU" sz="5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ard template with kids in park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0"/>
          <a:stretch/>
        </p:blipFill>
        <p:spPr bwMode="auto">
          <a:xfrm>
            <a:off x="0" y="0"/>
            <a:ext cx="9144000" cy="51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9635" y="1779662"/>
            <a:ext cx="67687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Bo‘laklari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bo‘yicha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shaklni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yasash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bo‘laklarga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              	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ajratish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2-dars)</a:t>
            </a:r>
            <a:endParaRPr lang="ru-RU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ard template with kids in park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0"/>
          <a:stretch/>
        </p:blipFill>
        <p:spPr bwMode="auto">
          <a:xfrm>
            <a:off x="0" y="0"/>
            <a:ext cx="9144000" cy="51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1700" y="1779662"/>
            <a:ext cx="54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topshiriqni</a:t>
            </a:r>
            <a:r>
              <a:rPr 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tekshirish</a:t>
            </a:r>
            <a:r>
              <a:rPr 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153-bet</a:t>
            </a:r>
            <a:r>
              <a:rPr 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5-topshiriq</a:t>
            </a:r>
            <a:endParaRPr lang="ru-RU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0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43393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perimetri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santimetr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			(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153-bet)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028811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12 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447737" y="1535300"/>
            <a:ext cx="2544300" cy="138463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85912" y="1625106"/>
            <a:ext cx="2664296" cy="1202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493133">
            <a:off x="2121806" y="1428127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13 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9979" y="2923079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10 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06619" y="1922012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5 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754878" y="1933934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 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595" y="3666819"/>
            <a:ext cx="3984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P=5+13+12=30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663" y="4151570"/>
            <a:ext cx="3984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P=30 (cm)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940" y="3666819"/>
            <a:ext cx="417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P=10+2+10+2=24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4151570"/>
            <a:ext cx="3984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P=24 (cm)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0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3478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Quyidagi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qog‘ozdan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qirqib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namunadagidek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to‘rtta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bo‘lakka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ajratib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bir-birining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ustiga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qo‘yamiz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Shu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to‘rtta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tengmi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		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9640" y="300379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769" y="264375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0809" y="264375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0296" y="264375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0336" y="264375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0296" y="228371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90769" y="300379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0809" y="300379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0296" y="300379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70336" y="300379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90769" y="336383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54858" y="336383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14345" y="336383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74385" y="336383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90769" y="372387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50809" y="372387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10296" y="372387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70336" y="372387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54858" y="408391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34425" y="336383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9303" y="3336792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20432" y="2976752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80472" y="2976752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39959" y="2976752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99999" y="2976752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39959" y="2616712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920432" y="3336792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80472" y="3336792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639959" y="3336792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999999" y="3336792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20432" y="3696832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84521" y="3696832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644008" y="3696832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004048" y="3696832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20432" y="4056872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280472" y="4056872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639959" y="4056872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999999" y="4056872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284521" y="4416912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3696832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5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5" y="-1294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3478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Quyidagi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qog‘ozdan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qirqib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namunadagidek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to‘rtta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bo‘lakka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ajratib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bir-birining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ustiga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qo‘yamiz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Shu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to‘rtta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tengmi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		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9640" y="300379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769" y="264375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0809" y="264375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0296" y="264375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0336" y="264375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0296" y="228371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90769" y="300379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0809" y="300379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0296" y="300379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70336" y="300379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90769" y="336383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54858" y="336383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14345" y="336383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74385" y="336383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90769" y="372387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50809" y="372387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10296" y="372387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70336" y="372387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54858" y="408391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34425" y="336383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60392" y="264375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01521" y="228371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61561" y="228371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4999999" y="2643758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5360039" y="2643758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4999999" y="2283718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901521" y="264375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61561" y="264375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16200000">
            <a:off x="4999999" y="3003798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5360039" y="3003798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79912" y="3696832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144001" y="3696832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076056" y="3696832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3696832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779912" y="4056872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139952" y="4056872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96136" y="3696832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16200000">
            <a:off x="3901521" y="2283718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16200000">
            <a:off x="4261561" y="2283718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3901521" y="2643758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rot="16200000">
            <a:off x="4261561" y="2643757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912124" y="2283718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272164" y="2283718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rot="16200000">
            <a:off x="3560392" y="2643758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63888" y="2643758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923928" y="2643758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83968" y="2643758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66801" y="2643758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076056" y="4056872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436096" y="4056872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901521" y="2283718"/>
            <a:ext cx="38536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279919" y="2283718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901521" y="2633922"/>
            <a:ext cx="38536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283968" y="2633922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139952" y="4420577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43" grpId="0" animBg="1"/>
      <p:bldP spid="44" grpId="0" animBg="1"/>
      <p:bldP spid="51" grpId="0" animBg="1"/>
      <p:bldP spid="52" grpId="0" animBg="1"/>
      <p:bldP spid="53" grpId="0" animBg="1"/>
      <p:bldP spid="54" grpId="0" animBg="1"/>
      <p:bldP spid="45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46689"/>
            <a:ext cx="7660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Noma’lum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qo‘shiluvchini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(153-bet)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2934" y="1259314"/>
            <a:ext cx="2592288" cy="20325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12934" y="1779662"/>
            <a:ext cx="259554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12934" y="2275572"/>
            <a:ext cx="259554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12934" y="2787774"/>
            <a:ext cx="259554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310705" y="1779662"/>
            <a:ext cx="1" cy="15121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39638" y="116028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6895" y="170765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9915" y="271750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7784" y="221258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55222" y="1707653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5222" y="270716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17353" y="2211949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48064" y="1259314"/>
            <a:ext cx="2592288" cy="203251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148064" y="1779662"/>
            <a:ext cx="25955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48064" y="2275572"/>
            <a:ext cx="25955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148064" y="2787774"/>
            <a:ext cx="25955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6445835" y="1779662"/>
            <a:ext cx="1" cy="15121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74768" y="116028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2025" y="170765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29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5045" y="271750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62914" y="221258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41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0352" y="1707653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0352" y="270716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52483" y="2211949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4989" y="170765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36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9915" y="221194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22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1612" y="270595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62914" y="170765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61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25045" y="221277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49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62914" y="270716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32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34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46689"/>
            <a:ext cx="7660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Noma’lum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qo‘shiluvchini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(153-bet)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2934" y="1259314"/>
            <a:ext cx="2592288" cy="2032516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12934" y="1779662"/>
            <a:ext cx="259554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12934" y="2275572"/>
            <a:ext cx="259554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12934" y="2787774"/>
            <a:ext cx="259554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310705" y="1779662"/>
            <a:ext cx="1" cy="15121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39638" y="116028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326" y="221258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7784" y="271750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170765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5222" y="221194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0764" y="1707652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6685" y="2706529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7482" y="171151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52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30804" y="220932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35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86895" y="271750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4113C4B9-88E9-44A9-95E3-2E4265BAE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100000" l="9904" r="89936">
                        <a14:foregroundMark x1="45208" y1="35520" x2="45208" y2="35520"/>
                        <a14:foregroundMark x1="47125" y1="37783" x2="47125" y2="37783"/>
                        <a14:foregroundMark x1="53994" y1="78054" x2="53994" y2="7805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7837" y="2209325"/>
            <a:ext cx="3225666" cy="227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0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0" t="78619" r="44312" b="16682"/>
          <a:stretch/>
        </p:blipFill>
        <p:spPr bwMode="auto">
          <a:xfrm>
            <a:off x="7236296" y="3719584"/>
            <a:ext cx="605942" cy="61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46689"/>
            <a:ext cx="7660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Keyingi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yasash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lego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donachalari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(153-bet)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8" t="70615" r="27389" b="15829"/>
          <a:stretch/>
        </p:blipFill>
        <p:spPr bwMode="auto">
          <a:xfrm>
            <a:off x="1331640" y="2621471"/>
            <a:ext cx="3960440" cy="18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3" t="79146" r="27924" b="16755"/>
          <a:stretch/>
        </p:blipFill>
        <p:spPr bwMode="auto">
          <a:xfrm>
            <a:off x="5652121" y="3754419"/>
            <a:ext cx="1584175" cy="57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8" t="70615" r="27389" b="17133"/>
          <a:stretch/>
        </p:blipFill>
        <p:spPr bwMode="auto">
          <a:xfrm>
            <a:off x="6012160" y="2107241"/>
            <a:ext cx="1641637" cy="164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864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198</Words>
  <Application>Microsoft Office PowerPoint</Application>
  <PresentationFormat>Экран (16:9)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16</cp:revision>
  <dcterms:created xsi:type="dcterms:W3CDTF">2021-12-26T11:17:23Z</dcterms:created>
  <dcterms:modified xsi:type="dcterms:W3CDTF">2021-12-28T05:34:55Z</dcterms:modified>
</cp:coreProperties>
</file>