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63" r:id="rId5"/>
    <p:sldId id="256" r:id="rId6"/>
    <p:sldId id="265" r:id="rId7"/>
    <p:sldId id="266" r:id="rId8"/>
    <p:sldId id="267" r:id="rId9"/>
    <p:sldId id="270" r:id="rId10"/>
    <p:sldId id="259" r:id="rId11"/>
    <p:sldId id="269" r:id="rId12"/>
    <p:sldId id="260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ы для презентаций на школьную тематику (56 фото) - красивые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26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843558"/>
            <a:ext cx="470551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err="1" smtClean="0">
                <a:solidFill>
                  <a:srgbClr val="C00000"/>
                </a:solidFill>
              </a:rPr>
              <a:t>Matematika</a:t>
            </a:r>
            <a:endParaRPr lang="en-US" sz="6000" dirty="0" smtClean="0">
              <a:solidFill>
                <a:srgbClr val="C00000"/>
              </a:solidFill>
            </a:endParaRPr>
          </a:p>
          <a:p>
            <a:r>
              <a:rPr lang="en-US" sz="5400" dirty="0" smtClean="0">
                <a:solidFill>
                  <a:srgbClr val="C00000"/>
                </a:solidFill>
              </a:rPr>
              <a:t>        2-sinf</a:t>
            </a:r>
            <a:endParaRPr lang="ru-RU" sz="5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23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ook template with kids reading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6"/>
          <a:stretch/>
        </p:blipFill>
        <p:spPr bwMode="auto">
          <a:xfrm>
            <a:off x="24036" y="-5924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9131" y="1925671"/>
            <a:ext cx="38164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endParaRPr lang="en-US" sz="4800" dirty="0" smtClean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ctr"/>
            <a:r>
              <a:rPr lang="en-US" sz="48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: </a:t>
            </a:r>
            <a:endParaRPr lang="en-US" sz="48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96036" y="1925671"/>
            <a:ext cx="38164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153-bet.</a:t>
            </a:r>
          </a:p>
          <a:p>
            <a:pPr algn="ctr"/>
            <a:r>
              <a:rPr lang="en-US" sz="48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4-topshiriq</a:t>
            </a:r>
            <a:endParaRPr lang="en-US" sz="48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7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346689"/>
            <a:ext cx="76604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Har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kesma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bo‘lakka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bo‘lingan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Sonlar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nimani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bildiradi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 (153-bet)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71600" y="2499742"/>
            <a:ext cx="457250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347864" y="3795886"/>
            <a:ext cx="43924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авая круглая скобка 11"/>
          <p:cNvSpPr/>
          <p:nvPr/>
        </p:nvSpPr>
        <p:spPr>
          <a:xfrm rot="16200000" flipH="1">
            <a:off x="3183980" y="359348"/>
            <a:ext cx="126012" cy="4644723"/>
          </a:xfrm>
          <a:prstGeom prst="rightBracket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ая круглая скобка 12"/>
          <p:cNvSpPr/>
          <p:nvPr/>
        </p:nvSpPr>
        <p:spPr>
          <a:xfrm rot="16200000" flipH="1">
            <a:off x="5481309" y="1752658"/>
            <a:ext cx="126012" cy="4500500"/>
          </a:xfrm>
          <a:prstGeom prst="rightBracket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472100" y="2452973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65664" y="2452973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411760" y="2452973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923928" y="2452973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294065" y="3749117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668344" y="3749117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846441" y="3745114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966420" y="3736725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148064" y="3736725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4224536" y="3735944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авая круглая скобка 24"/>
          <p:cNvSpPr/>
          <p:nvPr/>
        </p:nvSpPr>
        <p:spPr>
          <a:xfrm rot="16200000">
            <a:off x="3732196" y="3229663"/>
            <a:ext cx="108009" cy="876672"/>
          </a:xfrm>
          <a:prstGeom prst="rightBracket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rot="16200000">
            <a:off x="4637869" y="3268082"/>
            <a:ext cx="135707" cy="818356"/>
          </a:xfrm>
          <a:prstGeom prst="rightBracket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авая круглая скобка 26"/>
          <p:cNvSpPr/>
          <p:nvPr/>
        </p:nvSpPr>
        <p:spPr>
          <a:xfrm rot="16200000">
            <a:off x="5518952" y="3262100"/>
            <a:ext cx="122733" cy="804665"/>
          </a:xfrm>
          <a:prstGeom prst="rightBracket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ая круглая скобка 27"/>
          <p:cNvSpPr/>
          <p:nvPr/>
        </p:nvSpPr>
        <p:spPr>
          <a:xfrm rot="16200000">
            <a:off x="6398913" y="3257768"/>
            <a:ext cx="122733" cy="804665"/>
          </a:xfrm>
          <a:prstGeom prst="rightBracket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авая круглая скобка 28"/>
          <p:cNvSpPr/>
          <p:nvPr/>
        </p:nvSpPr>
        <p:spPr>
          <a:xfrm rot="16200000">
            <a:off x="7276653" y="3257230"/>
            <a:ext cx="122733" cy="804665"/>
          </a:xfrm>
          <a:prstGeom prst="rightBracket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1403648" y="195222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6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10595" y="197237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6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98821" y="1952221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6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541495" y="3090394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07283" y="307946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72900" y="307754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250927" y="306284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28667" y="3058704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612929" y="2727482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15</a:t>
            </a:r>
            <a:endParaRPr lang="ru-RU" sz="36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220072" y="404220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10</a:t>
            </a:r>
            <a:endParaRPr lang="ru-RU" sz="36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91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олобок рамочка: 20 тыс изображений найдено в Яндекс.Картинках | Детская  рамка, Сказки,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1563638"/>
            <a:ext cx="435112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i="1" dirty="0" smtClean="0">
                <a:solidFill>
                  <a:srgbClr val="7030A0"/>
                </a:solidFill>
              </a:rPr>
              <a:t>   </a:t>
            </a:r>
            <a:r>
              <a:rPr lang="en-US" sz="5400" i="1" dirty="0" err="1" smtClean="0">
                <a:solidFill>
                  <a:srgbClr val="7030A0"/>
                </a:solidFill>
              </a:rPr>
              <a:t>E’tiboringiz</a:t>
            </a:r>
            <a:r>
              <a:rPr lang="en-US" sz="5400" i="1" dirty="0" smtClean="0">
                <a:solidFill>
                  <a:srgbClr val="7030A0"/>
                </a:solidFill>
              </a:rPr>
              <a:t> </a:t>
            </a:r>
          </a:p>
          <a:p>
            <a:r>
              <a:rPr lang="en-US" sz="5400" i="1" dirty="0" err="1" smtClean="0">
                <a:solidFill>
                  <a:srgbClr val="7030A0"/>
                </a:solidFill>
              </a:rPr>
              <a:t>uchun</a:t>
            </a:r>
            <a:r>
              <a:rPr lang="en-US" sz="5400" i="1" dirty="0" smtClean="0">
                <a:solidFill>
                  <a:srgbClr val="7030A0"/>
                </a:solidFill>
              </a:rPr>
              <a:t> </a:t>
            </a:r>
            <a:r>
              <a:rPr lang="en-US" sz="5400" i="1" dirty="0" err="1" smtClean="0">
                <a:solidFill>
                  <a:srgbClr val="7030A0"/>
                </a:solidFill>
              </a:rPr>
              <a:t>rahmat</a:t>
            </a:r>
            <a:r>
              <a:rPr lang="en-US" sz="5400" i="1" dirty="0" smtClean="0">
                <a:solidFill>
                  <a:srgbClr val="7030A0"/>
                </a:solidFill>
              </a:rPr>
              <a:t>!</a:t>
            </a:r>
            <a:endParaRPr lang="ru-RU" sz="54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17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oard template with kids in park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10"/>
          <a:stretch/>
        </p:blipFill>
        <p:spPr bwMode="auto">
          <a:xfrm>
            <a:off x="0" y="0"/>
            <a:ext cx="9144000" cy="513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69635" y="1779662"/>
            <a:ext cx="676875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Mavzu</a:t>
            </a:r>
            <a:r>
              <a:rPr lang="en-US" sz="4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: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Bo‘laklari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bo‘yicha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shaklni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yasash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bo‘laklarga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                     	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ajratish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>
                <a:solidFill>
                  <a:srgbClr val="C00000"/>
                </a:solidFill>
                <a:cs typeface="Times New Roman" panose="02020603050405020304" pitchFamily="18" charset="0"/>
              </a:rPr>
              <a:t>(</a:t>
            </a:r>
            <a:r>
              <a:rPr lang="ru-RU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1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2-dars)</a:t>
            </a:r>
            <a:endParaRPr lang="ru-RU" sz="44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0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oard template with kids in park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10"/>
          <a:stretch/>
        </p:blipFill>
        <p:spPr bwMode="auto">
          <a:xfrm>
            <a:off x="0" y="0"/>
            <a:ext cx="9144000" cy="513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71700" y="1779662"/>
            <a:ext cx="5400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topshiriqni</a:t>
            </a:r>
            <a:r>
              <a:rPr lang="en-US" sz="4400" dirty="0">
                <a:solidFill>
                  <a:srgbClr val="C00000"/>
                </a:solidFill>
                <a:cs typeface="Times New Roman" panose="02020603050405020304" pitchFamily="18" charset="0"/>
              </a:rPr>
              <a:t>     </a:t>
            </a:r>
            <a:r>
              <a:rPr lang="en-US" sz="44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tekshirish</a:t>
            </a:r>
            <a:r>
              <a:rPr lang="en-US" sz="4400" dirty="0">
                <a:solidFill>
                  <a:srgbClr val="C00000"/>
                </a:solidFill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153-bet</a:t>
            </a:r>
            <a:r>
              <a:rPr lang="en-US" sz="4400" dirty="0">
                <a:solidFill>
                  <a:srgbClr val="C00000"/>
                </a:solidFill>
                <a:cs typeface="Times New Roman" panose="02020603050405020304" pitchFamily="18" charset="0"/>
              </a:rPr>
              <a:t>. 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5-topshiriq</a:t>
            </a:r>
            <a:endParaRPr lang="ru-RU" sz="44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53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80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243393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perimetri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santimetr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			(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153-bet)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3028811"/>
            <a:ext cx="11961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12 cm</a:t>
            </a:r>
            <a:endParaRPr lang="ru-RU" sz="32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1447737" y="1535300"/>
            <a:ext cx="2544300" cy="1384637"/>
          </a:xfrm>
          <a:prstGeom prst="triangle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185912" y="1625106"/>
            <a:ext cx="2664296" cy="12024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 rot="1493133">
            <a:off x="2121806" y="1428127"/>
            <a:ext cx="11961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13 cm</a:t>
            </a:r>
            <a:endParaRPr lang="ru-RU" sz="32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19979" y="2923079"/>
            <a:ext cx="11961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10 cm</a:t>
            </a:r>
            <a:endParaRPr lang="ru-RU" sz="32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606619" y="1922012"/>
            <a:ext cx="9877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5 cm</a:t>
            </a:r>
            <a:endParaRPr lang="ru-RU" sz="32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7754878" y="1933934"/>
            <a:ext cx="9877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2 cm</a:t>
            </a:r>
            <a:endParaRPr lang="ru-RU" sz="32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5595" y="3666819"/>
            <a:ext cx="3984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P=5+13+12=30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4663" y="4151570"/>
            <a:ext cx="3984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P=30 (cm)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4940" y="3666819"/>
            <a:ext cx="4175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P=10+2+10+2=24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44008" y="4151570"/>
            <a:ext cx="3984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P=24 (cm)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60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80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123478"/>
            <a:ext cx="80648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Quyidagi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shaklni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katakli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qog‘ozdan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qirqib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olamiz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namunadagidek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to‘rtta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bo‘lakka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ajratib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bir-birining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ustiga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qo‘yamiz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Shu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to‘rtta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tengmi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		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9640" y="300379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769" y="264375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350809" y="264375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710296" y="264375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070336" y="264375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10296" y="228371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90769" y="300379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350809" y="300379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710296" y="300379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070336" y="300379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90769" y="336383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354858" y="336383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714345" y="336383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074385" y="336383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90769" y="372387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350809" y="372387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710296" y="372387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070336" y="372387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354858" y="408391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434425" y="336383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579303" y="3336792"/>
            <a:ext cx="360040" cy="3600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920432" y="2976752"/>
            <a:ext cx="360040" cy="3600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280472" y="2976752"/>
            <a:ext cx="360040" cy="3600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639959" y="2976752"/>
            <a:ext cx="360040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999999" y="2976752"/>
            <a:ext cx="360040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639959" y="2616712"/>
            <a:ext cx="360040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920432" y="3336792"/>
            <a:ext cx="360040" cy="3600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280472" y="3336792"/>
            <a:ext cx="360040" cy="3600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4639959" y="3336792"/>
            <a:ext cx="360040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4999999" y="3336792"/>
            <a:ext cx="360040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20432" y="3696832"/>
            <a:ext cx="360040" cy="3600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284521" y="3696832"/>
            <a:ext cx="360040" cy="3600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4644008" y="3696832"/>
            <a:ext cx="360040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004048" y="3696832"/>
            <a:ext cx="360040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920432" y="4056872"/>
            <a:ext cx="360040" cy="3600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4280472" y="4056872"/>
            <a:ext cx="360040" cy="3600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4639959" y="4056872"/>
            <a:ext cx="360040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4999999" y="4056872"/>
            <a:ext cx="360040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4284521" y="4416912"/>
            <a:ext cx="360040" cy="3600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5364088" y="3696832"/>
            <a:ext cx="360040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252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95" y="-1294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123478"/>
            <a:ext cx="80648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Quyidagi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shaklni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katakli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qog‘ozdan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qirqib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olamiz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namunadagidek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to‘rtta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bo‘lakka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ajratib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bir-birining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ustiga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qo‘yamiz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Shu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to‘rtta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tengmi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		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9640" y="300379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769" y="264375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350809" y="264375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710296" y="264375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070336" y="264375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10296" y="228371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90769" y="300379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350809" y="300379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710296" y="300379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070336" y="300379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90769" y="336383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354858" y="336383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714345" y="336383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074385" y="336383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90769" y="372387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350809" y="372387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710296" y="372387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070336" y="372387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354858" y="408391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434425" y="336383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560392" y="2643758"/>
            <a:ext cx="360040" cy="3600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901521" y="2283718"/>
            <a:ext cx="360040" cy="3600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261561" y="2283718"/>
            <a:ext cx="360040" cy="3600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 rot="16200000">
            <a:off x="4999999" y="2643758"/>
            <a:ext cx="360040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16200000">
            <a:off x="5360039" y="2643758"/>
            <a:ext cx="360040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 rot="16200000">
            <a:off x="4999999" y="2283718"/>
            <a:ext cx="360040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901521" y="2643758"/>
            <a:ext cx="360040" cy="3600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261561" y="2643758"/>
            <a:ext cx="360040" cy="3600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 rot="16200000">
            <a:off x="4999999" y="3003798"/>
            <a:ext cx="360040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 rot="16200000">
            <a:off x="5360039" y="3003798"/>
            <a:ext cx="360040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779912" y="3696832"/>
            <a:ext cx="360040" cy="3600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144001" y="3696832"/>
            <a:ext cx="360040" cy="3600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5076056" y="3696832"/>
            <a:ext cx="360040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436096" y="3696832"/>
            <a:ext cx="360040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779912" y="4056872"/>
            <a:ext cx="360040" cy="3600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4139952" y="4056872"/>
            <a:ext cx="360040" cy="3600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5796136" y="3696832"/>
            <a:ext cx="360040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 rot="16200000">
            <a:off x="3901521" y="2283718"/>
            <a:ext cx="360040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 rot="16200000">
            <a:off x="4261561" y="2283718"/>
            <a:ext cx="360040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 rot="16200000">
            <a:off x="3901521" y="2643758"/>
            <a:ext cx="360040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 rot="16200000">
            <a:off x="4261561" y="2643757"/>
            <a:ext cx="360040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3912124" y="2283718"/>
            <a:ext cx="360040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4272164" y="2283718"/>
            <a:ext cx="360040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 rot="16200000">
            <a:off x="3560392" y="2643758"/>
            <a:ext cx="360040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3563888" y="2643758"/>
            <a:ext cx="360040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3923928" y="2643758"/>
            <a:ext cx="360040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4283968" y="2643758"/>
            <a:ext cx="360040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3566801" y="2643758"/>
            <a:ext cx="360040" cy="3600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076056" y="4056872"/>
            <a:ext cx="360040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5436096" y="4056872"/>
            <a:ext cx="360040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3901521" y="2283718"/>
            <a:ext cx="385360" cy="3600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4279919" y="2283718"/>
            <a:ext cx="360040" cy="3600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3901521" y="2633922"/>
            <a:ext cx="385360" cy="3600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4283968" y="2633922"/>
            <a:ext cx="360040" cy="3600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4139952" y="4420577"/>
            <a:ext cx="360040" cy="3600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5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43" grpId="0" animBg="1"/>
      <p:bldP spid="44" grpId="0" animBg="1"/>
      <p:bldP spid="51" grpId="0" animBg="1"/>
      <p:bldP spid="52" grpId="0" animBg="1"/>
      <p:bldP spid="53" grpId="0" animBg="1"/>
      <p:bldP spid="54" grpId="0" animBg="1"/>
      <p:bldP spid="45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346689"/>
            <a:ext cx="7660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Noma’lum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qo‘shiluvchini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(153-bet)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12934" y="1259314"/>
            <a:ext cx="2592288" cy="203251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012934" y="1779662"/>
            <a:ext cx="259554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012934" y="2275572"/>
            <a:ext cx="259554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012934" y="2787774"/>
            <a:ext cx="259554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2310705" y="1779662"/>
            <a:ext cx="1" cy="151216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039638" y="116028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50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86895" y="170765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14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89915" y="271750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33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27784" y="221258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28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55222" y="1707653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55222" y="2707161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17353" y="2211949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148064" y="1259314"/>
            <a:ext cx="2592288" cy="2032516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5148064" y="1779662"/>
            <a:ext cx="259554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148064" y="2275572"/>
            <a:ext cx="259554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148064" y="2787774"/>
            <a:ext cx="259554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 flipV="1">
            <a:off x="6445835" y="1779662"/>
            <a:ext cx="1" cy="151216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174768" y="116028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90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522025" y="170765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29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525045" y="271750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58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62914" y="221258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41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90352" y="1707653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890352" y="2707161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52483" y="2211949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634989" y="170765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36</a:t>
            </a:r>
            <a:endParaRPr lang="ru-RU" sz="36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389915" y="2211948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22</a:t>
            </a:r>
            <a:endParaRPr lang="ru-RU" sz="36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641612" y="270595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17</a:t>
            </a:r>
            <a:endParaRPr lang="ru-RU" sz="36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762914" y="170765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61</a:t>
            </a:r>
            <a:endParaRPr lang="ru-RU" sz="36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525045" y="221277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49</a:t>
            </a:r>
            <a:endParaRPr lang="ru-RU" sz="36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762914" y="2707161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32</a:t>
            </a:r>
            <a:endParaRPr lang="ru-RU" sz="36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5349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346689"/>
            <a:ext cx="7660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Noma’lum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qo‘shiluvchini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(153-bet)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12934" y="1259314"/>
            <a:ext cx="2592288" cy="2032516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012934" y="1779662"/>
            <a:ext cx="2595542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012934" y="2275572"/>
            <a:ext cx="2595542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012934" y="2787774"/>
            <a:ext cx="2595542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2310705" y="1779662"/>
            <a:ext cx="1" cy="151216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039638" y="116028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80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03326" y="221258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45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27784" y="271750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27784" y="1707653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28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55222" y="2211948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30764" y="1707652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526685" y="2706529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407482" y="1711516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52</a:t>
            </a:r>
            <a:endParaRPr lang="ru-RU" sz="36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630804" y="2209325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35</a:t>
            </a:r>
            <a:endParaRPr lang="ru-RU" sz="36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386895" y="2717506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18</a:t>
            </a:r>
            <a:endParaRPr lang="ru-RU" sz="36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4113C4B9-88E9-44A9-95E3-2E4265BAE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5" b="100000" l="9904" r="89936">
                        <a14:foregroundMark x1="45208" y1="35520" x2="45208" y2="35520"/>
                        <a14:foregroundMark x1="47125" y1="37783" x2="47125" y2="37783"/>
                        <a14:foregroundMark x1="53994" y1="78054" x2="53994" y2="78054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17837" y="2209325"/>
            <a:ext cx="3225666" cy="2277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905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39" grpId="0"/>
      <p:bldP spid="40" grpId="0"/>
      <p:bldP spid="41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00" t="78619" r="44312" b="16682"/>
          <a:stretch/>
        </p:blipFill>
        <p:spPr bwMode="auto">
          <a:xfrm>
            <a:off x="7236296" y="3719584"/>
            <a:ext cx="605942" cy="613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346689"/>
            <a:ext cx="76604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Keyingi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shaklni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yasash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lego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donachalari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kerak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 (153-bet)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78" t="70615" r="27389" b="15829"/>
          <a:stretch/>
        </p:blipFill>
        <p:spPr bwMode="auto">
          <a:xfrm>
            <a:off x="1331640" y="2621471"/>
            <a:ext cx="3960440" cy="18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23" t="79146" r="27924" b="16755"/>
          <a:stretch/>
        </p:blipFill>
        <p:spPr bwMode="auto">
          <a:xfrm>
            <a:off x="5652121" y="3754419"/>
            <a:ext cx="1584175" cy="579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58" t="70615" r="27389" b="17133"/>
          <a:stretch/>
        </p:blipFill>
        <p:spPr bwMode="auto">
          <a:xfrm>
            <a:off x="6012160" y="2107241"/>
            <a:ext cx="1641637" cy="1647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18646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198</Words>
  <Application>Microsoft Office PowerPoint</Application>
  <PresentationFormat>Экран (16:9)</PresentationFormat>
  <Paragraphs>74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16</cp:revision>
  <dcterms:created xsi:type="dcterms:W3CDTF">2021-12-26T11:17:23Z</dcterms:created>
  <dcterms:modified xsi:type="dcterms:W3CDTF">2021-12-28T05:34:55Z</dcterms:modified>
</cp:coreProperties>
</file>