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9" r:id="rId4"/>
    <p:sldId id="262" r:id="rId5"/>
    <p:sldId id="263" r:id="rId6"/>
    <p:sldId id="264" r:id="rId7"/>
    <p:sldId id="256" r:id="rId8"/>
    <p:sldId id="267" r:id="rId9"/>
    <p:sldId id="265" r:id="rId10"/>
    <p:sldId id="266" r:id="rId11"/>
    <p:sldId id="270" r:id="rId12"/>
    <p:sldId id="271" r:id="rId13"/>
    <p:sldId id="268" r:id="rId14"/>
    <p:sldId id="274" r:id="rId15"/>
    <p:sldId id="260" r:id="rId16"/>
    <p:sldId id="273" r:id="rId17"/>
    <p:sldId id="258" r:id="rId1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9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microsoft.com/office/2007/relationships/hdphoto" Target="../media/hdphoto2.wdp"/><Relationship Id="rId10" Type="http://schemas.openxmlformats.org/officeDocument/2006/relationships/image" Target="../media/image15.jpeg"/><Relationship Id="rId4" Type="http://schemas.openxmlformats.org/officeDocument/2006/relationships/image" Target="../media/image10.png"/><Relationship Id="rId9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Рамка &quot;Веселая математика 2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" y="4797619"/>
            <a:ext cx="91440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267744" y="987574"/>
            <a:ext cx="491390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 smtClean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Matematika</a:t>
            </a:r>
            <a:r>
              <a:rPr lang="en-US" sz="7200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</a:p>
          <a:p>
            <a:r>
              <a:rPr lang="en-US" sz="6000" dirty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	</a:t>
            </a:r>
            <a:r>
              <a:rPr lang="en-US" sz="6000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 </a:t>
            </a:r>
            <a:r>
              <a:rPr lang="ru-RU" sz="4800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4800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-</a:t>
            </a:r>
            <a:r>
              <a:rPr lang="en-US" sz="4800" dirty="0" err="1" smtClean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sinf</a:t>
            </a:r>
            <a:endParaRPr lang="ru-RU" sz="4800" dirty="0">
              <a:solidFill>
                <a:srgbClr val="CC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41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928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Как распечатать лист A4 в клетку: шаблоны разлинованных листов в клетку и  инструкция, как сделать лист в клетку в Word самому - MS Office Word -  Работа на компьютере: инструкции и советы -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" t="2237" r="34792" b="51252"/>
          <a:stretch/>
        </p:blipFill>
        <p:spPr bwMode="auto">
          <a:xfrm>
            <a:off x="395536" y="2452742"/>
            <a:ext cx="4394370" cy="214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ак распечатать лист A4 в клетку: шаблоны разлинованных листов в клетку и  инструкция, как сделать лист в клетку в Word самому - MS Office Word -  Работа на компьютере: инструкции и советы -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" t="2237" r="34792" b="51252"/>
          <a:stretch/>
        </p:blipFill>
        <p:spPr bwMode="auto">
          <a:xfrm>
            <a:off x="395536" y="1380296"/>
            <a:ext cx="4394370" cy="201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267494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2.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285792"/>
            <a:ext cx="83084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Berilgan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shakllardan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kvadrat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yasash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mumkinmi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?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Katakli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qog‘ozdan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qirqib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tekshiramiz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 (154-bet)</a:t>
            </a:r>
            <a:endParaRPr lang="ru-RU" sz="32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6" name="Picture 2" descr="Как распечатать лист A4 в клетку: шаблоны разлинованных листов в клетку и  инструкция, как сделать лист в клетку в Word самому - MS Office Word -  Работа на компьютере: инструкции и советы -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" t="2237" r="34792" b="51252"/>
          <a:stretch/>
        </p:blipFill>
        <p:spPr bwMode="auto">
          <a:xfrm>
            <a:off x="4694405" y="1381801"/>
            <a:ext cx="4124957" cy="201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Как распечатать лист A4 в клетку: шаблоны разлинованных листов в клетку и  инструкция, как сделать лист в клетку в Word самому - MS Office Word -  Работа на компьютере: инструкции и советы -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" t="2237" r="34792" b="51252"/>
          <a:stretch/>
        </p:blipFill>
        <p:spPr bwMode="auto">
          <a:xfrm>
            <a:off x="4694405" y="2576322"/>
            <a:ext cx="4124957" cy="201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4252177" y="4576564"/>
            <a:ext cx="1543959" cy="114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684225" y="3795886"/>
            <a:ext cx="1111911" cy="114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5777927" y="3807296"/>
            <a:ext cx="0" cy="7749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3532097" y="2576322"/>
            <a:ext cx="732016" cy="20173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530845" y="2607293"/>
            <a:ext cx="1543959" cy="114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4684225" y="2618704"/>
            <a:ext cx="390579" cy="11771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807056" y="2220625"/>
            <a:ext cx="2278678" cy="187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 flipV="1">
            <a:off x="5818338" y="2230018"/>
            <a:ext cx="1" cy="3676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5799992" y="2590014"/>
            <a:ext cx="1508312" cy="172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8061595" y="2218910"/>
            <a:ext cx="0" cy="15719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6946395" y="2609794"/>
            <a:ext cx="395985" cy="11950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6912319" y="3790892"/>
            <a:ext cx="112759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Равнобедренный треугольник 44"/>
          <p:cNvSpPr/>
          <p:nvPr/>
        </p:nvSpPr>
        <p:spPr>
          <a:xfrm flipH="1">
            <a:off x="1248132" y="2618703"/>
            <a:ext cx="748447" cy="1957860"/>
          </a:xfrm>
          <a:prstGeom prst="triangle">
            <a:avLst>
              <a:gd name="adj" fmla="val 100000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530846" y="2218910"/>
            <a:ext cx="2348236" cy="23829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72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27" y="0"/>
            <a:ext cx="91582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80312" y="4876006"/>
            <a:ext cx="136815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979712" y="256754"/>
            <a:ext cx="57809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2060"/>
                </a:solidFill>
              </a:rPr>
              <a:t>Hisoblaymiz</a:t>
            </a:r>
            <a:r>
              <a:rPr lang="en-US" sz="4400" dirty="0" smtClean="0">
                <a:solidFill>
                  <a:srgbClr val="002060"/>
                </a:solidFill>
              </a:rPr>
              <a:t>. </a:t>
            </a:r>
            <a:r>
              <a:rPr lang="en-US" sz="3600" dirty="0" smtClean="0">
                <a:solidFill>
                  <a:srgbClr val="002060"/>
                </a:solidFill>
              </a:rPr>
              <a:t>(154-bet)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67544" y="470247"/>
            <a:ext cx="576064" cy="552005"/>
          </a:xfrm>
          <a:prstGeom prst="ellipse">
            <a:avLst/>
          </a:prstGeom>
          <a:solidFill>
            <a:srgbClr val="FEF4E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блако 28"/>
          <p:cNvSpPr/>
          <p:nvPr/>
        </p:nvSpPr>
        <p:spPr>
          <a:xfrm rot="19998806">
            <a:off x="685817" y="1449973"/>
            <a:ext cx="2007751" cy="2107279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09554" y="39787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3.</a:t>
            </a: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7665" y="1419622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29</a:t>
            </a:r>
          </a:p>
          <a:p>
            <a:r>
              <a:rPr lang="en-US" sz="4000" dirty="0" smtClean="0">
                <a:solidFill>
                  <a:srgbClr val="002060"/>
                </a:solidFill>
              </a:rPr>
              <a:t>51</a:t>
            </a:r>
            <a:endParaRPr lang="ru-RU" sz="4000" dirty="0">
              <a:solidFill>
                <a:srgbClr val="00206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183649" y="2743061"/>
            <a:ext cx="103811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Облако 29"/>
          <p:cNvSpPr/>
          <p:nvPr/>
        </p:nvSpPr>
        <p:spPr>
          <a:xfrm rot="19998806">
            <a:off x="3278105" y="1433327"/>
            <a:ext cx="2007751" cy="2107279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823609" y="1563638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2060"/>
                </a:solidFill>
              </a:rPr>
              <a:t>+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33678" y="1419622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32</a:t>
            </a:r>
          </a:p>
          <a:p>
            <a:r>
              <a:rPr lang="en-US" sz="4000" dirty="0" smtClean="0">
                <a:solidFill>
                  <a:srgbClr val="002060"/>
                </a:solidFill>
              </a:rPr>
              <a:t>29</a:t>
            </a:r>
            <a:endParaRPr lang="ru-RU" sz="4000" dirty="0">
              <a:solidFill>
                <a:srgbClr val="002060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762925" y="2743061"/>
            <a:ext cx="103811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Облако 30"/>
          <p:cNvSpPr/>
          <p:nvPr/>
        </p:nvSpPr>
        <p:spPr>
          <a:xfrm rot="19998806">
            <a:off x="5870393" y="1423033"/>
            <a:ext cx="2007751" cy="2107279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449637" y="1563638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2060"/>
                </a:solidFill>
              </a:rPr>
              <a:t>+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22250" y="1419622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60</a:t>
            </a:r>
          </a:p>
          <a:p>
            <a:r>
              <a:rPr lang="en-US" sz="4000" dirty="0" smtClean="0">
                <a:solidFill>
                  <a:srgbClr val="002060"/>
                </a:solidFill>
              </a:rPr>
              <a:t>19</a:t>
            </a:r>
            <a:endParaRPr lang="ru-RU" sz="4000" dirty="0">
              <a:solidFill>
                <a:srgbClr val="002060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6351497" y="2743061"/>
            <a:ext cx="103811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38209" y="1563638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2060"/>
                </a:solidFill>
              </a:rPr>
              <a:t>+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27665" y="2643758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80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29960" y="2632736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61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22250" y="2643758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79</a:t>
            </a:r>
            <a:endParaRPr lang="ru-RU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4558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27" y="0"/>
            <a:ext cx="91582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80312" y="4876006"/>
            <a:ext cx="136815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979712" y="256754"/>
            <a:ext cx="57809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2060"/>
                </a:solidFill>
              </a:rPr>
              <a:t>Hisoblaymiz</a:t>
            </a:r>
            <a:r>
              <a:rPr lang="en-US" sz="4400" dirty="0" smtClean="0">
                <a:solidFill>
                  <a:srgbClr val="002060"/>
                </a:solidFill>
              </a:rPr>
              <a:t>. </a:t>
            </a:r>
            <a:r>
              <a:rPr lang="en-US" sz="3600" dirty="0" smtClean="0">
                <a:solidFill>
                  <a:srgbClr val="002060"/>
                </a:solidFill>
              </a:rPr>
              <a:t>(154-bet)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67544" y="470247"/>
            <a:ext cx="576064" cy="552005"/>
          </a:xfrm>
          <a:prstGeom prst="ellipse">
            <a:avLst/>
          </a:prstGeom>
          <a:solidFill>
            <a:srgbClr val="FEF4E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блако 28"/>
          <p:cNvSpPr/>
          <p:nvPr/>
        </p:nvSpPr>
        <p:spPr>
          <a:xfrm rot="19998806">
            <a:off x="685817" y="1449973"/>
            <a:ext cx="2007751" cy="2107279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09554" y="39787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3.</a:t>
            </a: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7665" y="1419622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45</a:t>
            </a:r>
          </a:p>
          <a:p>
            <a:r>
              <a:rPr lang="en-US" sz="4000" dirty="0" smtClean="0">
                <a:solidFill>
                  <a:srgbClr val="002060"/>
                </a:solidFill>
              </a:rPr>
              <a:t>33</a:t>
            </a:r>
            <a:endParaRPr lang="ru-RU" sz="4000" dirty="0">
              <a:solidFill>
                <a:srgbClr val="00206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183649" y="2743061"/>
            <a:ext cx="103811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Облако 29"/>
          <p:cNvSpPr/>
          <p:nvPr/>
        </p:nvSpPr>
        <p:spPr>
          <a:xfrm rot="19998806">
            <a:off x="3278105" y="1433327"/>
            <a:ext cx="2007751" cy="2107279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823609" y="1563638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2060"/>
                </a:solidFill>
              </a:rPr>
              <a:t>+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33678" y="1419622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52</a:t>
            </a:r>
          </a:p>
          <a:p>
            <a:r>
              <a:rPr lang="en-US" sz="4000" dirty="0" smtClean="0">
                <a:solidFill>
                  <a:srgbClr val="002060"/>
                </a:solidFill>
              </a:rPr>
              <a:t>44</a:t>
            </a:r>
            <a:endParaRPr lang="ru-RU" sz="4000" dirty="0">
              <a:solidFill>
                <a:srgbClr val="002060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762925" y="2743061"/>
            <a:ext cx="103811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Облако 30"/>
          <p:cNvSpPr/>
          <p:nvPr/>
        </p:nvSpPr>
        <p:spPr>
          <a:xfrm rot="19998806">
            <a:off x="5870393" y="1423033"/>
            <a:ext cx="2007751" cy="2107279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449637" y="1563638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2060"/>
                </a:solidFill>
              </a:rPr>
              <a:t>+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22250" y="1419622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72</a:t>
            </a:r>
          </a:p>
          <a:p>
            <a:r>
              <a:rPr lang="en-US" sz="4000" dirty="0" smtClean="0">
                <a:solidFill>
                  <a:srgbClr val="002060"/>
                </a:solidFill>
              </a:rPr>
              <a:t>18</a:t>
            </a:r>
            <a:endParaRPr lang="ru-RU" sz="4000" dirty="0">
              <a:solidFill>
                <a:srgbClr val="002060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6351497" y="2743061"/>
            <a:ext cx="103811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38209" y="1563638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2060"/>
                </a:solidFill>
              </a:rPr>
              <a:t>+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27665" y="2643758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78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29960" y="2632736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96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22250" y="2643758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90</a:t>
            </a:r>
            <a:endParaRPr lang="ru-RU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32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409716" y="267494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69235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4.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304949"/>
            <a:ext cx="76604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  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Chapdagi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2 ta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shakldan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o‘ngdagi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shaklni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yasash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mumkinmi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? (154-bet)</a:t>
            </a:r>
            <a:endParaRPr lang="ru-RU" sz="32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2067694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2524894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16832" y="2067940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174032" y="2067694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009528" y="2571750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466728" y="2571996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923928" y="2571750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923928" y="2114550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393904" y="2618703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851104" y="2618949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308304" y="2618703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308304" y="2161503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308304" y="1704303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851104" y="2161503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851104" y="1704303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936704" y="2618703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4149694" y="2201974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--------------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5944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409716" y="267494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69235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4.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304949"/>
            <a:ext cx="76604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  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Chapdagi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2 ta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shakldan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o‘ngdagi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shaklni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yasash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mumkinmi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? (154-bet)</a:t>
            </a:r>
            <a:endParaRPr lang="ru-RU" sz="32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2067694"/>
            <a:ext cx="457200" cy="457200"/>
          </a:xfrm>
          <a:prstGeom prst="rect">
            <a:avLst/>
          </a:prstGeom>
          <a:solidFill>
            <a:srgbClr val="00B050"/>
          </a:solidFill>
          <a:ln>
            <a:solidFill>
              <a:srgbClr val="007A3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2524894"/>
            <a:ext cx="457200" cy="457200"/>
          </a:xfrm>
          <a:prstGeom prst="rect">
            <a:avLst/>
          </a:prstGeom>
          <a:solidFill>
            <a:srgbClr val="00B050"/>
          </a:solidFill>
          <a:ln>
            <a:solidFill>
              <a:srgbClr val="007A3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16832" y="2067940"/>
            <a:ext cx="457200" cy="457200"/>
          </a:xfrm>
          <a:prstGeom prst="rect">
            <a:avLst/>
          </a:prstGeom>
          <a:solidFill>
            <a:srgbClr val="00B050"/>
          </a:solidFill>
          <a:ln>
            <a:solidFill>
              <a:srgbClr val="007A3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174032" y="2067694"/>
            <a:ext cx="457200" cy="457200"/>
          </a:xfrm>
          <a:prstGeom prst="rect">
            <a:avLst/>
          </a:prstGeom>
          <a:solidFill>
            <a:srgbClr val="00B050"/>
          </a:solidFill>
          <a:ln>
            <a:solidFill>
              <a:srgbClr val="007A3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009528" y="257175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466728" y="2571996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923928" y="257175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923928" y="2114550"/>
            <a:ext cx="457200" cy="457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393904" y="2618703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851104" y="2618949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308304" y="2618703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308304" y="2161503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308304" y="1704303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851104" y="2161503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851104" y="1704303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936704" y="2618703"/>
            <a:ext cx="457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4149694" y="2201974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--------------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393904" y="2618703"/>
            <a:ext cx="457200" cy="457200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308304" y="2618703"/>
            <a:ext cx="457200" cy="457200"/>
          </a:xfrm>
          <a:prstGeom prst="rect">
            <a:avLst/>
          </a:prstGeom>
          <a:solidFill>
            <a:srgbClr val="00B050"/>
          </a:solidFill>
          <a:ln>
            <a:solidFill>
              <a:srgbClr val="007A3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851104" y="2618949"/>
            <a:ext cx="457200" cy="457200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308304" y="2161503"/>
            <a:ext cx="457200" cy="457200"/>
          </a:xfrm>
          <a:prstGeom prst="rect">
            <a:avLst/>
          </a:prstGeom>
          <a:solidFill>
            <a:srgbClr val="00B050"/>
          </a:solidFill>
          <a:ln>
            <a:solidFill>
              <a:srgbClr val="007A3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7308304" y="1704303"/>
            <a:ext cx="457200" cy="457200"/>
          </a:xfrm>
          <a:prstGeom prst="rect">
            <a:avLst/>
          </a:prstGeom>
          <a:solidFill>
            <a:srgbClr val="00B050"/>
          </a:solidFill>
          <a:ln>
            <a:solidFill>
              <a:srgbClr val="007A3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851104" y="2161503"/>
            <a:ext cx="457200" cy="457200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851104" y="1704303"/>
            <a:ext cx="457200" cy="457200"/>
          </a:xfrm>
          <a:prstGeom prst="rect">
            <a:avLst/>
          </a:prstGeom>
          <a:solidFill>
            <a:srgbClr val="00B050"/>
          </a:solidFill>
          <a:ln>
            <a:solidFill>
              <a:srgbClr val="007A3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5936704" y="2618949"/>
            <a:ext cx="457200" cy="457200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23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1" grpId="0" animBg="1"/>
      <p:bldP spid="33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Kids and white board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61"/>
          <a:stretch/>
        </p:blipFill>
        <p:spPr bwMode="auto">
          <a:xfrm>
            <a:off x="-13304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1444108">
            <a:off x="1475656" y="1963680"/>
            <a:ext cx="475873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Mustaqil</a:t>
            </a:r>
            <a:r>
              <a:rPr lang="en-US" sz="44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topshiriq</a:t>
            </a:r>
            <a:r>
              <a:rPr lang="en-US" sz="44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: </a:t>
            </a:r>
          </a:p>
          <a:p>
            <a:r>
              <a:rPr lang="en-US" sz="44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	  154-bet. </a:t>
            </a:r>
          </a:p>
          <a:p>
            <a:r>
              <a:rPr lang="en-US" sz="44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     5-topshiriq</a:t>
            </a:r>
            <a:endParaRPr lang="ru-RU" sz="44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32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85" y="7937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409716" y="267494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69235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5.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267494"/>
            <a:ext cx="76604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  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Chizamiz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va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har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bir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shaklning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yarmini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			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bo‘yaymiz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 (154-bet)</a:t>
            </a:r>
            <a:endParaRPr lang="ru-RU" sz="32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074" name="Picture 2" descr="Раскраска Бабочка | Раскраски бабочек. Рисунки бабочек, картинки бабочек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187623" y="1729004"/>
            <a:ext cx="722383" cy="127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Бабочка рисунок (23 фото) » Рисунки для срисовки и не тольк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Бабочка рисунок (23 фото) » Рисунки для срисовки и не тольк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7" descr="D:\Без названия (6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39552" y="1876183"/>
            <a:ext cx="688200" cy="101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 descr="Yoz mavzusida rasm chizish. Mavzu bo&amp;#39;yicha bolalar uchun rasm: Yo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Picture 5" descr="D:\3649c119da21a74326a5ebd9323fcff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47030" b="5977"/>
          <a:stretch/>
        </p:blipFill>
        <p:spPr bwMode="auto">
          <a:xfrm>
            <a:off x="2501503" y="1827354"/>
            <a:ext cx="1271515" cy="116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3622107" y="2466962"/>
            <a:ext cx="301821" cy="3248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8" name="Picture 6" descr="D:\screen-3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24" t="72715" r="34443" b="4106"/>
          <a:stretch/>
        </p:blipFill>
        <p:spPr bwMode="auto">
          <a:xfrm>
            <a:off x="1310114" y="3448025"/>
            <a:ext cx="1199786" cy="103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D:\images (7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498" y="3003798"/>
            <a:ext cx="856558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D:\Camomile_template_6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" t="16401" b="17526"/>
          <a:stretch/>
        </p:blipFill>
        <p:spPr bwMode="auto">
          <a:xfrm>
            <a:off x="4860032" y="1622112"/>
            <a:ext cx="1440160" cy="116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2" name="Picture 20" descr="Как нарисовать дерево ✍ 100 фото прикольных шаблонов и образцов как  рисовать дерево карандашом поэтапно для детей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732240" y="2561819"/>
            <a:ext cx="1624259" cy="179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75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Детские рамки » Территория дизайнера и веб-мастера - Клипарты, Шаблоны,  Иконки, Кисти, Обои, Шрифты, Скрипты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Детские рамки » Территория дизайнера и веб-мастера - Клипарты, Шаблоны,  Иконки, Кисти, Обои, Шрифты, Скрипты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Детские рамки » Территория дизайнера и веб-мастера - Клипарты, Шаблоны,  Иконки, Кисти, Обои, Шрифты, Скрипты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Тренажёр «Путешествие в страну английских звуков». 2 класс - online  prese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936"/>
            <a:ext cx="9144000" cy="52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1130000">
            <a:off x="636045" y="1261503"/>
            <a:ext cx="38885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E’tiboringiz</a:t>
            </a:r>
            <a:r>
              <a:rPr lang="en-US" sz="4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</a:p>
          <a:p>
            <a:r>
              <a:rPr lang="en-US" sz="4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uchun</a:t>
            </a:r>
            <a:r>
              <a:rPr lang="en-US" sz="4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rahmat</a:t>
            </a:r>
            <a:r>
              <a:rPr lang="en-US" sz="4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!</a:t>
            </a:r>
            <a:endParaRPr lang="ru-RU" sz="4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03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oard template with kids in park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10"/>
          <a:stretch/>
        </p:blipFill>
        <p:spPr bwMode="auto">
          <a:xfrm>
            <a:off x="0" y="0"/>
            <a:ext cx="9144000" cy="513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69635" y="1779662"/>
            <a:ext cx="676875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Mavzu</a:t>
            </a:r>
            <a:r>
              <a:rPr lang="en-US" sz="4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Bo‘laklari</a:t>
            </a:r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bo‘yicha</a:t>
            </a:r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shaklni</a:t>
            </a:r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yasash</a:t>
            </a:r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va</a:t>
            </a:r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bo‘laklarga</a:t>
            </a:r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                     	</a:t>
            </a:r>
            <a:r>
              <a:rPr lang="en-US" sz="4400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ajratish</a:t>
            </a:r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C00000"/>
                </a:solidFill>
                <a:cs typeface="Times New Roman" panose="02020603050405020304" pitchFamily="18" charset="0"/>
              </a:rPr>
              <a:t>(</a:t>
            </a:r>
            <a:r>
              <a:rPr lang="ru-RU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1</a:t>
            </a:r>
            <a:r>
              <a:rPr lang="en-US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3-dars)</a:t>
            </a:r>
            <a:endParaRPr lang="ru-RU" sz="44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57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Kids and white board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61"/>
          <a:stretch/>
        </p:blipFill>
        <p:spPr bwMode="auto">
          <a:xfrm>
            <a:off x="-13304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1995686"/>
            <a:ext cx="508575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Mustaqil</a:t>
            </a:r>
            <a:r>
              <a:rPr lang="en-US" sz="44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topshiriqni</a:t>
            </a:r>
            <a:r>
              <a:rPr lang="en-US" sz="44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r>
              <a:rPr lang="en-US" sz="44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	</a:t>
            </a:r>
            <a:r>
              <a:rPr lang="en-US" sz="4400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tekshiramiz</a:t>
            </a:r>
            <a:r>
              <a:rPr lang="en-US" sz="44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: </a:t>
            </a:r>
            <a:endParaRPr lang="en-US" sz="44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40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ru-RU" sz="40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153</a:t>
            </a:r>
            <a:r>
              <a:rPr lang="en-US" sz="40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-bet. 4-topshiriq</a:t>
            </a:r>
            <a:endParaRPr lang="ru-RU" sz="40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37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409716" y="267494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69235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4.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346689"/>
            <a:ext cx="76604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Har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bir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kesma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nechta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bo‘lakka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bo‘lingan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?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Sonlar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nimani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bildiradi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?  (153-bet)</a:t>
            </a:r>
            <a:endParaRPr lang="ru-RU" sz="32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71600" y="2499742"/>
            <a:ext cx="45725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авая круглая скобка 11"/>
          <p:cNvSpPr/>
          <p:nvPr/>
        </p:nvSpPr>
        <p:spPr>
          <a:xfrm rot="16200000" flipH="1">
            <a:off x="3183980" y="359348"/>
            <a:ext cx="126012" cy="4644723"/>
          </a:xfrm>
          <a:prstGeom prst="rightBracket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472100" y="2452973"/>
            <a:ext cx="144016" cy="935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865664" y="2452973"/>
            <a:ext cx="144016" cy="935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411760" y="2452973"/>
            <a:ext cx="144016" cy="935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923928" y="2452973"/>
            <a:ext cx="144016" cy="935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1403648" y="195222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5</a:t>
            </a:r>
            <a:endParaRPr lang="ru-RU" sz="3600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10595" y="197237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5</a:t>
            </a:r>
            <a:endParaRPr lang="ru-RU" sz="3600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98821" y="1952221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5</a:t>
            </a:r>
            <a:endParaRPr lang="ru-RU" sz="3600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12929" y="2727482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15</a:t>
            </a:r>
            <a:endParaRPr lang="ru-RU" sz="3600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9552" y="3284592"/>
            <a:ext cx="5757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1-kesma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3 ta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bo‘lakka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bo‘lingan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9552" y="3795886"/>
            <a:ext cx="76604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5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soni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har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bir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bo‘lak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uzunligini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, 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15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soni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butun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kesma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uzunligini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bildiradi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97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409716" y="267494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69235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4.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346689"/>
            <a:ext cx="76604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Har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bir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kesma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nechta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bo‘lakka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bo‘lingan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?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Sonlar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nimani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bildiradi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?  (153-bet)</a:t>
            </a:r>
            <a:endParaRPr lang="ru-RU" sz="32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>
            <a:endCxn id="20" idx="6"/>
          </p:cNvCxnSpPr>
          <p:nvPr/>
        </p:nvCxnSpPr>
        <p:spPr>
          <a:xfrm>
            <a:off x="971600" y="2499742"/>
            <a:ext cx="453809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авая круглая скобка 12"/>
          <p:cNvSpPr/>
          <p:nvPr/>
        </p:nvSpPr>
        <p:spPr>
          <a:xfrm rot="16200000" flipH="1">
            <a:off x="3196840" y="427961"/>
            <a:ext cx="126012" cy="4500500"/>
          </a:xfrm>
          <a:prstGeom prst="rightBracket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971600" y="2452973"/>
            <a:ext cx="144016" cy="935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365678" y="2452973"/>
            <a:ext cx="144016" cy="935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543775" y="2448970"/>
            <a:ext cx="144016" cy="935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663754" y="2440581"/>
            <a:ext cx="144016" cy="935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791587" y="2448970"/>
            <a:ext cx="144016" cy="935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872225" y="2439800"/>
            <a:ext cx="144016" cy="935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авая круглая скобка 24"/>
          <p:cNvSpPr/>
          <p:nvPr/>
        </p:nvSpPr>
        <p:spPr>
          <a:xfrm rot="16200000">
            <a:off x="1447727" y="1904966"/>
            <a:ext cx="108009" cy="876672"/>
          </a:xfrm>
          <a:prstGeom prst="rightBracket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авая круглая скобка 25"/>
          <p:cNvSpPr/>
          <p:nvPr/>
        </p:nvSpPr>
        <p:spPr>
          <a:xfrm rot="16200000">
            <a:off x="2353400" y="1943385"/>
            <a:ext cx="135707" cy="818356"/>
          </a:xfrm>
          <a:prstGeom prst="rightBracket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авая круглая скобка 26"/>
          <p:cNvSpPr/>
          <p:nvPr/>
        </p:nvSpPr>
        <p:spPr>
          <a:xfrm rot="16200000">
            <a:off x="3234483" y="1937403"/>
            <a:ext cx="122733" cy="804665"/>
          </a:xfrm>
          <a:prstGeom prst="rightBracket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авая круглая скобка 27"/>
          <p:cNvSpPr/>
          <p:nvPr/>
        </p:nvSpPr>
        <p:spPr>
          <a:xfrm rot="16200000">
            <a:off x="4114444" y="1933071"/>
            <a:ext cx="122733" cy="804665"/>
          </a:xfrm>
          <a:prstGeom prst="rightBracket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авая круглая скобка 28"/>
          <p:cNvSpPr/>
          <p:nvPr/>
        </p:nvSpPr>
        <p:spPr>
          <a:xfrm rot="16200000">
            <a:off x="4992184" y="1932533"/>
            <a:ext cx="122733" cy="804665"/>
          </a:xfrm>
          <a:prstGeom prst="rightBracket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1257026" y="176569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2</a:t>
            </a:r>
            <a:endParaRPr lang="ru-RU" sz="36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22814" y="1754771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2</a:t>
            </a:r>
            <a:endParaRPr lang="ru-RU" sz="36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88431" y="175285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2</a:t>
            </a:r>
            <a:endParaRPr lang="ru-RU" sz="36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66458" y="173815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2</a:t>
            </a:r>
            <a:endParaRPr lang="ru-RU" sz="36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44198" y="173400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2</a:t>
            </a:r>
            <a:endParaRPr lang="ru-RU" sz="36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935603" y="2717507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10</a:t>
            </a:r>
            <a:endParaRPr lang="ru-RU" sz="36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9552" y="3284592"/>
            <a:ext cx="5757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2-kesma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5 ta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bo‘lakka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bo‘lingan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9552" y="3795886"/>
            <a:ext cx="76604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soni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har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bir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bo‘lak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uzunligini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, 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10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soni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butun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kesma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uzunligini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bildiradi</a:t>
            </a:r>
            <a:r>
              <a:rPr lang="en-US" sz="3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47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409716" y="267494"/>
            <a:ext cx="56188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69235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1.</a:t>
            </a:r>
            <a:endParaRPr lang="ru-RU" sz="36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304949"/>
            <a:ext cx="76604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Namuna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asosida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simmetrik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shakl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yasaymiz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 				(154-bet)</a:t>
            </a:r>
            <a:endParaRPr lang="ru-RU" sz="32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8" name="Picture 2" descr="D:\png-transparent-lego-lego-miscellaneous-angle-rectangle-thumbnai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721" b="78196"/>
          <a:stretch/>
        </p:blipFill>
        <p:spPr bwMode="auto">
          <a:xfrm>
            <a:off x="6444208" y="3115194"/>
            <a:ext cx="1004942" cy="55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png-transparent-lego-lego-miscellaneous-angle-rectangle-thumbnail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41508" y="2609785"/>
            <a:ext cx="1516229" cy="252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png-transparent-lego-lego-miscellaneous-angle-rectangle-thumbnai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74" t="78900"/>
          <a:stretch/>
        </p:blipFill>
        <p:spPr bwMode="auto">
          <a:xfrm rot="5400000">
            <a:off x="7206055" y="2300127"/>
            <a:ext cx="998074" cy="53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png-transparent-lego-lego-miscellaneous-angle-rectangle-thumbnai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721" b="78196"/>
          <a:stretch/>
        </p:blipFill>
        <p:spPr bwMode="auto">
          <a:xfrm>
            <a:off x="6444208" y="2532388"/>
            <a:ext cx="1004942" cy="55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png-transparent-lego-lego-miscellaneous-angle-rectangle-thumbnai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721" b="78196"/>
          <a:stretch/>
        </p:blipFill>
        <p:spPr bwMode="auto">
          <a:xfrm rot="5400000">
            <a:off x="5188718" y="1779196"/>
            <a:ext cx="1004942" cy="55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png-transparent-lego-lego-miscellaneous-angle-rectangle-thumbnai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9796" r="66672"/>
          <a:stretch/>
        </p:blipFill>
        <p:spPr bwMode="auto">
          <a:xfrm rot="5400000">
            <a:off x="7185826" y="1307052"/>
            <a:ext cx="505321" cy="101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png-transparent-lego-lego-miscellaneous-angle-rectangle-thumbnai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50" t="39795" r="32701" b="40010"/>
          <a:stretch/>
        </p:blipFill>
        <p:spPr bwMode="auto">
          <a:xfrm>
            <a:off x="6444523" y="2046827"/>
            <a:ext cx="510195" cy="51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png-transparent-lego-lego-miscellaneous-angle-rectangle-thumbnai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25" t="20195" b="59679"/>
          <a:stretch/>
        </p:blipFill>
        <p:spPr bwMode="auto">
          <a:xfrm>
            <a:off x="5940152" y="2550172"/>
            <a:ext cx="535738" cy="50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png-transparent-lego-lego-miscellaneous-angle-rectangle-thumbnai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728" t="11405" b="78523"/>
          <a:stretch/>
        </p:blipFill>
        <p:spPr bwMode="auto">
          <a:xfrm rot="16200000">
            <a:off x="5590852" y="2665284"/>
            <a:ext cx="504474" cy="25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png-transparent-lego-lego-miscellaneous-angle-rectangle-thumbnai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89" r="17312" b="90002"/>
          <a:stretch/>
        </p:blipFill>
        <p:spPr bwMode="auto">
          <a:xfrm>
            <a:off x="5436097" y="2532388"/>
            <a:ext cx="278659" cy="25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png-transparent-lego-lego-miscellaneous-angle-rectangle-thumbnai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262" t="11405" b="78523"/>
          <a:stretch/>
        </p:blipFill>
        <p:spPr bwMode="auto">
          <a:xfrm>
            <a:off x="6676328" y="1813976"/>
            <a:ext cx="278126" cy="25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6" t="20568" r="51276" b="64304"/>
          <a:stretch/>
        </p:blipFill>
        <p:spPr bwMode="auto">
          <a:xfrm>
            <a:off x="966692" y="1662791"/>
            <a:ext cx="2952328" cy="276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59462" y="3044783"/>
            <a:ext cx="2880320" cy="9710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2725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928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Как распечатать лист A4 в клетку: шаблоны разлинованных листов в клетку и  инструкция, как сделать лист в клетку в Word самому - MS Office Word -  Работа на компьютере: инструкции и советы -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" t="2237" r="34792" b="51252"/>
          <a:stretch/>
        </p:blipFill>
        <p:spPr bwMode="auto">
          <a:xfrm>
            <a:off x="395536" y="2452742"/>
            <a:ext cx="4394370" cy="214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ак распечатать лист A4 в клетку: шаблоны разлинованных листов в клетку и  инструкция, как сделать лист в клетку в Word самому - MS Office Word -  Работа на компьютере: инструкции и советы -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" t="2237" r="34792" b="51252"/>
          <a:stretch/>
        </p:blipFill>
        <p:spPr bwMode="auto">
          <a:xfrm>
            <a:off x="395536" y="1380296"/>
            <a:ext cx="4394370" cy="201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267494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2.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285792"/>
            <a:ext cx="83084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Berilgan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shakllardan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kvadrat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yasash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mumkinmi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?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Katakli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qog‘ozdan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qirqib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tekshiramiz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 (154-bet)</a:t>
            </a:r>
            <a:endParaRPr lang="ru-RU" sz="32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6" name="Picture 2" descr="Как распечатать лист A4 в клетку: шаблоны разлинованных листов в клетку и  инструкция, как сделать лист в клетку в Word самому - MS Office Word -  Работа на компьютере: инструкции и советы -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" t="2237" r="34792" b="51252"/>
          <a:stretch/>
        </p:blipFill>
        <p:spPr bwMode="auto">
          <a:xfrm>
            <a:off x="4694405" y="1381801"/>
            <a:ext cx="4124957" cy="201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Как распечатать лист A4 в клетку: шаблоны разлинованных листов в клетку и  инструкция, как сделать лист в клетку в Word самому - MS Office Word -  Работа на компьютере: инструкции и советы -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" t="2237" r="34792" b="51252"/>
          <a:stretch/>
        </p:blipFill>
        <p:spPr bwMode="auto">
          <a:xfrm>
            <a:off x="4694405" y="2576322"/>
            <a:ext cx="4124957" cy="201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4324185" y="4576564"/>
            <a:ext cx="1543959" cy="114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756233" y="3795886"/>
            <a:ext cx="1111911" cy="114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5849935" y="3807296"/>
            <a:ext cx="0" cy="7749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3604105" y="2576322"/>
            <a:ext cx="732016" cy="20173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602853" y="2607293"/>
            <a:ext cx="1543959" cy="114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4756233" y="2618704"/>
            <a:ext cx="390579" cy="11771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600198" y="1842531"/>
            <a:ext cx="2376264" cy="76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3976462" y="1842531"/>
            <a:ext cx="0" cy="3874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2386318" y="2222341"/>
            <a:ext cx="1590144" cy="76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1613718" y="1838692"/>
            <a:ext cx="0" cy="15719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 flipV="1">
            <a:off x="2422322" y="2230018"/>
            <a:ext cx="366008" cy="11806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1600198" y="3399264"/>
            <a:ext cx="11881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Равнобедренный треугольник 44"/>
          <p:cNvSpPr/>
          <p:nvPr/>
        </p:nvSpPr>
        <p:spPr>
          <a:xfrm flipH="1" flipV="1">
            <a:off x="445141" y="1779662"/>
            <a:ext cx="748447" cy="1957088"/>
          </a:xfrm>
          <a:prstGeom prst="triangle">
            <a:avLst>
              <a:gd name="adj" fmla="val 100000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9541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928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Как распечатать лист A4 в клетку: шаблоны разлинованных листов в клетку и  инструкция, как сделать лист в клетку в Word самому - MS Office Word -  Работа на компьютере: инструкции и советы -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" t="2237" r="34792" b="51252"/>
          <a:stretch/>
        </p:blipFill>
        <p:spPr bwMode="auto">
          <a:xfrm>
            <a:off x="395536" y="2452742"/>
            <a:ext cx="4394370" cy="214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ак распечатать лист A4 в клетку: шаблоны разлинованных листов в клетку и  инструкция, как сделать лист в клетку в Word самому - MS Office Word -  Работа на компьютере: инструкции и советы -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" t="2237" r="34792" b="51252"/>
          <a:stretch/>
        </p:blipFill>
        <p:spPr bwMode="auto">
          <a:xfrm>
            <a:off x="395536" y="1380296"/>
            <a:ext cx="4394370" cy="201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267494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2.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285792"/>
            <a:ext cx="83084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Berilgan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shakllardan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kvadrat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yasash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mumkinmi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?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Katakli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qog‘ozdan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qirqib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tekshiramiz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 (154-bet)</a:t>
            </a:r>
            <a:endParaRPr lang="ru-RU" sz="32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6" name="Picture 2" descr="Как распечатать лист A4 в клетку: шаблоны разлинованных листов в клетку и  инструкция, как сделать лист в клетку в Word самому - MS Office Word -  Работа на компьютере: инструкции и советы -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" t="2237" r="34792" b="51252"/>
          <a:stretch/>
        </p:blipFill>
        <p:spPr bwMode="auto">
          <a:xfrm>
            <a:off x="4694405" y="1381801"/>
            <a:ext cx="4124957" cy="201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Как распечатать лист A4 в клетку: шаблоны разлинованных листов в клетку и  инструкция, как сделать лист в клетку в Word самому - MS Office Word -  Работа на компьютере: инструкции и советы -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" t="2237" r="34792" b="51252"/>
          <a:stretch/>
        </p:blipFill>
        <p:spPr bwMode="auto">
          <a:xfrm>
            <a:off x="4694405" y="2576322"/>
            <a:ext cx="4124957" cy="201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4252177" y="4576564"/>
            <a:ext cx="1543959" cy="114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684225" y="3795886"/>
            <a:ext cx="1111911" cy="114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5777927" y="3807296"/>
            <a:ext cx="0" cy="7749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3532097" y="2576322"/>
            <a:ext cx="732016" cy="20173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530845" y="2607293"/>
            <a:ext cx="1543959" cy="114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4684225" y="2618704"/>
            <a:ext cx="390579" cy="11771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807056" y="2220625"/>
            <a:ext cx="2278678" cy="187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 flipV="1">
            <a:off x="5818338" y="2230018"/>
            <a:ext cx="1" cy="3676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5799992" y="2590014"/>
            <a:ext cx="1508312" cy="172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8061595" y="2218910"/>
            <a:ext cx="0" cy="15719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6912319" y="2598653"/>
            <a:ext cx="395985" cy="11950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6912319" y="3790892"/>
            <a:ext cx="112759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Равнобедренный треугольник 22"/>
          <p:cNvSpPr/>
          <p:nvPr/>
        </p:nvSpPr>
        <p:spPr>
          <a:xfrm flipH="1" flipV="1">
            <a:off x="445141" y="1779662"/>
            <a:ext cx="748447" cy="1957088"/>
          </a:xfrm>
          <a:prstGeom prst="triangle">
            <a:avLst>
              <a:gd name="adj" fmla="val 100000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74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928" y="0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Как распечатать лист A4 в клетку: шаблоны разлинованных листов в клетку и  инструкция, как сделать лист в клетку в Word самому - MS Office Word -  Работа на компьютере: инструкции и советы -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" t="2237" r="34792" b="51252"/>
          <a:stretch/>
        </p:blipFill>
        <p:spPr bwMode="auto">
          <a:xfrm>
            <a:off x="395536" y="2452742"/>
            <a:ext cx="4394370" cy="214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ак распечатать лист A4 в клетку: шаблоны разлинованных листов в клетку и  инструкция, как сделать лист в клетку в Word самому - MS Office Word -  Работа на компьютере: инструкции и советы -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" t="2237" r="34792" b="51252"/>
          <a:stretch/>
        </p:blipFill>
        <p:spPr bwMode="auto">
          <a:xfrm>
            <a:off x="395536" y="1380296"/>
            <a:ext cx="4394370" cy="201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267494"/>
            <a:ext cx="54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2.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285792"/>
            <a:ext cx="83084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Berilgan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shakllardan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kvadrat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yasash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mumkinmi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?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Katakli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qog‘ozdan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qirqib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tekshiramiz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 (154-bet)</a:t>
            </a:r>
            <a:endParaRPr lang="ru-RU" sz="32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6" name="Picture 2" descr="Как распечатать лист A4 в клетку: шаблоны разлинованных листов в клетку и  инструкция, как сделать лист в клетку в Word самому - MS Office Word -  Работа на компьютере: инструкции и советы -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" t="2237" r="34792" b="51252"/>
          <a:stretch/>
        </p:blipFill>
        <p:spPr bwMode="auto">
          <a:xfrm>
            <a:off x="4694405" y="1381801"/>
            <a:ext cx="4124957" cy="201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Как распечатать лист A4 в клетку: шаблоны разлинованных листов в клетку и  инструкция, как сделать лист в клетку в Word самому - MS Office Word -  Работа на компьютере: инструкции и советы -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" t="2237" r="34792" b="51252"/>
          <a:stretch/>
        </p:blipFill>
        <p:spPr bwMode="auto">
          <a:xfrm>
            <a:off x="4694405" y="2576322"/>
            <a:ext cx="4124957" cy="201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4252177" y="4576564"/>
            <a:ext cx="1543959" cy="114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684225" y="3795886"/>
            <a:ext cx="1111911" cy="114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5777927" y="3807296"/>
            <a:ext cx="0" cy="7749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3532097" y="2576322"/>
            <a:ext cx="732016" cy="20173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530845" y="2607293"/>
            <a:ext cx="1543959" cy="114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4684225" y="2618704"/>
            <a:ext cx="390579" cy="11771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807056" y="2220625"/>
            <a:ext cx="2278678" cy="187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 flipV="1">
            <a:off x="5818338" y="2230018"/>
            <a:ext cx="1" cy="3676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5799992" y="2590014"/>
            <a:ext cx="1508312" cy="172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8061595" y="2218910"/>
            <a:ext cx="0" cy="15719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6912319" y="2598653"/>
            <a:ext cx="395985" cy="11950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6912319" y="3790892"/>
            <a:ext cx="112759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Равнобедренный треугольник 44"/>
          <p:cNvSpPr/>
          <p:nvPr/>
        </p:nvSpPr>
        <p:spPr>
          <a:xfrm flipH="1">
            <a:off x="1248132" y="2618703"/>
            <a:ext cx="748447" cy="1957860"/>
          </a:xfrm>
          <a:prstGeom prst="triangle">
            <a:avLst>
              <a:gd name="adj" fmla="val 100000"/>
            </a:avLst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00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256</Words>
  <Application>Microsoft Office PowerPoint</Application>
  <PresentationFormat>Экран (16:9)</PresentationFormat>
  <Paragraphs>79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22</cp:revision>
  <dcterms:created xsi:type="dcterms:W3CDTF">2021-12-28T13:45:50Z</dcterms:created>
  <dcterms:modified xsi:type="dcterms:W3CDTF">2022-01-05T08:09:40Z</dcterms:modified>
</cp:coreProperties>
</file>