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2" r:id="rId5"/>
    <p:sldId id="263" r:id="rId6"/>
    <p:sldId id="256" r:id="rId7"/>
    <p:sldId id="264" r:id="rId8"/>
    <p:sldId id="265" r:id="rId9"/>
    <p:sldId id="260" r:id="rId10"/>
    <p:sldId id="266" r:id="rId11"/>
    <p:sldId id="258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Школьная доска. Шаблон PowerPoint - ProPowerPoin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D:\ShkolDos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18" y="-13477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025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315492" y="2846600"/>
            <a:ext cx="1804319" cy="1754472"/>
          </a:xfrm>
          <a:prstGeom prst="ellipse">
            <a:avLst/>
          </a:prstGeom>
          <a:solidFill>
            <a:srgbClr val="7030A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5616" y="191420"/>
            <a:ext cx="7416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ko‘rsatayotgan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tutashtiramiz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AutoShape 2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825605" y="2827851"/>
            <a:ext cx="1804319" cy="1754472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10" descr="Г 2015 Году Текст На Цифровые Часы Лицо — стоковые фотографии и другие  картинки Электронные часы - iStock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54" y="2946157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 flipH="1" flipV="1">
            <a:off x="6727765" y="3269322"/>
            <a:ext cx="1" cy="4359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3547740" y="2846600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6664570" y="3699658"/>
            <a:ext cx="384654" cy="24438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618175" y="3633263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50182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 стрелкой 28"/>
          <p:cNvCxnSpPr/>
          <p:nvPr/>
        </p:nvCxnSpPr>
        <p:spPr>
          <a:xfrm>
            <a:off x="4449901" y="3709297"/>
            <a:ext cx="6853" cy="44662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33" idx="0"/>
          </p:cNvCxnSpPr>
          <p:nvPr/>
        </p:nvCxnSpPr>
        <p:spPr>
          <a:xfrm>
            <a:off x="4449899" y="3637288"/>
            <a:ext cx="194109" cy="38411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4340309" y="3637288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5711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 flipH="1">
            <a:off x="2230566" y="3716229"/>
            <a:ext cx="1" cy="4396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37" idx="0"/>
          </p:cNvCxnSpPr>
          <p:nvPr/>
        </p:nvCxnSpPr>
        <p:spPr>
          <a:xfrm flipH="1">
            <a:off x="2108061" y="3644220"/>
            <a:ext cx="109590" cy="37717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2108061" y="364422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1596880" y="1320688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60452" y="1493771"/>
            <a:ext cx="1155364" cy="39824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22134" y="1390409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4:00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44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3715500" y="1320688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Скругленный прямоугольник 44"/>
          <p:cNvSpPr/>
          <p:nvPr/>
        </p:nvSpPr>
        <p:spPr>
          <a:xfrm>
            <a:off x="3879072" y="1493771"/>
            <a:ext cx="1155364" cy="39824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3940754" y="1390409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5:30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48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5813757" y="1317993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977329" y="1491076"/>
            <a:ext cx="1155364" cy="39824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6039011" y="1387714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6:30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ᐈ Красивый школьный фотографии, фон школьный фон | скачать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1563638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5856" y="2370689"/>
            <a:ext cx="16914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4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41576" y="2773845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5126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Школьная доска. Шаблон PowerPoint - ProPowerPoin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D:\ShkolDos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18" y="-13477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77449" y="1474499"/>
            <a:ext cx="59766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birliklari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Часы - ходики Бризоль настенные с маятником &quot;Сова&quot;. арт. 3324 | Гжель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641" y="7937"/>
            <a:ext cx="1785231" cy="2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9114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ame Kids ( 120 ) ~ Il Magico Mondo dei Sogni | Disney scrapbook, Disney  frames, Disney photo fra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1002091"/>
            <a:ext cx="5328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	 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ru-RU" sz="4800" dirty="0" smtClean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156-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bet. 5-misol</a:t>
            </a:r>
            <a:endParaRPr lang="ru-RU" sz="48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917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5829" y="232360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481069" y="1194460"/>
            <a:ext cx="1633282" cy="15799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87794" y="293400"/>
            <a:ext cx="7688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aytamiz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16" y="1203598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1297710" y="1510369"/>
            <a:ext cx="8814" cy="4841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1316419" y="2010856"/>
            <a:ext cx="162423" cy="27286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2144861" y="1183248"/>
            <a:ext cx="1633282" cy="15799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186137" y="190654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369364" y="1179765"/>
            <a:ext cx="1656183" cy="15636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783242" y="1164358"/>
            <a:ext cx="1633282" cy="15799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898" y="1215405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872" y="1183248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072" y="1203598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 flipV="1">
            <a:off x="2984842" y="1768769"/>
            <a:ext cx="324846" cy="242086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668854" y="1991294"/>
            <a:ext cx="324846" cy="23256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4618476" y="1510369"/>
            <a:ext cx="8814" cy="4841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6206269" y="1526682"/>
            <a:ext cx="8814" cy="4841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7025547" y="1191024"/>
            <a:ext cx="1656183" cy="15636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2957095" y="1547464"/>
            <a:ext cx="8814" cy="4841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442" y="1203598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 flipV="1">
            <a:off x="7853639" y="1526682"/>
            <a:ext cx="8814" cy="4841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2856319" y="190654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flipH="1" flipV="1">
            <a:off x="5940152" y="1635646"/>
            <a:ext cx="213284" cy="35564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31" idx="0"/>
          </p:cNvCxnSpPr>
          <p:nvPr/>
        </p:nvCxnSpPr>
        <p:spPr>
          <a:xfrm>
            <a:off x="7862453" y="1886677"/>
            <a:ext cx="0" cy="39704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4511209" y="1858541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096679" y="189789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752863" y="1886677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598027" y="2886428"/>
            <a:ext cx="13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5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40484" y="2896421"/>
            <a:ext cx="132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24496" y="2886434"/>
            <a:ext cx="139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09264" y="2886432"/>
            <a:ext cx="1467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11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281139" y="2886429"/>
            <a:ext cx="1381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6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4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46236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5829" y="31110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31110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Eslaymiz</a:t>
            </a:r>
            <a:r>
              <a:rPr lang="en-US" sz="4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897" y="1024327"/>
            <a:ext cx="448621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aylanguncha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o‘tadi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yarim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aylanguncha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yarim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o‘tadi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Bu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holatda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mili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ko‘rsatadi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580112" y="1131590"/>
            <a:ext cx="2088232" cy="2016223"/>
          </a:xfrm>
          <a:prstGeom prst="ellipse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327" y="1239249"/>
            <a:ext cx="2089685" cy="181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>
            <a:off x="6612410" y="2146846"/>
            <a:ext cx="18759" cy="4631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414780" y="2076704"/>
            <a:ext cx="249024" cy="325246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6621789" y="1661812"/>
            <a:ext cx="18759" cy="4175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6502820" y="2053152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052638" y="3291830"/>
            <a:ext cx="1338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7:30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2437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46236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5829" y="31110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311102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184" y="1275606"/>
            <a:ext cx="23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57+4-37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7303" y="2355726"/>
            <a:ext cx="23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91-6-15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1203598"/>
            <a:ext cx="23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72-(36+9)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80547" y="2355283"/>
            <a:ext cx="23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66+(40-9)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4762" y="1275606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=24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624" y="91121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61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1145" y="188099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85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39752" y="2355726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=70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28184" y="860611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45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0272" y="1182323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=27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20272" y="2366352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=97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4983" y="195222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31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8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063170"/>
            <a:ext cx="2016223" cy="174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9809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953483" y="1111827"/>
            <a:ext cx="1804319" cy="175447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57688" y="267494"/>
            <a:ext cx="7948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aytamiz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0" y="121943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1855642" y="1978548"/>
            <a:ext cx="16149" cy="4491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 flipV="1">
            <a:off x="1547664" y="1994555"/>
            <a:ext cx="344819" cy="1630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762201" y="190654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674304" y="1089163"/>
            <a:ext cx="1851158" cy="175447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872" y="1183248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Прямая со стрелкой 35"/>
          <p:cNvCxnSpPr/>
          <p:nvPr/>
        </p:nvCxnSpPr>
        <p:spPr>
          <a:xfrm flipV="1">
            <a:off x="4631464" y="1658297"/>
            <a:ext cx="233748" cy="24824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618476" y="1994543"/>
            <a:ext cx="8814" cy="4331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6480211" y="1111827"/>
            <a:ext cx="1805474" cy="175447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490" y="1246254"/>
            <a:ext cx="1722917" cy="149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>
            <a:off x="7376810" y="2028627"/>
            <a:ext cx="12275" cy="3679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31" idx="3"/>
          </p:cNvCxnSpPr>
          <p:nvPr/>
        </p:nvCxnSpPr>
        <p:spPr>
          <a:xfrm flipH="1">
            <a:off x="7164289" y="2034425"/>
            <a:ext cx="116616" cy="20932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4511209" y="1858541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248807" y="1886677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1228482" y="3200887"/>
            <a:ext cx="13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+mj-lt"/>
                <a:cs typeface="Times New Roman" panose="02020603050405020304" pitchFamily="18" charset="0"/>
              </a:rPr>
              <a:t>9:30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929590" y="3178814"/>
            <a:ext cx="13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1:30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770287" y="3178813"/>
            <a:ext cx="13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7:30</a:t>
            </a:r>
            <a:endParaRPr lang="ru-RU" sz="36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0638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953483" y="1111827"/>
            <a:ext cx="1804319" cy="1754472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37485" y="266129"/>
            <a:ext cx="523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Soatlarni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farqlaymiz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0" y="121943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 flipV="1">
            <a:off x="1871791" y="1542599"/>
            <a:ext cx="1" cy="4359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7" idx="0"/>
          </p:cNvCxnSpPr>
          <p:nvPr/>
        </p:nvCxnSpPr>
        <p:spPr>
          <a:xfrm flipH="1">
            <a:off x="1863716" y="1906540"/>
            <a:ext cx="8075" cy="37717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762201" y="190654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827584" y="3103241"/>
            <a:ext cx="2567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Oddiy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AutoShape 2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Электронные часы ЗЕРКАЛО настольные EDLT DT-6507: продажа, цена в Минске.  Часы для дома от &amp;quot;ExtraTime.by&amp;quot; - 1076907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42599"/>
            <a:ext cx="223224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605880" y="1219434"/>
            <a:ext cx="29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Elektron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56539" y="3219822"/>
            <a:ext cx="121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18407" y="3219822"/>
            <a:ext cx="1931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6382250" y="2652855"/>
            <a:ext cx="288032" cy="5841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5458568" y="2695590"/>
            <a:ext cx="317522" cy="5413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AutoShape 10" descr="Г 2015 Году Текст На Цифровые Часы Лицо — стоковые фотографии и другие  картинки Электронные часы - iStock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7118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ame Kids ( 120 ) ~ Il Magico Mondo dei Sogni | Disney scrapbook, Disney  frames, Disney photo fra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1491630"/>
            <a:ext cx="5328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ru-RU" sz="4800" dirty="0" smtClean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15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ru-RU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bet. 5-topshiriq</a:t>
            </a:r>
            <a:endParaRPr lang="ru-RU" sz="48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0601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136</Words>
  <Application>Microsoft Office PowerPoint</Application>
  <PresentationFormat>Экран (16:9)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17</cp:revision>
  <dcterms:created xsi:type="dcterms:W3CDTF">2021-12-29T10:39:26Z</dcterms:created>
  <dcterms:modified xsi:type="dcterms:W3CDTF">2022-01-05T06:28:15Z</dcterms:modified>
</cp:coreProperties>
</file>