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63" r:id="rId6"/>
    <p:sldId id="256" r:id="rId7"/>
    <p:sldId id="264" r:id="rId8"/>
    <p:sldId id="265" r:id="rId9"/>
    <p:sldId id="260" r:id="rId10"/>
    <p:sldId id="266" r:id="rId11"/>
    <p:sldId id="25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Школьная доска. Шаблон PowerPoint - ProPowerPoin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D:\ShkolDoska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8" y="-13477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143473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2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315492" y="2846600"/>
            <a:ext cx="1804319" cy="1754472"/>
          </a:xfrm>
          <a:prstGeom prst="ellipse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191420"/>
            <a:ext cx="741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xil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ko‘rsatayotgan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soatlarni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tutashtiramiz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AutoShape 2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825605" y="2827851"/>
            <a:ext cx="1804319" cy="1754472"/>
          </a:xfrm>
          <a:prstGeom prst="ellipse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AutoShape 10" descr="Г 2015 Году Текст На Цифровые Часы Лицо — стоковые фотографии и другие  картинки Электронные часы - i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54" y="2946157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H="1" flipV="1">
            <a:off x="6727765" y="3269322"/>
            <a:ext cx="1" cy="4359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547740" y="2846600"/>
            <a:ext cx="1804319" cy="17544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664570" y="3699658"/>
            <a:ext cx="384654" cy="24438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618175" y="3633263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50182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4449901" y="3709297"/>
            <a:ext cx="6853" cy="4466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3" idx="0"/>
          </p:cNvCxnSpPr>
          <p:nvPr/>
        </p:nvCxnSpPr>
        <p:spPr>
          <a:xfrm>
            <a:off x="4449899" y="3637288"/>
            <a:ext cx="194109" cy="3841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4340309" y="3637288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57114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 flipH="1">
            <a:off x="2230566" y="3716229"/>
            <a:ext cx="1" cy="439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7" idx="0"/>
          </p:cNvCxnSpPr>
          <p:nvPr/>
        </p:nvCxnSpPr>
        <p:spPr>
          <a:xfrm flipH="1">
            <a:off x="2108061" y="3644220"/>
            <a:ext cx="109590" cy="3771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108061" y="364422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1596880" y="1320688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60452" y="1493771"/>
            <a:ext cx="1155364" cy="39824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22134" y="1390409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4:00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4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3715500" y="1320688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3879072" y="1493771"/>
            <a:ext cx="1155364" cy="39824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940754" y="1390409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5:30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8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5813757" y="1317993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5977329" y="1491076"/>
            <a:ext cx="1155364" cy="39824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039011" y="1387714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6:30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ᐈ Красивый школьный фотографии, фон школьный фон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563638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2370689"/>
            <a:ext cx="1691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ru-RU" sz="4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576" y="277384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126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Школьная доска. Шаблон PowerPoint - ProPowerPoin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D:\ShkolDoska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8" y="-13477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7449" y="1474499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birliklari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Часы - ходики Бризоль настенные с маятником &quot;Сова&quot;. арт. 3324 | Гжель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641" y="7937"/>
            <a:ext cx="1785231" cy="2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114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Kids ( 120 ) ~ Il Magico Mondo dei Sogni | Disney scrapbook, Disney  frames, Disney photo fr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002091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	  </a:t>
            </a:r>
            <a:r>
              <a:rPr lang="en-US" sz="48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ru-RU" sz="4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156-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bet. 5-misol</a:t>
            </a:r>
            <a:endParaRPr lang="ru-RU" sz="48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917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5829" y="232360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1069" y="1194460"/>
            <a:ext cx="1633282" cy="1579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87794" y="293400"/>
            <a:ext cx="768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bo‘lganini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aytamiz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6" y="1203598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297710" y="1510369"/>
            <a:ext cx="8814" cy="484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316419" y="2010856"/>
            <a:ext cx="162423" cy="27286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2144861" y="1183248"/>
            <a:ext cx="1633282" cy="1579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86137" y="190654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369364" y="1179765"/>
            <a:ext cx="1656183" cy="1563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83242" y="1164358"/>
            <a:ext cx="1633282" cy="1579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98" y="1215405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72" y="1183248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72" y="1203598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2984842" y="1768769"/>
            <a:ext cx="324846" cy="24208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668854" y="1991294"/>
            <a:ext cx="324846" cy="23256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618476" y="1510369"/>
            <a:ext cx="8814" cy="484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206269" y="1526682"/>
            <a:ext cx="8814" cy="484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025547" y="1191024"/>
            <a:ext cx="1656183" cy="1563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2957095" y="1547464"/>
            <a:ext cx="8814" cy="484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42" y="1203598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7853639" y="1526682"/>
            <a:ext cx="8814" cy="484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856319" y="190654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5940152" y="1635646"/>
            <a:ext cx="213284" cy="35564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1" idx="0"/>
          </p:cNvCxnSpPr>
          <p:nvPr/>
        </p:nvCxnSpPr>
        <p:spPr>
          <a:xfrm>
            <a:off x="7862453" y="1886677"/>
            <a:ext cx="0" cy="39704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511209" y="1858541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096679" y="189789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52863" y="1886677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98027" y="2886428"/>
            <a:ext cx="13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5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40484" y="2896421"/>
            <a:ext cx="1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2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24496" y="2886434"/>
            <a:ext cx="139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09264" y="2886432"/>
            <a:ext cx="146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11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81139" y="2886429"/>
            <a:ext cx="138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6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346236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5829" y="311102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31110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Eslaymiz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897" y="1024327"/>
            <a:ext cx="44862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aylanguncha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vaqt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o‘tadi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yarim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aylanguncha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yarim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vaqt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o‘tadi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Bu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holatda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mili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ko‘rsatadi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80112" y="1131590"/>
            <a:ext cx="2088232" cy="2016223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27" y="1239249"/>
            <a:ext cx="2089685" cy="181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6612410" y="2146846"/>
            <a:ext cx="18759" cy="4631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414780" y="2076704"/>
            <a:ext cx="249024" cy="32524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621789" y="1661812"/>
            <a:ext cx="18759" cy="417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502820" y="2053152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052638" y="3291830"/>
            <a:ext cx="133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7:30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43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346236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5829" y="311102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1110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184" y="1275606"/>
            <a:ext cx="235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57+4-37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303" y="2355726"/>
            <a:ext cx="235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91-6-15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203598"/>
            <a:ext cx="235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72-(36+9)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0547" y="2355283"/>
            <a:ext cx="235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66+(40-9)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4762" y="1275606"/>
            <a:ext cx="117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=24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91121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61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1145" y="188099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85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2355726"/>
            <a:ext cx="117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=70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86061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45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272" y="1182323"/>
            <a:ext cx="117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=27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2366352"/>
            <a:ext cx="117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=97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4983" y="195222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31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8" name="Picture 6" descr="Мультяшный маленький мальчик учится на столе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3170"/>
            <a:ext cx="2016223" cy="17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80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953483" y="1111827"/>
            <a:ext cx="1804319" cy="1754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7688" y="267494"/>
            <a:ext cx="794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bo‘lganini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aytamiz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0" y="1219434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855642" y="1978548"/>
            <a:ext cx="16149" cy="4491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1547664" y="1994555"/>
            <a:ext cx="344819" cy="163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762201" y="190654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74304" y="1089163"/>
            <a:ext cx="1851158" cy="17544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72" y="1183248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 стрелкой 35"/>
          <p:cNvCxnSpPr/>
          <p:nvPr/>
        </p:nvCxnSpPr>
        <p:spPr>
          <a:xfrm flipV="1">
            <a:off x="4631464" y="1658297"/>
            <a:ext cx="233748" cy="24824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618476" y="1994543"/>
            <a:ext cx="8814" cy="433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480211" y="1111827"/>
            <a:ext cx="1805474" cy="17544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90" y="1246254"/>
            <a:ext cx="1722917" cy="14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>
            <a:off x="7376810" y="2028627"/>
            <a:ext cx="12275" cy="3679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1" idx="3"/>
          </p:cNvCxnSpPr>
          <p:nvPr/>
        </p:nvCxnSpPr>
        <p:spPr>
          <a:xfrm flipH="1">
            <a:off x="7164289" y="2034425"/>
            <a:ext cx="116616" cy="20932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511209" y="1858541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248807" y="1886677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228482" y="3200887"/>
            <a:ext cx="13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9:30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29590" y="3178814"/>
            <a:ext cx="13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1:30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70287" y="3178813"/>
            <a:ext cx="13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7:30</a:t>
            </a:r>
            <a:endParaRPr lang="ru-RU" sz="36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638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953483" y="1111827"/>
            <a:ext cx="1804319" cy="175447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37485" y="266129"/>
            <a:ext cx="5238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Soatlarni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farqlaymiz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0" y="1219434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1871791" y="1542599"/>
            <a:ext cx="1" cy="4359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7" idx="0"/>
          </p:cNvCxnSpPr>
          <p:nvPr/>
        </p:nvCxnSpPr>
        <p:spPr>
          <a:xfrm flipH="1">
            <a:off x="1863716" y="1906540"/>
            <a:ext cx="8075" cy="3771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762201" y="190654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827584" y="3103241"/>
            <a:ext cx="256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Oddiy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AutoShape 2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Электронные часы ЗЕРКАЛО настольные EDLT DT-6507: продажа, цена в Минске.  Часы для дома от &amp;quot;ExtraTime.by&amp;quot; - 1076907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42599"/>
            <a:ext cx="22322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605880" y="1219434"/>
            <a:ext cx="29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Elektron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6539" y="3219822"/>
            <a:ext cx="121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18407" y="3219822"/>
            <a:ext cx="193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382250" y="2652855"/>
            <a:ext cx="288032" cy="584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458568" y="2695590"/>
            <a:ext cx="317522" cy="541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AutoShape 10" descr="Г 2015 Году Текст На Цифровые Часы Лицо — стоковые фотографии и другие  картинки Электронные часы - i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11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Kids ( 120 ) ~ Il Magico Mondo dei Sogni | Disney scrapbook, Disney  frames, Disney photo fr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49163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ru-RU" sz="4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15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ru-RU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bet. 5-topshiriq</a:t>
            </a:r>
            <a:endParaRPr lang="ru-RU" sz="48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601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136</Words>
  <Application>Microsoft Office PowerPoint</Application>
  <PresentationFormat>Экран (16:9)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17</cp:revision>
  <dcterms:created xsi:type="dcterms:W3CDTF">2021-12-29T10:39:26Z</dcterms:created>
  <dcterms:modified xsi:type="dcterms:W3CDTF">2022-01-05T06:28:15Z</dcterms:modified>
</cp:coreProperties>
</file>