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70" r:id="rId13"/>
    <p:sldId id="25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2F5D24E-7095-4C7F-BEDC-5130AFEE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62093">
            <a:off x="3811480" y="878979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6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52206">
            <a:off x="4603365" y="1850291"/>
            <a:ext cx="1838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sinf</a:t>
            </a:r>
            <a:endParaRPr lang="ru-RU" sz="5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30" name="Picture 6" descr="Мультяшный детский школьный рисунок, детский, ребенок, люди png | PNGEgg">
            <a:extLst>
              <a:ext uri="{FF2B5EF4-FFF2-40B4-BE49-F238E27FC236}">
                <a16:creationId xmlns="" xmlns:a16="http://schemas.microsoft.com/office/drawing/2014/main" id="{28C37B1B-948F-4038-AD03-8B2D650EE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" b="98230" l="23778" r="7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20987"/>
          <a:stretch/>
        </p:blipFill>
        <p:spPr bwMode="auto">
          <a:xfrm>
            <a:off x="-10996" y="2405087"/>
            <a:ext cx="2633939" cy="27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32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46236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5829" y="311102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1110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184" y="1275606"/>
            <a:ext cx="282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(50+10):6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303" y="2355726"/>
            <a:ext cx="235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(80-40)+6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203598"/>
            <a:ext cx="235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(100-80):2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708" y="2355283"/>
            <a:ext cx="235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70-(43-3)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275606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=10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3533" y="92230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4734" y="195222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5622" y="2355726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=46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310" y="86061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5274" y="1203598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=10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6102" y="2366352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=30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4983" y="195222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8" name="Picture 6" descr="Мультяшный маленький мальчик учится на столе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3170"/>
            <a:ext cx="2016223" cy="17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60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me template with happy kid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2"/>
          <a:stretch/>
        </p:blipFill>
        <p:spPr bwMode="auto">
          <a:xfrm>
            <a:off x="1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5717" y="1851670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158-bet. 5-topshiriq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266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315492" y="2846600"/>
            <a:ext cx="1804319" cy="1754472"/>
          </a:xfrm>
          <a:prstGeom prst="ellipse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7688" y="26358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xil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ko‘rsatmoqda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AutoShape 2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825605" y="2827851"/>
            <a:ext cx="1804319" cy="1754472"/>
          </a:xfrm>
          <a:prstGeom prst="ellipse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utoShape 10" descr="Г 2015 Году Текст На Цифровые Часы Лицо — стоковые фотографии и другие  картинки Электронные часы - i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54" y="2946157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6228184" y="3705272"/>
            <a:ext cx="499583" cy="254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547740" y="2846600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6435986" y="3719811"/>
            <a:ext cx="364378" cy="12968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618175" y="3633263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50182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4449901" y="3363838"/>
            <a:ext cx="266115" cy="3454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27442" y="3693938"/>
            <a:ext cx="338125" cy="2386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340309" y="3637288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5711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>
            <a:off x="2197099" y="3676758"/>
            <a:ext cx="397216" cy="305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7" idx="0"/>
          </p:cNvCxnSpPr>
          <p:nvPr/>
        </p:nvCxnSpPr>
        <p:spPr>
          <a:xfrm flipV="1">
            <a:off x="2217651" y="3363838"/>
            <a:ext cx="0" cy="2803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108061" y="364422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1596880" y="1320688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60452" y="1493771"/>
            <a:ext cx="1155364" cy="39824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05115" y="1390409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04:05</a:t>
            </a:r>
            <a:endParaRPr lang="ru-RU" sz="3600" dirty="0"/>
          </a:p>
        </p:txBody>
      </p:sp>
      <p:pic>
        <p:nvPicPr>
          <p:cNvPr id="44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3715500" y="1320688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3879072" y="1493771"/>
            <a:ext cx="1155364" cy="39824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834628" y="1387713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12:20</a:t>
            </a:r>
            <a:endParaRPr lang="ru-RU" sz="3600" dirty="0"/>
          </a:p>
        </p:txBody>
      </p:sp>
      <p:pic>
        <p:nvPicPr>
          <p:cNvPr id="48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5813757" y="1317993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5977329" y="1491076"/>
            <a:ext cx="1155364" cy="39824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932885" y="1377444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08:45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625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5" y="573528"/>
            <a:ext cx="215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Uy</a:t>
            </a:r>
            <a:r>
              <a:rPr lang="en-US" dirty="0" smtClean="0"/>
              <a:t> </a:t>
            </a:r>
            <a:r>
              <a:rPr lang="en-US" dirty="0" err="1" smtClean="0"/>
              <a:t>vazifani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endParaRPr lang="ru-RU" dirty="0"/>
          </a:p>
        </p:txBody>
      </p:sp>
      <p:pic>
        <p:nvPicPr>
          <p:cNvPr id="2050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00557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       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   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Гифка смайлик гиф картинка, скачать gif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19" y="3000375"/>
            <a:ext cx="314553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Гифка смайлик гиф картинка, скачать gif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08" y="3000375"/>
            <a:ext cx="317976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75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Персонажи из мультфильма различных профессий Иллюстрация вектора -  иллюстрации насчитывающей спасатель, менеджер: 64876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0" y="0"/>
            <a:ext cx="915677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1259" y="1266575"/>
            <a:ext cx="6408712" cy="2808312"/>
          </a:xfrm>
          <a:prstGeom prst="rect">
            <a:avLst/>
          </a:prstGeom>
          <a:solidFill>
            <a:srgbClr val="168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55557"/>
            <a:ext cx="71287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Vaqt</a:t>
            </a:r>
            <a:r>
              <a:rPr lang="en-US" sz="66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6600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  	</a:t>
            </a:r>
            <a:r>
              <a:rPr lang="en-US" sz="6600" dirty="0" err="1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vaqt</a:t>
            </a:r>
            <a:r>
              <a:rPr lang="en-US" sz="6600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birliklari</a:t>
            </a:r>
            <a:endParaRPr lang="ru-RU" sz="66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92808" y="1266575"/>
            <a:ext cx="1280776" cy="12550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3" descr="Купить часы картина, часы с картиной для интерьера, картина часы настенные  для дома. | Часы, Для дома, Интерьер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44" y="1313650"/>
            <a:ext cx="1215104" cy="12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95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me template with happy kid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2"/>
          <a:stretch/>
        </p:blipFill>
        <p:spPr bwMode="auto">
          <a:xfrm>
            <a:off x="1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824828"/>
            <a:ext cx="5436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	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157-bet. 5-topshiriq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914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315492" y="2846600"/>
            <a:ext cx="1804319" cy="1754472"/>
          </a:xfrm>
          <a:prstGeom prst="ellipse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191420"/>
            <a:ext cx="741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xil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ko‘rsatayotgan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tutashtiramiz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AutoShape 2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057602" y="2036740"/>
            <a:ext cx="2919727" cy="913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5825605" y="2827851"/>
            <a:ext cx="1804319" cy="1754472"/>
          </a:xfrm>
          <a:prstGeom prst="ellipse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utoShape 10" descr="Г 2015 Году Текст На Цифровые Часы Лицо — стоковые фотографии и другие  картинки Электронные часы - i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54" y="2946157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H="1" flipV="1">
            <a:off x="6727765" y="3269322"/>
            <a:ext cx="1" cy="4359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547740" y="2846600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635703" y="3688228"/>
            <a:ext cx="384654" cy="24438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618175" y="3633263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50182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4449901" y="3709297"/>
            <a:ext cx="6853" cy="4466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3" idx="0"/>
          </p:cNvCxnSpPr>
          <p:nvPr/>
        </p:nvCxnSpPr>
        <p:spPr>
          <a:xfrm>
            <a:off x="4449899" y="3637288"/>
            <a:ext cx="121240" cy="3841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340309" y="3637288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5711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 flipH="1">
            <a:off x="2230566" y="3716229"/>
            <a:ext cx="1" cy="439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7" idx="0"/>
          </p:cNvCxnSpPr>
          <p:nvPr/>
        </p:nvCxnSpPr>
        <p:spPr>
          <a:xfrm flipH="1">
            <a:off x="2108061" y="3644220"/>
            <a:ext cx="109590" cy="3771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108061" y="364422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1596880" y="1320688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60452" y="1493771"/>
            <a:ext cx="1155364" cy="39824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22134" y="1390409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4:00</a:t>
            </a:r>
            <a:endParaRPr lang="ru-RU" sz="3600" dirty="0"/>
          </a:p>
        </p:txBody>
      </p:sp>
      <p:pic>
        <p:nvPicPr>
          <p:cNvPr id="44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3715500" y="1320688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3879072" y="1493771"/>
            <a:ext cx="1155364" cy="39824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940754" y="1390409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5:30</a:t>
            </a:r>
            <a:endParaRPr lang="ru-RU" sz="3600" dirty="0"/>
          </a:p>
        </p:txBody>
      </p:sp>
      <p:pic>
        <p:nvPicPr>
          <p:cNvPr id="48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5813757" y="1317993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5977329" y="1491076"/>
            <a:ext cx="1155364" cy="39824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039011" y="1387714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6:30</a:t>
            </a:r>
            <a:endParaRPr lang="ru-RU" sz="36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496870" y="2065096"/>
            <a:ext cx="1" cy="650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2832347" y="2065096"/>
            <a:ext cx="3009407" cy="885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986" y="191420"/>
            <a:ext cx="8117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	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Eslaymiz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katta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mili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ko‘rsatadi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асы стрелочные вторичные СВ.ОМС.40Б.ДС24.П.А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9663" r="9307" b="9853"/>
          <a:stretch/>
        </p:blipFill>
        <p:spPr bwMode="auto">
          <a:xfrm>
            <a:off x="1403648" y="1747505"/>
            <a:ext cx="1714500" cy="17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2105026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Soatdagi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chiziqchalar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60 ta.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Bitta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chiziqchadan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boshqasigacha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oraliq</a:t>
            </a:r>
            <a:endParaRPr lang="en-US" sz="32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bildiradi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8788507">
            <a:off x="1463861" y="3067579"/>
            <a:ext cx="352227" cy="338892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3363838"/>
            <a:ext cx="191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5040" y="1581806"/>
            <a:ext cx="383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oraliq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= 1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655196" y="1974221"/>
            <a:ext cx="462952" cy="130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190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950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Vaqtning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o‘qilishi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belgilanishini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eslab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qolamiz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369956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yarim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	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bo‘ldi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949" y="3369956"/>
            <a:ext cx="2636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15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kam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2585" y="3369956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o‘tdi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600" y="1222347"/>
            <a:ext cx="1804319" cy="1754472"/>
          </a:xfrm>
          <a:prstGeom prst="ellipse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80049" y="1203598"/>
            <a:ext cx="1804319" cy="1754472"/>
          </a:xfrm>
          <a:prstGeom prst="ellipse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98" y="132190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6965237" y="1707654"/>
            <a:ext cx="398101" cy="4087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491880" y="1222347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000759" y="1813284"/>
            <a:ext cx="163528" cy="2224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872619" y="200901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28" y="132592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3923928" y="2075405"/>
            <a:ext cx="470114" cy="96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51513" y="1786593"/>
            <a:ext cx="104231" cy="2333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284449" y="201303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8" y="1332861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>
            <a:stCxn id="21" idx="0"/>
          </p:cNvCxnSpPr>
          <p:nvPr/>
        </p:nvCxnSpPr>
        <p:spPr>
          <a:xfrm flipH="1">
            <a:off x="1869289" y="2019967"/>
            <a:ext cx="4470" cy="511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873759" y="1863043"/>
            <a:ext cx="249969" cy="2123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764169" y="2019967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3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950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Vaqtning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o‘qilishi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belgilanishini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eslab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qolamiz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600" y="1222347"/>
            <a:ext cx="1804319" cy="1754472"/>
          </a:xfrm>
          <a:prstGeom prst="ellipse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80049" y="1203598"/>
            <a:ext cx="1804319" cy="1754472"/>
          </a:xfrm>
          <a:prstGeom prst="ellipse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98" y="132190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6965237" y="1707654"/>
            <a:ext cx="398101" cy="4087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491880" y="1222347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000759" y="1813284"/>
            <a:ext cx="163528" cy="2224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872619" y="200901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28" y="132592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3923928" y="2075405"/>
            <a:ext cx="470114" cy="96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51513" y="1786593"/>
            <a:ext cx="104231" cy="2333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284449" y="201303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8" y="1332861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>
            <a:stCxn id="21" idx="0"/>
          </p:cNvCxnSpPr>
          <p:nvPr/>
        </p:nvCxnSpPr>
        <p:spPr>
          <a:xfrm flipH="1">
            <a:off x="1869289" y="2019967"/>
            <a:ext cx="4470" cy="511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873759" y="1863043"/>
            <a:ext cx="249969" cy="2123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764169" y="2019967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38730" y="3507854"/>
            <a:ext cx="3186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60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7126" y="3003798"/>
            <a:ext cx="3186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sutka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24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126" y="4011910"/>
            <a:ext cx="419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Yarim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30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514" y="289981"/>
            <a:ext cx="7721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Rasmlarga</a:t>
            </a:r>
            <a:r>
              <a:rPr lang="en-US" sz="3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keluvchi</a:t>
            </a:r>
            <a:r>
              <a:rPr lang="en-US" sz="3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vaqtlarni</a:t>
            </a:r>
            <a:r>
              <a:rPr lang="en-US" sz="3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aytamiz</a:t>
            </a:r>
            <a:r>
              <a:rPr lang="en-US" sz="3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9" t="61468" r="35663" b="15366"/>
          <a:stretch/>
        </p:blipFill>
        <p:spPr bwMode="auto">
          <a:xfrm>
            <a:off x="2411760" y="1056243"/>
            <a:ext cx="410964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539552" y="1222347"/>
            <a:ext cx="1804319" cy="1754472"/>
          </a:xfrm>
          <a:prstGeom prst="ellipse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60232" y="1203598"/>
            <a:ext cx="1804319" cy="1754472"/>
          </a:xfrm>
          <a:prstGeom prst="ellipse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10" y="132190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7564801" y="1664243"/>
            <a:ext cx="35522" cy="480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236296" y="2094570"/>
            <a:ext cx="344646" cy="50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452802" y="200901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0" y="1332861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>
            <a:stCxn id="16" idx="0"/>
          </p:cNvCxnSpPr>
          <p:nvPr/>
        </p:nvCxnSpPr>
        <p:spPr>
          <a:xfrm flipH="1">
            <a:off x="1437241" y="2019967"/>
            <a:ext cx="4470" cy="511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455397" y="1773579"/>
            <a:ext cx="0" cy="26212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332121" y="2019967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28183" y="3478817"/>
            <a:ext cx="1180435" cy="4572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93586" y="3531106"/>
            <a:ext cx="1250222" cy="4572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089236" y="3363838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5740" y="3300242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6606" y="3436540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12  30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7148" y="3394615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9  00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70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5" y="1517344"/>
            <a:ext cx="49136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Film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namoyishi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davomiyligi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3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-u 15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U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8:30 da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boshlansa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qachon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tugaydi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4" descr="13,876 One Boy Only Illustrations &amp;amp; Clip 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D:\istockphoto-1026132940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27" y="2131599"/>
            <a:ext cx="3178848" cy="243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544934" y="377127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82" y="48070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6447096" y="1174747"/>
            <a:ext cx="0" cy="5398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272900" y="949609"/>
            <a:ext cx="174193" cy="25398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991394" y="1250337"/>
            <a:ext cx="5313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098704" y="1206404"/>
            <a:ext cx="348392" cy="16616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337503" y="116781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73269" y="3795886"/>
            <a:ext cx="42361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Film 11:45 da </a:t>
            </a:r>
            <a:r>
              <a:rPr lang="en-US" sz="3400" b="1" dirty="0" err="1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tugaydi</a:t>
            </a:r>
            <a:r>
              <a:rPr lang="en-US" sz="34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4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111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182</Words>
  <Application>Microsoft Office PowerPoint</Application>
  <PresentationFormat>Экран (16:9)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22</cp:revision>
  <dcterms:created xsi:type="dcterms:W3CDTF">2021-12-29T15:10:20Z</dcterms:created>
  <dcterms:modified xsi:type="dcterms:W3CDTF">2022-01-05T06:42:43Z</dcterms:modified>
</cp:coreProperties>
</file>