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2" r:id="rId4"/>
    <p:sldId id="257" r:id="rId5"/>
    <p:sldId id="263" r:id="rId6"/>
    <p:sldId id="264" r:id="rId7"/>
    <p:sldId id="265" r:id="rId8"/>
    <p:sldId id="266" r:id="rId9"/>
    <p:sldId id="267" r:id="rId10"/>
    <p:sldId id="268" r:id="rId11"/>
    <p:sldId id="260" r:id="rId12"/>
    <p:sldId id="270" r:id="rId13"/>
    <p:sldId id="259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8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2F5D24E-7095-4C7F-BEDC-5130AFEE4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62093">
            <a:off x="3811480" y="878979"/>
            <a:ext cx="48965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60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52206">
            <a:off x="4603365" y="1850291"/>
            <a:ext cx="18389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5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5400" b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sinf</a:t>
            </a:r>
            <a:endParaRPr lang="ru-RU" sz="5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30" name="Picture 6" descr="Мультяшный детский школьный рисунок, детский, ребенок, люди png | PNGEgg">
            <a:extLst>
              <a:ext uri="{FF2B5EF4-FFF2-40B4-BE49-F238E27FC236}">
                <a16:creationId xmlns="" xmlns:a16="http://schemas.microsoft.com/office/drawing/2014/main" id="{28C37B1B-948F-4038-AD03-8B2D650EE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55" b="98230" l="23778" r="76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48" r="20987"/>
          <a:stretch/>
        </p:blipFill>
        <p:spPr bwMode="auto">
          <a:xfrm>
            <a:off x="-10996" y="2405087"/>
            <a:ext cx="2633939" cy="276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6329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346236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5829" y="31110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311102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184" y="1275606"/>
            <a:ext cx="2824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(50+10):6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7303" y="2355726"/>
            <a:ext cx="235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(80-40)+6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4048" y="1203598"/>
            <a:ext cx="235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(100-80):2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5708" y="2355283"/>
            <a:ext cx="2356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70-(43-3)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800" y="1275606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=10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13533" y="92230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74734" y="1952221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5622" y="2355726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=46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86310" y="860610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05274" y="1203598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=10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66102" y="2366352"/>
            <a:ext cx="1178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=30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4983" y="195222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8" name="Picture 6" descr="Мультяшный маленький мальчик учится на столе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063170"/>
            <a:ext cx="2016223" cy="174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4601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rame template with happy kids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2"/>
          <a:stretch/>
        </p:blipFill>
        <p:spPr bwMode="auto">
          <a:xfrm>
            <a:off x="1" y="0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15717" y="1851670"/>
            <a:ext cx="5112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158-bet. 5-topshiriq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6266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315492" y="2846600"/>
            <a:ext cx="1804319" cy="1754472"/>
          </a:xfrm>
          <a:prstGeom prst="ellipse">
            <a:avLst/>
          </a:prstGeom>
          <a:solidFill>
            <a:srgbClr val="7030A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57688" y="263581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xil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ko‘rsatmoqda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AutoShape 2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825605" y="2827851"/>
            <a:ext cx="1804319" cy="1754472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AutoShape 10" descr="Г 2015 Году Текст На Цифровые Часы Лицо — стоковые фотографии и другие  картинки Электронные часы - iStock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54" y="2946157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 flipH="1">
            <a:off x="6228184" y="3705272"/>
            <a:ext cx="499583" cy="254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3547740" y="2846600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6435986" y="3719811"/>
            <a:ext cx="364378" cy="12968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618175" y="3633263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50182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 стрелкой 28"/>
          <p:cNvCxnSpPr/>
          <p:nvPr/>
        </p:nvCxnSpPr>
        <p:spPr>
          <a:xfrm flipV="1">
            <a:off x="4449901" y="3363838"/>
            <a:ext cx="266115" cy="3454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427442" y="3693938"/>
            <a:ext cx="338125" cy="23867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4340309" y="3637288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5711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 стрелкой 34"/>
          <p:cNvCxnSpPr/>
          <p:nvPr/>
        </p:nvCxnSpPr>
        <p:spPr>
          <a:xfrm>
            <a:off x="2197099" y="3676758"/>
            <a:ext cx="397216" cy="3051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37" idx="0"/>
          </p:cNvCxnSpPr>
          <p:nvPr/>
        </p:nvCxnSpPr>
        <p:spPr>
          <a:xfrm flipV="1">
            <a:off x="2217651" y="3363838"/>
            <a:ext cx="0" cy="28038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2108061" y="364422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1596880" y="1320688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60452" y="1493771"/>
            <a:ext cx="1155364" cy="3982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05115" y="1390409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04:05</a:t>
            </a:r>
            <a:endParaRPr lang="ru-RU" sz="3600" dirty="0"/>
          </a:p>
        </p:txBody>
      </p:sp>
      <p:pic>
        <p:nvPicPr>
          <p:cNvPr id="44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3715500" y="1320688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Скругленный прямоугольник 44"/>
          <p:cNvSpPr/>
          <p:nvPr/>
        </p:nvSpPr>
        <p:spPr>
          <a:xfrm>
            <a:off x="3879072" y="1493771"/>
            <a:ext cx="1155364" cy="3982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3834628" y="1387713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12:20</a:t>
            </a:r>
            <a:endParaRPr lang="ru-RU" sz="3600" dirty="0"/>
          </a:p>
        </p:txBody>
      </p:sp>
      <p:pic>
        <p:nvPicPr>
          <p:cNvPr id="48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5813757" y="1317993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5977329" y="1491076"/>
            <a:ext cx="1155364" cy="3982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5932885" y="1377444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08:45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6252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5" y="573528"/>
            <a:ext cx="215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Uy</a:t>
            </a:r>
            <a:r>
              <a:rPr lang="en-US" dirty="0" smtClean="0"/>
              <a:t> </a:t>
            </a:r>
            <a:r>
              <a:rPr lang="en-US" dirty="0" err="1" smtClean="0"/>
              <a:t>vazifani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endParaRPr lang="ru-RU" dirty="0"/>
          </a:p>
        </p:txBody>
      </p:sp>
      <p:pic>
        <p:nvPicPr>
          <p:cNvPr id="2050" name="Picture 2" descr="Шаблон презентации Школьный - презентация, доклад, проек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005576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</a:rPr>
              <a:t>        </a:t>
            </a:r>
            <a:r>
              <a:rPr lang="en-US" sz="5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	    </a:t>
            </a:r>
            <a:r>
              <a:rPr lang="en-US" sz="5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Гифка смайлик гиф картинка, скачать gif на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119" y="3000375"/>
            <a:ext cx="3145532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Гифка смайлик гиф картинка, скачать gif на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608" y="3000375"/>
            <a:ext cx="3179762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3753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ерсонажи из мультфильма различных профессий Иллюстрация вектора -  иллюстрации насчитывающей спасатель, менеджер: 64876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70" y="0"/>
            <a:ext cx="915677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61259" y="1266575"/>
            <a:ext cx="6408712" cy="2808312"/>
          </a:xfrm>
          <a:prstGeom prst="rect">
            <a:avLst/>
          </a:prstGeom>
          <a:solidFill>
            <a:srgbClr val="1688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855557"/>
            <a:ext cx="712879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66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6600" dirty="0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Vaqt</a:t>
            </a:r>
            <a:r>
              <a:rPr lang="en-US" sz="6600" dirty="0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600" dirty="0" err="1" smtClean="0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6600" dirty="0" smtClean="0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   	</a:t>
            </a:r>
            <a:r>
              <a:rPr lang="en-US" sz="6600" dirty="0" err="1" smtClean="0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vaqt</a:t>
            </a:r>
            <a:r>
              <a:rPr lang="en-US" sz="6600" dirty="0" smtClean="0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birliklari</a:t>
            </a:r>
            <a:endParaRPr lang="ru-RU" sz="6600" dirty="0">
              <a:solidFill>
                <a:srgbClr val="FFC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492808" y="1266575"/>
            <a:ext cx="1280776" cy="125506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13" descr="Купить часы картина, часы с картиной для интерьера, картина часы настенные  для дома. | Часы, Для дома, Интерьер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644" y="1313650"/>
            <a:ext cx="1215104" cy="121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9953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rame template with happy kids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2"/>
          <a:stretch/>
        </p:blipFill>
        <p:spPr bwMode="auto">
          <a:xfrm>
            <a:off x="1" y="0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1824828"/>
            <a:ext cx="54366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	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157-bet. 5-topshiriq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09148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315492" y="2846600"/>
            <a:ext cx="1804319" cy="1754472"/>
          </a:xfrm>
          <a:prstGeom prst="ellipse">
            <a:avLst/>
          </a:prstGeom>
          <a:solidFill>
            <a:srgbClr val="7030A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15616" y="191420"/>
            <a:ext cx="7416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xil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ko‘rsatayotgan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tutashtiramiz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AutoShape 2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057602" y="2036740"/>
            <a:ext cx="2919727" cy="9134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5825605" y="2827851"/>
            <a:ext cx="1804319" cy="1754472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AutoShape 10" descr="Г 2015 Году Текст На Цифровые Часы Лицо — стоковые фотографии и другие  картинки Электронные часы - iStock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54" y="2946157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 flipH="1" flipV="1">
            <a:off x="6727765" y="3269322"/>
            <a:ext cx="1" cy="4359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3547740" y="2846600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6635703" y="3688228"/>
            <a:ext cx="384654" cy="24438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618175" y="3633263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50182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 стрелкой 28"/>
          <p:cNvCxnSpPr/>
          <p:nvPr/>
        </p:nvCxnSpPr>
        <p:spPr>
          <a:xfrm>
            <a:off x="4449901" y="3709297"/>
            <a:ext cx="6853" cy="44662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33" idx="0"/>
          </p:cNvCxnSpPr>
          <p:nvPr/>
        </p:nvCxnSpPr>
        <p:spPr>
          <a:xfrm>
            <a:off x="4449899" y="3637288"/>
            <a:ext cx="121240" cy="38411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4340309" y="3637288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5711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 стрелкой 34"/>
          <p:cNvCxnSpPr/>
          <p:nvPr/>
        </p:nvCxnSpPr>
        <p:spPr>
          <a:xfrm flipH="1">
            <a:off x="2230566" y="3716229"/>
            <a:ext cx="1" cy="43969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37" idx="0"/>
          </p:cNvCxnSpPr>
          <p:nvPr/>
        </p:nvCxnSpPr>
        <p:spPr>
          <a:xfrm flipH="1">
            <a:off x="2108061" y="3644220"/>
            <a:ext cx="109590" cy="37717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2108061" y="364422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1596880" y="1320688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60452" y="1493771"/>
            <a:ext cx="1155364" cy="3982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22134" y="1390409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4:00</a:t>
            </a:r>
            <a:endParaRPr lang="ru-RU" sz="3600" dirty="0"/>
          </a:p>
        </p:txBody>
      </p:sp>
      <p:pic>
        <p:nvPicPr>
          <p:cNvPr id="44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3715500" y="1320688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Скругленный прямоугольник 44"/>
          <p:cNvSpPr/>
          <p:nvPr/>
        </p:nvSpPr>
        <p:spPr>
          <a:xfrm>
            <a:off x="3879072" y="1493771"/>
            <a:ext cx="1155364" cy="3982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3940754" y="1390409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5:30</a:t>
            </a:r>
            <a:endParaRPr lang="ru-RU" sz="3600" dirty="0"/>
          </a:p>
        </p:txBody>
      </p:sp>
      <p:pic>
        <p:nvPicPr>
          <p:cNvPr id="48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5813757" y="1317993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5977329" y="1491076"/>
            <a:ext cx="1155364" cy="3982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6039011" y="1387714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6:30</a:t>
            </a:r>
            <a:endParaRPr lang="ru-RU" sz="3600" dirty="0"/>
          </a:p>
        </p:txBody>
      </p:sp>
      <p:cxnSp>
        <p:nvCxnSpPr>
          <p:cNvPr id="57" name="Прямая со стрелкой 56"/>
          <p:cNvCxnSpPr/>
          <p:nvPr/>
        </p:nvCxnSpPr>
        <p:spPr>
          <a:xfrm>
            <a:off x="4496870" y="2065096"/>
            <a:ext cx="1" cy="6506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 flipH="1">
            <a:off x="2832347" y="2065096"/>
            <a:ext cx="3009407" cy="8850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24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986" y="191420"/>
            <a:ext cx="811748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	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Eslaymiz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katta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mili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ko‘rsatadi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Часы стрелочные вторичные СВ.ОМС.40Б.ДС24.П.АЦ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4" t="9663" r="9307" b="9853"/>
          <a:stretch/>
        </p:blipFill>
        <p:spPr bwMode="auto">
          <a:xfrm>
            <a:off x="1403648" y="1747505"/>
            <a:ext cx="1714500" cy="172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707904" y="2105026"/>
            <a:ext cx="52565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Soatdagi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chiziqchalar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60 ta.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chiziqchadan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boshqasigacha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oraliq</a:t>
            </a:r>
            <a:endParaRPr lang="en-US" sz="3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 rot="18788507">
            <a:off x="1463861" y="3067579"/>
            <a:ext cx="352227" cy="338892"/>
          </a:xfrm>
          <a:prstGeom prst="lef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9552" y="3363838"/>
            <a:ext cx="1911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15040" y="1581806"/>
            <a:ext cx="3833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oraliq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= 1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655196" y="1974221"/>
            <a:ext cx="462952" cy="130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1907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3950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Vaqtning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o‘qilishi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belgilanishini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eslab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qolamiz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3369956"/>
            <a:ext cx="2376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yarim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	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bo‘ldi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52949" y="3369956"/>
            <a:ext cx="2636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15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kam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2585" y="3369956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o‘tdi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71600" y="1222347"/>
            <a:ext cx="1804319" cy="1754472"/>
          </a:xfrm>
          <a:prstGeom prst="ellipse">
            <a:avLst/>
          </a:prstGeom>
          <a:solidFill>
            <a:srgbClr val="7030A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080049" y="1203598"/>
            <a:ext cx="1804319" cy="1754472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198" y="132190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6965237" y="1707654"/>
            <a:ext cx="398101" cy="40878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491880" y="1222347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7000759" y="1813284"/>
            <a:ext cx="163528" cy="22241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6872619" y="200901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028" y="132592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 flipH="1" flipV="1">
            <a:off x="3923928" y="2075405"/>
            <a:ext cx="470114" cy="96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451513" y="1786593"/>
            <a:ext cx="104231" cy="23337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284449" y="201303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48" y="1332861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 стрелкой 18"/>
          <p:cNvCxnSpPr>
            <a:stCxn id="21" idx="0"/>
          </p:cNvCxnSpPr>
          <p:nvPr/>
        </p:nvCxnSpPr>
        <p:spPr>
          <a:xfrm flipH="1">
            <a:off x="1869289" y="2019967"/>
            <a:ext cx="4470" cy="5117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1873759" y="1863043"/>
            <a:ext cx="249969" cy="21236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1764169" y="2019967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23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3950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Vaqtning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o‘qilishi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belgilanishini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eslab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qolamiz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71600" y="1222347"/>
            <a:ext cx="1804319" cy="1754472"/>
          </a:xfrm>
          <a:prstGeom prst="ellipse">
            <a:avLst/>
          </a:prstGeom>
          <a:solidFill>
            <a:srgbClr val="7030A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080049" y="1203598"/>
            <a:ext cx="1804319" cy="1754472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198" y="132190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6965237" y="1707654"/>
            <a:ext cx="398101" cy="40878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491880" y="1222347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7000759" y="1813284"/>
            <a:ext cx="163528" cy="22241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6872619" y="200901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028" y="132592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 flipH="1" flipV="1">
            <a:off x="3923928" y="2075405"/>
            <a:ext cx="470114" cy="96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451513" y="1786593"/>
            <a:ext cx="104231" cy="23337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284449" y="201303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48" y="1332861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 стрелкой 18"/>
          <p:cNvCxnSpPr>
            <a:stCxn id="21" idx="0"/>
          </p:cNvCxnSpPr>
          <p:nvPr/>
        </p:nvCxnSpPr>
        <p:spPr>
          <a:xfrm flipH="1">
            <a:off x="1869289" y="2019967"/>
            <a:ext cx="4470" cy="5117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1873759" y="1863043"/>
            <a:ext cx="249969" cy="21236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1764169" y="2019967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38730" y="3507854"/>
            <a:ext cx="3186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60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7126" y="3003798"/>
            <a:ext cx="3186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sutka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24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7126" y="4011910"/>
            <a:ext cx="4194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Yarim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= 30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51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6514" y="289981"/>
            <a:ext cx="77219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Rasmlarga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keluvchi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vaqtlarni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aytamiz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59" t="61468" r="35663" b="15366"/>
          <a:stretch/>
        </p:blipFill>
        <p:spPr bwMode="auto">
          <a:xfrm>
            <a:off x="2411760" y="1056243"/>
            <a:ext cx="4109645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 6"/>
          <p:cNvSpPr/>
          <p:nvPr/>
        </p:nvSpPr>
        <p:spPr>
          <a:xfrm>
            <a:off x="539552" y="1222347"/>
            <a:ext cx="1804319" cy="1754472"/>
          </a:xfrm>
          <a:prstGeom prst="ellipse">
            <a:avLst/>
          </a:prstGeom>
          <a:solidFill>
            <a:srgbClr val="7030A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660232" y="1203598"/>
            <a:ext cx="1804319" cy="1754472"/>
          </a:xfrm>
          <a:prstGeom prst="ellipse">
            <a:avLst/>
          </a:prstGeom>
          <a:solidFill>
            <a:srgbClr val="00B0F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10" y="132190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7564801" y="1664243"/>
            <a:ext cx="35522" cy="480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7236296" y="2094570"/>
            <a:ext cx="344646" cy="501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7452802" y="200901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00" y="1332861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>
            <a:stCxn id="16" idx="0"/>
          </p:cNvCxnSpPr>
          <p:nvPr/>
        </p:nvCxnSpPr>
        <p:spPr>
          <a:xfrm flipH="1">
            <a:off x="1437241" y="2019967"/>
            <a:ext cx="4470" cy="5117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455397" y="1773579"/>
            <a:ext cx="0" cy="26212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1332121" y="2019967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28183" y="3478817"/>
            <a:ext cx="1180435" cy="45720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593586" y="3531106"/>
            <a:ext cx="1250222" cy="457200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2089236" y="3363838"/>
            <a:ext cx="322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: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25740" y="3300242"/>
            <a:ext cx="322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: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86606" y="3436540"/>
            <a:ext cx="1329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12  30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57148" y="3394615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9  00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3707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0375" y="1517344"/>
            <a:ext cx="491363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Film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namoyishi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davomiyligi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3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-u 15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U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8:30 da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boshlansa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qachon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tugaydi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4" descr="13,876 One Boy Only Illustrations &amp;amp; Clip Art - i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D:\istockphoto-1026132940-612x6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227" y="2131599"/>
            <a:ext cx="3178848" cy="243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/>
          <p:cNvSpPr/>
          <p:nvPr/>
        </p:nvSpPr>
        <p:spPr>
          <a:xfrm>
            <a:off x="5544934" y="377127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082" y="48070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6447096" y="1174747"/>
            <a:ext cx="0" cy="53983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6272900" y="949609"/>
            <a:ext cx="174193" cy="25398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5991394" y="1250337"/>
            <a:ext cx="53134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6098704" y="1206404"/>
            <a:ext cx="348392" cy="16616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6337503" y="116781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73269" y="3795886"/>
            <a:ext cx="42361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Film 11:45 da </a:t>
            </a:r>
            <a:r>
              <a:rPr lang="en-US" sz="3400" b="1" dirty="0" err="1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tugaydi</a:t>
            </a:r>
            <a:r>
              <a:rPr lang="en-US" sz="34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4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4111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182</Words>
  <Application>Microsoft Office PowerPoint</Application>
  <PresentationFormat>Экран (16:9)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22</cp:revision>
  <dcterms:created xsi:type="dcterms:W3CDTF">2021-12-29T15:10:20Z</dcterms:created>
  <dcterms:modified xsi:type="dcterms:W3CDTF">2022-01-05T06:42:43Z</dcterms:modified>
</cp:coreProperties>
</file>