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57" r:id="rId5"/>
    <p:sldId id="256" r:id="rId6"/>
    <p:sldId id="264" r:id="rId7"/>
    <p:sldId id="265" r:id="rId8"/>
    <p:sldId id="278" r:id="rId9"/>
    <p:sldId id="271" r:id="rId10"/>
    <p:sldId id="274" r:id="rId11"/>
    <p:sldId id="273" r:id="rId12"/>
    <p:sldId id="280" r:id="rId13"/>
    <p:sldId id="279" r:id="rId14"/>
    <p:sldId id="277" r:id="rId15"/>
    <p:sldId id="281" r:id="rId16"/>
    <p:sldId id="275" r:id="rId17"/>
    <p:sldId id="263" r:id="rId18"/>
    <p:sldId id="276" r:id="rId19"/>
    <p:sldId id="26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der template with kids on the train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059582"/>
            <a:ext cx="477925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solidFill>
                  <a:srgbClr val="C00000"/>
                </a:solidFill>
              </a:rPr>
              <a:t>Matematika</a:t>
            </a:r>
            <a:endParaRPr lang="en-US" sz="7200" i="1" dirty="0" smtClean="0">
              <a:solidFill>
                <a:srgbClr val="C00000"/>
              </a:solidFill>
            </a:endParaRPr>
          </a:p>
          <a:p>
            <a:r>
              <a:rPr lang="en-US" sz="6000" i="1" dirty="0" smtClean="0">
                <a:solidFill>
                  <a:srgbClr val="C00000"/>
                </a:solidFill>
              </a:rPr>
              <a:t>	  2-sinf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1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4844"/>
            <a:ext cx="266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Kun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57" y="2044443"/>
            <a:ext cx="8249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Maktabga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sarflaysiz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975" y="1272502"/>
            <a:ext cx="612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uydan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chiqasiz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197" name="Picture 5" descr="D: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66206"/>
            <a:ext cx="4876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аспорядок дня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5" t="50000" r="38104" b="2263"/>
          <a:stretch/>
        </p:blipFill>
        <p:spPr bwMode="auto">
          <a:xfrm flipH="1">
            <a:off x="6444208" y="337761"/>
            <a:ext cx="1944216" cy="18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4844"/>
            <a:ext cx="266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Kun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909813"/>
            <a:ext cx="3588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dars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3075806"/>
            <a:ext cx="4213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Darslaringiz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odatda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tugaydi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194" name="Picture 2" descr="Ягнит иллюстрация уроков землеведения школы Иллюстрация вектора -  иллюстрации насчитывающей младше, выучьте: 63877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8650"/>
            <a:ext cx="2876724" cy="25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58c260a59802c040438aef3fa88daab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6" y="2067694"/>
            <a:ext cx="3492011" cy="27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File:Alarm Clock GIF Animation High Res.gif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D:\Alarm_Clock_GIF_Animation_High_Re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77" y="3416003"/>
            <a:ext cx="1325363" cy="10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48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kun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0" t="59488" r="25785" b="17928"/>
          <a:stretch/>
        </p:blipFill>
        <p:spPr bwMode="auto">
          <a:xfrm>
            <a:off x="5846485" y="2754876"/>
            <a:ext cx="1917612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59488" r="60189" b="17928"/>
          <a:stretch/>
        </p:blipFill>
        <p:spPr bwMode="auto">
          <a:xfrm>
            <a:off x="1187624" y="2719771"/>
            <a:ext cx="2100666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5" t="60457" r="48995" b="19674"/>
          <a:stretch/>
        </p:blipFill>
        <p:spPr bwMode="auto">
          <a:xfrm>
            <a:off x="1187624" y="876320"/>
            <a:ext cx="1839559" cy="18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7" t="61269" r="37049" b="17928"/>
          <a:stretch/>
        </p:blipFill>
        <p:spPr bwMode="auto">
          <a:xfrm>
            <a:off x="5940152" y="876320"/>
            <a:ext cx="1811246" cy="19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563888" y="1681374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6" y="1784956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>
            <a:stCxn id="17" idx="0"/>
          </p:cNvCxnSpPr>
          <p:nvPr/>
        </p:nvCxnSpPr>
        <p:spPr>
          <a:xfrm flipV="1">
            <a:off x="4466047" y="2139702"/>
            <a:ext cx="0" cy="332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07169" y="2636053"/>
            <a:ext cx="109590" cy="1858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356457" y="2472062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212570" y="3180197"/>
            <a:ext cx="449960" cy="2556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65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48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kun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0" t="59488" r="25785" b="17928"/>
          <a:stretch/>
        </p:blipFill>
        <p:spPr bwMode="auto">
          <a:xfrm>
            <a:off x="5846485" y="2754876"/>
            <a:ext cx="1917612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7" t="61269" r="37049" b="17928"/>
          <a:stretch/>
        </p:blipFill>
        <p:spPr bwMode="auto">
          <a:xfrm>
            <a:off x="5940152" y="876320"/>
            <a:ext cx="1811246" cy="19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563888" y="1681374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6" y="1784956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411252" y="2554584"/>
            <a:ext cx="501995" cy="145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07169" y="2636053"/>
            <a:ext cx="109590" cy="1858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356457" y="2472062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027264" y="1915572"/>
            <a:ext cx="593896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59488" r="60189" b="17928"/>
          <a:stretch/>
        </p:blipFill>
        <p:spPr bwMode="auto">
          <a:xfrm>
            <a:off x="1187624" y="2719771"/>
            <a:ext cx="2100666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5" t="60457" r="48995" b="19674"/>
          <a:stretch/>
        </p:blipFill>
        <p:spPr bwMode="auto">
          <a:xfrm>
            <a:off x="1187624" y="876320"/>
            <a:ext cx="1839559" cy="18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48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kun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0" t="59488" r="25785" b="17928"/>
          <a:stretch/>
        </p:blipFill>
        <p:spPr bwMode="auto">
          <a:xfrm>
            <a:off x="5846485" y="2754876"/>
            <a:ext cx="1917612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7" t="61269" r="37049" b="17928"/>
          <a:stretch/>
        </p:blipFill>
        <p:spPr bwMode="auto">
          <a:xfrm>
            <a:off x="5940152" y="876320"/>
            <a:ext cx="1811246" cy="19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563888" y="1681374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6" y="1784956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>
            <a:stCxn id="17" idx="0"/>
          </p:cNvCxnSpPr>
          <p:nvPr/>
        </p:nvCxnSpPr>
        <p:spPr>
          <a:xfrm>
            <a:off x="4466047" y="2472062"/>
            <a:ext cx="0" cy="527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07169" y="2636053"/>
            <a:ext cx="109590" cy="1858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356457" y="2472062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305907" y="1865828"/>
            <a:ext cx="571945" cy="1722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59488" r="60189" b="17928"/>
          <a:stretch/>
        </p:blipFill>
        <p:spPr bwMode="auto">
          <a:xfrm>
            <a:off x="1187624" y="2719771"/>
            <a:ext cx="2100666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5" t="60457" r="48995" b="19674"/>
          <a:stretch/>
        </p:blipFill>
        <p:spPr bwMode="auto">
          <a:xfrm>
            <a:off x="1187624" y="876320"/>
            <a:ext cx="1839559" cy="18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5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48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kun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0" t="59488" r="25785" b="17928"/>
          <a:stretch/>
        </p:blipFill>
        <p:spPr bwMode="auto">
          <a:xfrm>
            <a:off x="5846485" y="2754876"/>
            <a:ext cx="1917612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7" t="61269" r="37049" b="17928"/>
          <a:stretch/>
        </p:blipFill>
        <p:spPr bwMode="auto">
          <a:xfrm>
            <a:off x="5940152" y="876320"/>
            <a:ext cx="1811246" cy="19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563888" y="1681374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6" y="1784956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4466047" y="2104494"/>
            <a:ext cx="0" cy="5054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189089" y="2558610"/>
            <a:ext cx="331579" cy="14802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356457" y="2472062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283862" y="3104060"/>
            <a:ext cx="571945" cy="3317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59488" r="60189" b="17928"/>
          <a:stretch/>
        </p:blipFill>
        <p:spPr bwMode="auto">
          <a:xfrm>
            <a:off x="1187624" y="2719771"/>
            <a:ext cx="2100666" cy="21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5" t="60457" r="48995" b="19674"/>
          <a:stretch/>
        </p:blipFill>
        <p:spPr bwMode="auto">
          <a:xfrm>
            <a:off x="1187624" y="876320"/>
            <a:ext cx="1839559" cy="18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2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053" y="264844"/>
            <a:ext cx="777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Ayrim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nuqtalarni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tutashtirib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bo‘lish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4700"/>
            <a:ext cx="2085779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691756">
            <a:off x="6316552" y="2124144"/>
            <a:ext cx="1368152" cy="13686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051" y="1990684"/>
            <a:ext cx="1584176" cy="15841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22371" y="2263313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82497" y="1636741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9178" y="1636741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9178" y="2933116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82497" y="2933116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39752" y="2134700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96721" y="2134700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2866342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2808463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cxnSp>
        <p:nvCxnSpPr>
          <p:cNvPr id="22" name="Прямая соединительная линия 21"/>
          <p:cNvCxnSpPr>
            <a:stCxn id="7" idx="7"/>
          </p:cNvCxnSpPr>
          <p:nvPr/>
        </p:nvCxnSpPr>
        <p:spPr>
          <a:xfrm flipH="1">
            <a:off x="4009175" y="2222681"/>
            <a:ext cx="1122055" cy="11191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793951" y="2782772"/>
            <a:ext cx="1584175" cy="142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974595" y="2263313"/>
            <a:ext cx="1186708" cy="1037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21796" y="2309716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205972" y="2290019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973975" y="1746139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7340" y="1776338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6525742" y="1684958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661542" y="2162658"/>
            <a:ext cx="1006802" cy="9997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6372200" y="2498031"/>
            <a:ext cx="936104" cy="9328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11232" y="1990684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67" name="TextBox 66"/>
          <p:cNvSpPr txBox="1"/>
          <p:nvPr/>
        </p:nvSpPr>
        <p:spPr>
          <a:xfrm>
            <a:off x="7169829" y="2964437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68" name="TextBox 67"/>
          <p:cNvSpPr txBox="1"/>
          <p:nvPr/>
        </p:nvSpPr>
        <p:spPr>
          <a:xfrm>
            <a:off x="7484339" y="2636745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7172713" y="1665848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6368487" y="2162658"/>
            <a:ext cx="958598" cy="9997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6690531" y="2484224"/>
            <a:ext cx="951063" cy="9559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479717" y="1990684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82" name="TextBox 81"/>
          <p:cNvSpPr txBox="1"/>
          <p:nvPr/>
        </p:nvSpPr>
        <p:spPr>
          <a:xfrm>
            <a:off x="6214945" y="2663659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  <p:sp>
        <p:nvSpPr>
          <p:cNvPr id="83" name="TextBox 82"/>
          <p:cNvSpPr txBox="1"/>
          <p:nvPr/>
        </p:nvSpPr>
        <p:spPr>
          <a:xfrm>
            <a:off x="6533276" y="2961189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8437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der template with garden in backgroun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-22626" y="-18981"/>
            <a:ext cx="9175799" cy="51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3407" y="1995686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</a:rPr>
              <a:t>Mustaqil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</a:rPr>
              <a:t>: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en-US" sz="4800" dirty="0" smtClean="0">
                <a:solidFill>
                  <a:srgbClr val="C00000"/>
                </a:solidFill>
              </a:rPr>
              <a:t>  160-bet</a:t>
            </a:r>
            <a:r>
              <a:rPr lang="en-US" sz="4800" dirty="0">
                <a:solidFill>
                  <a:srgbClr val="C00000"/>
                </a:solidFill>
              </a:rPr>
              <a:t>. </a:t>
            </a:r>
            <a:r>
              <a:rPr lang="en-US" sz="4800" dirty="0" smtClean="0">
                <a:solidFill>
                  <a:srgbClr val="C00000"/>
                </a:solidFill>
              </a:rPr>
              <a:t>6-misol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3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737595" y="2256959"/>
            <a:ext cx="2455094" cy="10081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572000" y="3363838"/>
            <a:ext cx="2455094" cy="10081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56629" y="291661"/>
            <a:ext cx="515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(160-bet)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663" y="2407072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 : 3 + 85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798" y="3513951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16 : 2 + 61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98979" y="1131590"/>
            <a:ext cx="2455094" cy="10081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2866" y="1281703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 · 8 + 5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3" name="Picture 2" descr="Распорядок дня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50000" r="4115" b="1041"/>
          <a:stretch/>
        </p:blipFill>
        <p:spPr bwMode="auto">
          <a:xfrm>
            <a:off x="6372200" y="999547"/>
            <a:ext cx="2159124" cy="22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амка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275606"/>
            <a:ext cx="46394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err="1" smtClean="0">
                <a:solidFill>
                  <a:schemeClr val="accent6">
                    <a:lumMod val="50000"/>
                  </a:schemeClr>
                </a:solidFill>
              </a:rPr>
              <a:t>Salomat</a:t>
            </a:r>
            <a:r>
              <a:rPr lang="en-US" sz="66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6600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6600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6600" i="1" dirty="0" err="1" smtClean="0">
                <a:solidFill>
                  <a:schemeClr val="accent6">
                    <a:lumMod val="50000"/>
                  </a:schemeClr>
                </a:solidFill>
              </a:rPr>
              <a:t>bo‘ling</a:t>
            </a:r>
            <a:r>
              <a:rPr lang="en-US" sz="6600" i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6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9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рамка онлайн мультфильм Лесная школа - Imag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74168"/>
            <a:ext cx="237626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69929" y="267494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     </a:t>
            </a:r>
            <a:r>
              <a:rPr lang="en-US" sz="5400" dirty="0" err="1" smtClean="0">
                <a:solidFill>
                  <a:srgbClr val="C00000"/>
                </a:solidFill>
              </a:rPr>
              <a:t>Mavzu</a:t>
            </a:r>
            <a:r>
              <a:rPr lang="en-US" sz="5400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5400" dirty="0" err="1" smtClean="0">
                <a:solidFill>
                  <a:srgbClr val="0070C0"/>
                </a:solidFill>
              </a:rPr>
              <a:t>Vaqt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va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vaqt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5400" dirty="0" smtClean="0">
                <a:solidFill>
                  <a:srgbClr val="0070C0"/>
                </a:solidFill>
              </a:rPr>
              <a:t>    </a:t>
            </a:r>
            <a:r>
              <a:rPr lang="en-US" sz="5400" dirty="0" err="1" smtClean="0">
                <a:solidFill>
                  <a:srgbClr val="0070C0"/>
                </a:solidFill>
              </a:rPr>
              <a:t>birliklari</a:t>
            </a:r>
            <a:endParaRPr lang="ru-RU" sz="5400" dirty="0" smtClean="0">
              <a:solidFill>
                <a:srgbClr val="0070C0"/>
              </a:solidFill>
            </a:endParaRPr>
          </a:p>
          <a:p>
            <a:r>
              <a:rPr lang="ru-RU" sz="5400" dirty="0">
                <a:solidFill>
                  <a:srgbClr val="0070C0"/>
                </a:solidFill>
              </a:rPr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   </a:t>
            </a:r>
            <a:r>
              <a:rPr lang="en-US" sz="5400" smtClean="0">
                <a:solidFill>
                  <a:srgbClr val="0070C0"/>
                </a:solidFill>
              </a:rPr>
              <a:t> </a:t>
            </a:r>
            <a:r>
              <a:rPr lang="ru-RU" sz="4400" smtClean="0">
                <a:solidFill>
                  <a:srgbClr val="0070C0"/>
                </a:solidFill>
              </a:rPr>
              <a:t>(</a:t>
            </a:r>
            <a:r>
              <a:rPr lang="ru-RU" sz="4400" dirty="0" smtClean="0">
                <a:solidFill>
                  <a:srgbClr val="0070C0"/>
                </a:solidFill>
              </a:rPr>
              <a:t>17-</a:t>
            </a:r>
            <a:r>
              <a:rPr lang="en-US" sz="4400" dirty="0" err="1" smtClean="0">
                <a:solidFill>
                  <a:srgbClr val="0070C0"/>
                </a:solidFill>
              </a:rPr>
              <a:t>dars</a:t>
            </a:r>
            <a:r>
              <a:rPr lang="en-US" sz="4400" dirty="0" smtClean="0">
                <a:solidFill>
                  <a:srgbClr val="0070C0"/>
                </a:solidFill>
              </a:rPr>
              <a:t>)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80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der template with garden in backgroun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-22626" y="-18981"/>
            <a:ext cx="9175799" cy="51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7654"/>
            <a:ext cx="5112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</a:rPr>
              <a:t>Mustaqil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topshiriqni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	  </a:t>
            </a:r>
            <a:r>
              <a:rPr lang="en-US" sz="4400" dirty="0" err="1" smtClean="0">
                <a:solidFill>
                  <a:srgbClr val="C00000"/>
                </a:solidFill>
              </a:rPr>
              <a:t>tekshirish</a:t>
            </a:r>
            <a:r>
              <a:rPr lang="en-US" sz="4400" dirty="0">
                <a:solidFill>
                  <a:srgbClr val="C00000"/>
                </a:solidFill>
              </a:rPr>
              <a:t>:</a:t>
            </a:r>
          </a:p>
          <a:p>
            <a:r>
              <a:rPr lang="en-US" sz="4400" dirty="0">
                <a:solidFill>
                  <a:srgbClr val="C00000"/>
                </a:solidFill>
              </a:rPr>
              <a:t>158-bet. 5-topshiriq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315492" y="2846600"/>
            <a:ext cx="1804319" cy="1754472"/>
          </a:xfrm>
          <a:prstGeom prst="ellipse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7688" y="26358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ko‘rsatmoqda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AutoShape 2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:\67912875-digital-clock-alarm-electronic-icon-on-white-background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825605" y="2827851"/>
            <a:ext cx="1804319" cy="175447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10" descr="Г 2015 Году Текст На Цифровые Часы Лицо — стоковые фотографии и другие  картинки Электронные часы - i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54" y="2946157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6228184" y="3705272"/>
            <a:ext cx="499583" cy="254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547740" y="2846600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6435986" y="3719811"/>
            <a:ext cx="364378" cy="12968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618175" y="3633263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0182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4449901" y="3363838"/>
            <a:ext cx="266115" cy="3454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27442" y="3693938"/>
            <a:ext cx="338125" cy="2386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340309" y="3637288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711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>
            <a:off x="2197099" y="3676758"/>
            <a:ext cx="397216" cy="305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7" idx="0"/>
          </p:cNvCxnSpPr>
          <p:nvPr/>
        </p:nvCxnSpPr>
        <p:spPr>
          <a:xfrm flipV="1">
            <a:off x="2217651" y="3363838"/>
            <a:ext cx="0" cy="2803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108061" y="364422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159688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60452" y="1493771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05115" y="1390409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04:05</a:t>
            </a:r>
            <a:endParaRPr lang="ru-RU" sz="3600" dirty="0"/>
          </a:p>
        </p:txBody>
      </p:sp>
      <p:pic>
        <p:nvPicPr>
          <p:cNvPr id="44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3715500" y="1320688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3879072" y="1493771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834628" y="138771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12:20</a:t>
            </a:r>
            <a:endParaRPr lang="ru-RU" sz="3600" dirty="0"/>
          </a:p>
        </p:txBody>
      </p:sp>
      <p:pic>
        <p:nvPicPr>
          <p:cNvPr id="48" name="Picture 2" descr="D:\istockphoto-503565178-17066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4100" r="12491" b="25571"/>
          <a:stretch/>
        </p:blipFill>
        <p:spPr bwMode="auto">
          <a:xfrm>
            <a:off x="5813757" y="1317993"/>
            <a:ext cx="1460722" cy="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5977329" y="1491076"/>
            <a:ext cx="1155364" cy="39824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932885" y="1377444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08:45</a:t>
            </a:r>
            <a:endParaRPr lang="ru-RU" sz="3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285463" y="2077244"/>
            <a:ext cx="1668696" cy="791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4" idx="2"/>
          </p:cNvCxnSpPr>
          <p:nvPr/>
        </p:nvCxnSpPr>
        <p:spPr>
          <a:xfrm flipH="1">
            <a:off x="2771800" y="2065096"/>
            <a:ext cx="1674061" cy="8041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6618176" y="2062401"/>
            <a:ext cx="1" cy="6533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94939" y="1275606"/>
            <a:ext cx="1804319" cy="1754472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2522" y="271849"/>
            <a:ext cx="703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87" y="1386120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197098" y="2105764"/>
            <a:ext cx="20552" cy="504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902706" y="1921894"/>
            <a:ext cx="314944" cy="2807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87508" y="2073226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65723" y="358160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10:30</a:t>
            </a:r>
            <a:endParaRPr lang="ru-RU" sz="3600" dirty="0"/>
          </a:p>
        </p:txBody>
      </p:sp>
      <p:sp>
        <p:nvSpPr>
          <p:cNvPr id="12" name="Овал 11"/>
          <p:cNvSpPr/>
          <p:nvPr/>
        </p:nvSpPr>
        <p:spPr>
          <a:xfrm>
            <a:off x="5841753" y="1256857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02" y="1375163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6743912" y="2134278"/>
            <a:ext cx="4" cy="4756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563888" y="1275606"/>
            <a:ext cx="1804319" cy="17544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743912" y="1785359"/>
            <a:ext cx="104699" cy="3799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634323" y="2062269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6" y="137918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4466049" y="2138304"/>
            <a:ext cx="0" cy="471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43590" y="2122944"/>
            <a:ext cx="338125" cy="2386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356457" y="2066294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938483" y="353054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4:30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31377" y="3526457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12:30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8890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94939" y="1275606"/>
            <a:ext cx="1804319" cy="17544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65723" y="302627"/>
            <a:ext cx="687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87" y="1386120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197098" y="2105764"/>
            <a:ext cx="20552" cy="504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97098" y="2175016"/>
            <a:ext cx="338126" cy="327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87508" y="2073226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65723" y="3581603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3:30</a:t>
            </a:r>
            <a:endParaRPr lang="ru-RU" sz="3600" dirty="0"/>
          </a:p>
        </p:txBody>
      </p:sp>
      <p:sp>
        <p:nvSpPr>
          <p:cNvPr id="12" name="Овал 11"/>
          <p:cNvSpPr/>
          <p:nvPr/>
        </p:nvSpPr>
        <p:spPr>
          <a:xfrm>
            <a:off x="5841753" y="1256857"/>
            <a:ext cx="1804319" cy="1754472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02" y="1375163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6743912" y="2134278"/>
            <a:ext cx="4" cy="4756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563888" y="1275606"/>
            <a:ext cx="1804319" cy="17544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6588224" y="1785359"/>
            <a:ext cx="155688" cy="3799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634323" y="2062269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6" y="1379188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4466049" y="2138304"/>
            <a:ext cx="0" cy="471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1" idx="3"/>
          </p:cNvCxnSpPr>
          <p:nvPr/>
        </p:nvCxnSpPr>
        <p:spPr>
          <a:xfrm flipV="1">
            <a:off x="4388555" y="2062269"/>
            <a:ext cx="471477" cy="1517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356457" y="2066294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938483" y="3530549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2:30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31377" y="3526457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11:30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85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052" y="302627"/>
            <a:ext cx="7774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Avtobus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6:30 da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shaharga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jo‘nab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ketdi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Manzilga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yetib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borish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ketadi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Avtobus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manzilga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yetib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1616423368_797708_gif-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52" y="2610951"/>
            <a:ext cx="3240360" cy="22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1257" y="2355726"/>
            <a:ext cx="3381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Yechish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30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</a:t>
            </a:r>
            <a:endParaRPr lang="ru-RU" sz="36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45138" y="3986758"/>
            <a:ext cx="325525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42600" y="4012929"/>
            <a:ext cx="338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30 </a:t>
            </a:r>
            <a:r>
              <a:rPr lang="en-US" sz="36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6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311096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+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08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252" y="205939"/>
            <a:ext cx="266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Kun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313" y="736997"/>
            <a:ext cx="7816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Bolajonlar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quyidagi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berib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ko‘ring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-chi:</a:t>
            </a:r>
            <a:endParaRPr lang="ru-RU" sz="32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923" y="1691995"/>
            <a:ext cx="486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ertalab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nechada</a:t>
            </a:r>
            <a:endParaRPr lang="en-US" sz="32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uyg‘onasiz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088" y="3507854"/>
            <a:ext cx="5224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Ertalabki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badantarbiya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shug‘ullanasizmi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AutoShape 8" descr="Утренняя зарядка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Распорядок дня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3" b="50000"/>
          <a:stretch/>
        </p:blipFill>
        <p:spPr bwMode="auto">
          <a:xfrm flipH="1">
            <a:off x="5891692" y="1275606"/>
            <a:ext cx="2376264" cy="20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аспорядок дня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4" r="1570" b="51911"/>
          <a:stretch/>
        </p:blipFill>
        <p:spPr bwMode="auto">
          <a:xfrm>
            <a:off x="1115616" y="2609951"/>
            <a:ext cx="1658636" cy="21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51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Распорядок дня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0" r="24810" b="51815"/>
          <a:stretch/>
        </p:blipFill>
        <p:spPr bwMode="auto">
          <a:xfrm flipH="1">
            <a:off x="827583" y="481963"/>
            <a:ext cx="1840897" cy="21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4844"/>
            <a:ext cx="266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Kun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tartibi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972730"/>
            <a:ext cx="4438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Ertalabki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yuvinishga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sarflaysiz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7224" y="2283718"/>
            <a:ext cx="485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O‘rningiz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xonangizni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tartibga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keltirasizmi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137" y="3736328"/>
            <a:ext cx="593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nonushta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qilasiz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AutoShape 8" descr="Утренняя зарядка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ute cartoon boy wakes up stock vector. Illustration of waking - 21417548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20114" r="6822"/>
          <a:stretch/>
        </p:blipFill>
        <p:spPr bwMode="auto">
          <a:xfrm>
            <a:off x="6804248" y="1707654"/>
            <a:ext cx="2016224" cy="186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Распорядок дня: стоковые векторные изображения, иллюстрации |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50000" r="66104"/>
          <a:stretch/>
        </p:blipFill>
        <p:spPr bwMode="auto">
          <a:xfrm>
            <a:off x="650072" y="2663500"/>
            <a:ext cx="1641764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271</Words>
  <Application>Microsoft Office PowerPoint</Application>
  <PresentationFormat>Экран (16:9)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27</cp:revision>
  <dcterms:created xsi:type="dcterms:W3CDTF">2021-12-30T15:17:59Z</dcterms:created>
  <dcterms:modified xsi:type="dcterms:W3CDTF">2022-01-03T09:49:14Z</dcterms:modified>
</cp:coreProperties>
</file>