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2" r:id="rId4"/>
    <p:sldId id="257" r:id="rId5"/>
    <p:sldId id="256" r:id="rId6"/>
    <p:sldId id="264" r:id="rId7"/>
    <p:sldId id="265" r:id="rId8"/>
    <p:sldId id="278" r:id="rId9"/>
    <p:sldId id="271" r:id="rId10"/>
    <p:sldId id="274" r:id="rId11"/>
    <p:sldId id="273" r:id="rId12"/>
    <p:sldId id="280" r:id="rId13"/>
    <p:sldId id="279" r:id="rId14"/>
    <p:sldId id="277" r:id="rId15"/>
    <p:sldId id="281" r:id="rId16"/>
    <p:sldId id="275" r:id="rId17"/>
    <p:sldId id="263" r:id="rId18"/>
    <p:sldId id="276" r:id="rId19"/>
    <p:sldId id="260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Border template with kids on the train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9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51720" y="1059582"/>
            <a:ext cx="477925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i="1" dirty="0" err="1" smtClean="0">
                <a:solidFill>
                  <a:srgbClr val="C00000"/>
                </a:solidFill>
              </a:rPr>
              <a:t>Matematika</a:t>
            </a:r>
            <a:endParaRPr lang="en-US" sz="7200" i="1" dirty="0" smtClean="0">
              <a:solidFill>
                <a:srgbClr val="C00000"/>
              </a:solidFill>
            </a:endParaRPr>
          </a:p>
          <a:p>
            <a:r>
              <a:rPr lang="en-US" sz="6000" i="1" dirty="0" smtClean="0">
                <a:solidFill>
                  <a:srgbClr val="C00000"/>
                </a:solidFill>
              </a:rPr>
              <a:t>	  2-sinf</a:t>
            </a:r>
            <a:endParaRPr lang="ru-RU" sz="60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4157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264844"/>
            <a:ext cx="26618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Kun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tartibi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5857" y="2044443"/>
            <a:ext cx="82490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Maktabga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yetib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borish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qancha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vaqt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sarflaysiz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8975" y="1272502"/>
            <a:ext cx="6121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nechada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uydan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chiqasiz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8197" name="Picture 5" descr="D:\unnam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666206"/>
            <a:ext cx="4876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Распорядок дня: стоковые векторные изображения, иллюстрации | Depositphoto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5" t="50000" r="38104" b="2263"/>
          <a:stretch/>
        </p:blipFill>
        <p:spPr bwMode="auto">
          <a:xfrm flipH="1">
            <a:off x="6444208" y="337761"/>
            <a:ext cx="1944216" cy="186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91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264844"/>
            <a:ext cx="26618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Kun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tartibi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31640" y="909813"/>
            <a:ext cx="35884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Bitta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dars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1960" y="3075806"/>
            <a:ext cx="42136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Darslaringiz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odatda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nechada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tugaydi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8194" name="Picture 2" descr="Ягнит иллюстрация уроков землеведения школы Иллюстрация вектора -  иллюстрации насчитывающей младше, выучьте: 638773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18650"/>
            <a:ext cx="2876724" cy="255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D:\58c260a59802c040438aef3fa88daab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16" y="2067694"/>
            <a:ext cx="3492011" cy="2716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File:Alarm Clock GIF Animation High Res.gif - Wikimedia Comm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2" name="Picture 6" descr="D:\Alarm_Clock_GIF_Animation_High_Res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777" y="3416003"/>
            <a:ext cx="1325363" cy="105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14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264844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Rasmlar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kun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tartibini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90" t="59488" r="25785" b="17928"/>
          <a:stretch/>
        </p:blipFill>
        <p:spPr bwMode="auto">
          <a:xfrm>
            <a:off x="5846485" y="2754876"/>
            <a:ext cx="1917612" cy="212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7" t="59488" r="60189" b="17928"/>
          <a:stretch/>
        </p:blipFill>
        <p:spPr bwMode="auto">
          <a:xfrm>
            <a:off x="1187624" y="2719771"/>
            <a:ext cx="2100666" cy="212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65" t="60457" r="48995" b="19674"/>
          <a:stretch/>
        </p:blipFill>
        <p:spPr bwMode="auto">
          <a:xfrm>
            <a:off x="1187624" y="876320"/>
            <a:ext cx="1839559" cy="1866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7" t="61269" r="37049" b="17928"/>
          <a:stretch/>
        </p:blipFill>
        <p:spPr bwMode="auto">
          <a:xfrm>
            <a:off x="5940152" y="876320"/>
            <a:ext cx="1811246" cy="195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Овал 12"/>
          <p:cNvSpPr/>
          <p:nvPr/>
        </p:nvSpPr>
        <p:spPr>
          <a:xfrm>
            <a:off x="3563888" y="1681374"/>
            <a:ext cx="1804319" cy="1754472"/>
          </a:xfrm>
          <a:prstGeom prst="ellipse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036" y="1784956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/>
          <p:cNvCxnSpPr>
            <a:stCxn id="17" idx="0"/>
          </p:cNvCxnSpPr>
          <p:nvPr/>
        </p:nvCxnSpPr>
        <p:spPr>
          <a:xfrm flipV="1">
            <a:off x="4466047" y="2139702"/>
            <a:ext cx="0" cy="3323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307169" y="2636053"/>
            <a:ext cx="109590" cy="18581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4356457" y="2472062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3212570" y="3180197"/>
            <a:ext cx="449960" cy="255649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3165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264844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Rasmlar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kun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tartibini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90" t="59488" r="25785" b="17928"/>
          <a:stretch/>
        </p:blipFill>
        <p:spPr bwMode="auto">
          <a:xfrm>
            <a:off x="5846485" y="2754876"/>
            <a:ext cx="1917612" cy="212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7" t="61269" r="37049" b="17928"/>
          <a:stretch/>
        </p:blipFill>
        <p:spPr bwMode="auto">
          <a:xfrm>
            <a:off x="5940152" y="876320"/>
            <a:ext cx="1811246" cy="195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Овал 12"/>
          <p:cNvSpPr/>
          <p:nvPr/>
        </p:nvSpPr>
        <p:spPr>
          <a:xfrm>
            <a:off x="3563888" y="1681374"/>
            <a:ext cx="1804319" cy="1754472"/>
          </a:xfrm>
          <a:prstGeom prst="ellipse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036" y="1784956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/>
          <p:cNvCxnSpPr/>
          <p:nvPr/>
        </p:nvCxnSpPr>
        <p:spPr>
          <a:xfrm>
            <a:off x="4411252" y="2554584"/>
            <a:ext cx="501995" cy="145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307169" y="2636053"/>
            <a:ext cx="109590" cy="18581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4356457" y="2472062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 flipH="1" flipV="1">
            <a:off x="3027264" y="1915572"/>
            <a:ext cx="593896" cy="14401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7" t="59488" r="60189" b="17928"/>
          <a:stretch/>
        </p:blipFill>
        <p:spPr bwMode="auto">
          <a:xfrm>
            <a:off x="1187624" y="2719771"/>
            <a:ext cx="2100666" cy="212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65" t="60457" r="48995" b="19674"/>
          <a:stretch/>
        </p:blipFill>
        <p:spPr bwMode="auto">
          <a:xfrm>
            <a:off x="1187624" y="876320"/>
            <a:ext cx="1839559" cy="1866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514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264844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Rasmlar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kun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tartibini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90" t="59488" r="25785" b="17928"/>
          <a:stretch/>
        </p:blipFill>
        <p:spPr bwMode="auto">
          <a:xfrm>
            <a:off x="5846485" y="2754876"/>
            <a:ext cx="1917612" cy="212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7" t="61269" r="37049" b="17928"/>
          <a:stretch/>
        </p:blipFill>
        <p:spPr bwMode="auto">
          <a:xfrm>
            <a:off x="5940152" y="876320"/>
            <a:ext cx="1811246" cy="195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Овал 12"/>
          <p:cNvSpPr/>
          <p:nvPr/>
        </p:nvSpPr>
        <p:spPr>
          <a:xfrm>
            <a:off x="3563888" y="1681374"/>
            <a:ext cx="1804319" cy="1754472"/>
          </a:xfrm>
          <a:prstGeom prst="ellipse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036" y="1784956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/>
          <p:cNvCxnSpPr>
            <a:stCxn id="17" idx="0"/>
          </p:cNvCxnSpPr>
          <p:nvPr/>
        </p:nvCxnSpPr>
        <p:spPr>
          <a:xfrm>
            <a:off x="4466047" y="2472062"/>
            <a:ext cx="0" cy="52709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307169" y="2636053"/>
            <a:ext cx="109590" cy="18581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4356457" y="2472062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 flipV="1">
            <a:off x="5305907" y="1865828"/>
            <a:ext cx="571945" cy="17227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7" t="59488" r="60189" b="17928"/>
          <a:stretch/>
        </p:blipFill>
        <p:spPr bwMode="auto">
          <a:xfrm>
            <a:off x="1187624" y="2719771"/>
            <a:ext cx="2100666" cy="212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65" t="60457" r="48995" b="19674"/>
          <a:stretch/>
        </p:blipFill>
        <p:spPr bwMode="auto">
          <a:xfrm>
            <a:off x="1187624" y="876320"/>
            <a:ext cx="1839559" cy="1866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6951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264844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Rasmlar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kun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tartibini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90" t="59488" r="25785" b="17928"/>
          <a:stretch/>
        </p:blipFill>
        <p:spPr bwMode="auto">
          <a:xfrm>
            <a:off x="5846485" y="2754876"/>
            <a:ext cx="1917612" cy="212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7" t="61269" r="37049" b="17928"/>
          <a:stretch/>
        </p:blipFill>
        <p:spPr bwMode="auto">
          <a:xfrm>
            <a:off x="5940152" y="876320"/>
            <a:ext cx="1811246" cy="195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Овал 12"/>
          <p:cNvSpPr/>
          <p:nvPr/>
        </p:nvSpPr>
        <p:spPr>
          <a:xfrm>
            <a:off x="3563888" y="1681374"/>
            <a:ext cx="1804319" cy="1754472"/>
          </a:xfrm>
          <a:prstGeom prst="ellipse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036" y="1784956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/>
          <p:cNvCxnSpPr/>
          <p:nvPr/>
        </p:nvCxnSpPr>
        <p:spPr>
          <a:xfrm flipV="1">
            <a:off x="4466047" y="2104494"/>
            <a:ext cx="0" cy="50545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189089" y="2558610"/>
            <a:ext cx="331579" cy="148021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4356457" y="2472062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5283862" y="3104060"/>
            <a:ext cx="571945" cy="33178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7" t="59488" r="60189" b="17928"/>
          <a:stretch/>
        </p:blipFill>
        <p:spPr bwMode="auto">
          <a:xfrm>
            <a:off x="1187624" y="2719771"/>
            <a:ext cx="2100666" cy="212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65" t="60457" r="48995" b="19674"/>
          <a:stretch/>
        </p:blipFill>
        <p:spPr bwMode="auto">
          <a:xfrm>
            <a:off x="1187624" y="876320"/>
            <a:ext cx="1839559" cy="1866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6021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4053" y="264844"/>
            <a:ext cx="7774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Ayrim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nuqtalarni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tutashtirib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bo‘laklarga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bo‘lish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mumkin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2134700"/>
            <a:ext cx="2085779" cy="12961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2691756">
            <a:off x="6316552" y="2124144"/>
            <a:ext cx="1368152" cy="1368638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779051" y="1990684"/>
            <a:ext cx="1584176" cy="158417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422371" y="2263313"/>
            <a:ext cx="327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.</a:t>
            </a:r>
            <a:endParaRPr lang="ru-RU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2182497" y="1636741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  <p:sp>
        <p:nvSpPr>
          <p:cNvPr id="12" name="TextBox 11"/>
          <p:cNvSpPr txBox="1"/>
          <p:nvPr/>
        </p:nvSpPr>
        <p:spPr>
          <a:xfrm>
            <a:off x="1449178" y="1636741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  <p:sp>
        <p:nvSpPr>
          <p:cNvPr id="13" name="TextBox 12"/>
          <p:cNvSpPr txBox="1"/>
          <p:nvPr/>
        </p:nvSpPr>
        <p:spPr>
          <a:xfrm>
            <a:off x="1449178" y="2933116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2182497" y="2933116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339752" y="2134700"/>
            <a:ext cx="0" cy="12961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96721" y="2134700"/>
            <a:ext cx="0" cy="129614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851920" y="2866342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  <p:sp>
        <p:nvSpPr>
          <p:cNvPr id="21" name="TextBox 20"/>
          <p:cNvSpPr txBox="1"/>
          <p:nvPr/>
        </p:nvSpPr>
        <p:spPr>
          <a:xfrm>
            <a:off x="5004048" y="2808463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  <p:cxnSp>
        <p:nvCxnSpPr>
          <p:cNvPr id="22" name="Прямая соединительная линия 21"/>
          <p:cNvCxnSpPr>
            <a:stCxn id="7" idx="7"/>
          </p:cNvCxnSpPr>
          <p:nvPr/>
        </p:nvCxnSpPr>
        <p:spPr>
          <a:xfrm flipH="1">
            <a:off x="4009175" y="2222681"/>
            <a:ext cx="1122055" cy="111912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3793951" y="2782772"/>
            <a:ext cx="1584175" cy="1424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 flipV="1">
            <a:off x="3974595" y="2263313"/>
            <a:ext cx="1186708" cy="103785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621796" y="2309716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  <p:sp>
        <p:nvSpPr>
          <p:cNvPr id="31" name="TextBox 30"/>
          <p:cNvSpPr txBox="1"/>
          <p:nvPr/>
        </p:nvSpPr>
        <p:spPr>
          <a:xfrm>
            <a:off x="5205972" y="2290019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4973975" y="1746139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  <p:sp>
        <p:nvSpPr>
          <p:cNvPr id="33" name="TextBox 32"/>
          <p:cNvSpPr txBox="1"/>
          <p:nvPr/>
        </p:nvSpPr>
        <p:spPr>
          <a:xfrm>
            <a:off x="3817340" y="1776338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  <p:sp>
        <p:nvSpPr>
          <p:cNvPr id="34" name="TextBox 33"/>
          <p:cNvSpPr txBox="1"/>
          <p:nvPr/>
        </p:nvSpPr>
        <p:spPr>
          <a:xfrm>
            <a:off x="6525742" y="1684958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6661542" y="2162658"/>
            <a:ext cx="1006802" cy="9997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 flipV="1">
            <a:off x="6372200" y="2498031"/>
            <a:ext cx="936104" cy="93281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6211232" y="1990684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  <p:sp>
        <p:nvSpPr>
          <p:cNvPr id="67" name="TextBox 66"/>
          <p:cNvSpPr txBox="1"/>
          <p:nvPr/>
        </p:nvSpPr>
        <p:spPr>
          <a:xfrm>
            <a:off x="7169829" y="2964437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  <p:sp>
        <p:nvSpPr>
          <p:cNvPr id="68" name="TextBox 67"/>
          <p:cNvSpPr txBox="1"/>
          <p:nvPr/>
        </p:nvSpPr>
        <p:spPr>
          <a:xfrm>
            <a:off x="7484339" y="2636745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  <p:sp>
        <p:nvSpPr>
          <p:cNvPr id="69" name="TextBox 68"/>
          <p:cNvSpPr txBox="1"/>
          <p:nvPr/>
        </p:nvSpPr>
        <p:spPr>
          <a:xfrm>
            <a:off x="7172713" y="1665848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flipH="1">
            <a:off x="6368487" y="2162658"/>
            <a:ext cx="958598" cy="9997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>
            <a:off x="6690531" y="2484224"/>
            <a:ext cx="951063" cy="95599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7479717" y="1990684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  <p:sp>
        <p:nvSpPr>
          <p:cNvPr id="82" name="TextBox 81"/>
          <p:cNvSpPr txBox="1"/>
          <p:nvPr/>
        </p:nvSpPr>
        <p:spPr>
          <a:xfrm>
            <a:off x="6214945" y="2663659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  <p:sp>
        <p:nvSpPr>
          <p:cNvPr id="83" name="TextBox 82"/>
          <p:cNvSpPr txBox="1"/>
          <p:nvPr/>
        </p:nvSpPr>
        <p:spPr>
          <a:xfrm>
            <a:off x="6533276" y="2961189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384379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Border template with garden in background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10"/>
          <a:stretch/>
        </p:blipFill>
        <p:spPr bwMode="auto">
          <a:xfrm>
            <a:off x="-22626" y="-18981"/>
            <a:ext cx="9175799" cy="519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03407" y="1995686"/>
            <a:ext cx="51125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</a:rPr>
              <a:t>Mustaqil</a:t>
            </a:r>
            <a:r>
              <a:rPr lang="en-US" sz="4800" dirty="0">
                <a:solidFill>
                  <a:srgbClr val="C00000"/>
                </a:solidFill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</a:rPr>
              <a:t>:</a:t>
            </a:r>
            <a:endParaRPr lang="en-US" sz="4800" dirty="0">
              <a:solidFill>
                <a:srgbClr val="C00000"/>
              </a:solidFill>
            </a:endParaRPr>
          </a:p>
          <a:p>
            <a:r>
              <a:rPr lang="en-US" sz="4800" dirty="0" smtClean="0">
                <a:solidFill>
                  <a:srgbClr val="C00000"/>
                </a:solidFill>
              </a:rPr>
              <a:t>  160-bet</a:t>
            </a:r>
            <a:r>
              <a:rPr lang="en-US" sz="4800" dirty="0">
                <a:solidFill>
                  <a:srgbClr val="C00000"/>
                </a:solidFill>
              </a:rPr>
              <a:t>. </a:t>
            </a:r>
            <a:r>
              <a:rPr lang="en-US" sz="4800" dirty="0" smtClean="0">
                <a:solidFill>
                  <a:srgbClr val="C00000"/>
                </a:solidFill>
              </a:rPr>
              <a:t>6-misol</a:t>
            </a:r>
            <a:endParaRPr lang="ru-RU" sz="4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630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2737595" y="2256959"/>
            <a:ext cx="2455094" cy="100811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6.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4572000" y="3363838"/>
            <a:ext cx="2455094" cy="100811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256629" y="291661"/>
            <a:ext cx="5157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(160-bet)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08663" y="2407072"/>
            <a:ext cx="20778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 : 3 + 85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30798" y="3513951"/>
            <a:ext cx="23374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16 : 2 + 61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898979" y="1131590"/>
            <a:ext cx="2455094" cy="100811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292866" y="1281703"/>
            <a:ext cx="18101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 · 8 + 5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13" name="Picture 2" descr="Распорядок дня: стоковые векторные изображения, иллюстрации | Depositphoto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84" t="50000" r="4115" b="1041"/>
          <a:stretch/>
        </p:blipFill>
        <p:spPr bwMode="auto">
          <a:xfrm>
            <a:off x="6372200" y="999547"/>
            <a:ext cx="2159124" cy="223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68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Рамка PNG - AVATAN PLU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1275606"/>
            <a:ext cx="463941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i="1" dirty="0" err="1" smtClean="0">
                <a:solidFill>
                  <a:schemeClr val="accent6">
                    <a:lumMod val="50000"/>
                  </a:schemeClr>
                </a:solidFill>
              </a:rPr>
              <a:t>Salomat</a:t>
            </a:r>
            <a:r>
              <a:rPr lang="en-US" sz="6600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r>
              <a:rPr lang="en-US" sz="6600" i="1" dirty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en-US" sz="6600" i="1" dirty="0" smtClean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en-US" sz="6600" i="1" dirty="0" err="1" smtClean="0">
                <a:solidFill>
                  <a:schemeClr val="accent6">
                    <a:lumMod val="50000"/>
                  </a:schemeClr>
                </a:solidFill>
              </a:rPr>
              <a:t>bo‘ling</a:t>
            </a:r>
            <a:r>
              <a:rPr lang="en-US" sz="6600" i="1" dirty="0" smtClean="0">
                <a:solidFill>
                  <a:schemeClr val="accent6">
                    <a:lumMod val="50000"/>
                  </a:schemeClr>
                </a:solidFill>
              </a:rPr>
              <a:t>!</a:t>
            </a:r>
            <a:endParaRPr lang="ru-RU" sz="6600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9696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фоторамка онлайн мультфильм Лесная школа - Image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4774168"/>
            <a:ext cx="2376264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69929" y="267494"/>
            <a:ext cx="38884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70C0"/>
                </a:solidFill>
              </a:rPr>
              <a:t>     </a:t>
            </a:r>
            <a:r>
              <a:rPr lang="en-US" sz="5400" dirty="0" err="1" smtClean="0">
                <a:solidFill>
                  <a:srgbClr val="C00000"/>
                </a:solidFill>
              </a:rPr>
              <a:t>Mavzu</a:t>
            </a:r>
            <a:r>
              <a:rPr lang="en-US" sz="5400" dirty="0" smtClean="0">
                <a:solidFill>
                  <a:srgbClr val="C00000"/>
                </a:solidFill>
              </a:rPr>
              <a:t>: </a:t>
            </a:r>
          </a:p>
          <a:p>
            <a:r>
              <a:rPr lang="en-US" sz="5400" dirty="0" err="1" smtClean="0">
                <a:solidFill>
                  <a:srgbClr val="0070C0"/>
                </a:solidFill>
              </a:rPr>
              <a:t>Vaqt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va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vaqt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sz="5400" dirty="0" smtClean="0">
                <a:solidFill>
                  <a:srgbClr val="0070C0"/>
                </a:solidFill>
              </a:rPr>
              <a:t>    </a:t>
            </a:r>
            <a:r>
              <a:rPr lang="en-US" sz="5400" dirty="0" err="1" smtClean="0">
                <a:solidFill>
                  <a:srgbClr val="0070C0"/>
                </a:solidFill>
              </a:rPr>
              <a:t>birliklari</a:t>
            </a:r>
            <a:endParaRPr lang="ru-RU" sz="5400" dirty="0" smtClean="0">
              <a:solidFill>
                <a:srgbClr val="0070C0"/>
              </a:solidFill>
            </a:endParaRPr>
          </a:p>
          <a:p>
            <a:r>
              <a:rPr lang="ru-RU" sz="5400" dirty="0">
                <a:solidFill>
                  <a:srgbClr val="0070C0"/>
                </a:solidFill>
              </a:rPr>
              <a:t> </a:t>
            </a:r>
            <a:r>
              <a:rPr lang="ru-RU" sz="5400" dirty="0" smtClean="0">
                <a:solidFill>
                  <a:srgbClr val="0070C0"/>
                </a:solidFill>
              </a:rPr>
              <a:t>   </a:t>
            </a:r>
            <a:r>
              <a:rPr lang="en-US" sz="5400" smtClean="0">
                <a:solidFill>
                  <a:srgbClr val="0070C0"/>
                </a:solidFill>
              </a:rPr>
              <a:t> </a:t>
            </a:r>
            <a:r>
              <a:rPr lang="ru-RU" sz="4400" smtClean="0">
                <a:solidFill>
                  <a:srgbClr val="0070C0"/>
                </a:solidFill>
              </a:rPr>
              <a:t>(</a:t>
            </a:r>
            <a:r>
              <a:rPr lang="ru-RU" sz="4400" dirty="0" smtClean="0">
                <a:solidFill>
                  <a:srgbClr val="0070C0"/>
                </a:solidFill>
              </a:rPr>
              <a:t>17-</a:t>
            </a:r>
            <a:r>
              <a:rPr lang="en-US" sz="4400" dirty="0" err="1" smtClean="0">
                <a:solidFill>
                  <a:srgbClr val="0070C0"/>
                </a:solidFill>
              </a:rPr>
              <a:t>dars</a:t>
            </a:r>
            <a:r>
              <a:rPr lang="en-US" sz="4400" dirty="0" smtClean="0">
                <a:solidFill>
                  <a:srgbClr val="0070C0"/>
                </a:solidFill>
              </a:rPr>
              <a:t>)</a:t>
            </a:r>
            <a:endParaRPr lang="ru-RU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6805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Border template with garden in background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10"/>
          <a:stretch/>
        </p:blipFill>
        <p:spPr bwMode="auto">
          <a:xfrm>
            <a:off x="-22626" y="-18981"/>
            <a:ext cx="9175799" cy="519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1707654"/>
            <a:ext cx="511256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solidFill>
                  <a:srgbClr val="C00000"/>
                </a:solidFill>
              </a:rPr>
              <a:t>Mustaqil</a:t>
            </a:r>
            <a:r>
              <a:rPr lang="en-US" sz="4400" dirty="0">
                <a:solidFill>
                  <a:srgbClr val="C00000"/>
                </a:solidFill>
              </a:rPr>
              <a:t> </a:t>
            </a:r>
            <a:r>
              <a:rPr lang="en-US" sz="4400" dirty="0" err="1">
                <a:solidFill>
                  <a:srgbClr val="C00000"/>
                </a:solidFill>
              </a:rPr>
              <a:t>topshiriqni</a:t>
            </a:r>
            <a:r>
              <a:rPr lang="en-US" sz="4400" dirty="0">
                <a:solidFill>
                  <a:srgbClr val="C00000"/>
                </a:solidFill>
              </a:rPr>
              <a:t> </a:t>
            </a:r>
            <a:r>
              <a:rPr lang="en-US" sz="4400" dirty="0" smtClean="0">
                <a:solidFill>
                  <a:srgbClr val="C00000"/>
                </a:solidFill>
              </a:rPr>
              <a:t>	  </a:t>
            </a:r>
            <a:r>
              <a:rPr lang="en-US" sz="4400" dirty="0" err="1" smtClean="0">
                <a:solidFill>
                  <a:srgbClr val="C00000"/>
                </a:solidFill>
              </a:rPr>
              <a:t>tekshirish</a:t>
            </a:r>
            <a:r>
              <a:rPr lang="en-US" sz="4400" dirty="0">
                <a:solidFill>
                  <a:srgbClr val="C00000"/>
                </a:solidFill>
              </a:rPr>
              <a:t>:</a:t>
            </a:r>
          </a:p>
          <a:p>
            <a:r>
              <a:rPr lang="en-US" sz="4400" dirty="0">
                <a:solidFill>
                  <a:srgbClr val="C00000"/>
                </a:solidFill>
              </a:rPr>
              <a:t>158-bet. 5-topshiriq</a:t>
            </a:r>
            <a:endParaRPr lang="ru-RU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21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1315492" y="2846600"/>
            <a:ext cx="1804319" cy="1754472"/>
          </a:xfrm>
          <a:prstGeom prst="ellipse">
            <a:avLst/>
          </a:prstGeom>
          <a:solidFill>
            <a:srgbClr val="7030A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57688" y="263581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soatlar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xil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vaqtni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ko‘rsatmoqda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AutoShape 2" descr="D:\67912875-digital-clock-alarm-electronic-icon-on-white-backgroun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D:\67912875-digital-clock-alarm-electronic-icon-on-white-background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D:\67912875-digital-clock-alarm-electronic-icon-on-white-background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825605" y="2827851"/>
            <a:ext cx="1804319" cy="1754472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AutoShape 10" descr="Г 2015 Году Текст На Цифровые Часы Лицо — стоковые фотографии и другие  картинки Электронные часы - iStock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54" y="2946157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Прямая со стрелкой 23"/>
          <p:cNvCxnSpPr/>
          <p:nvPr/>
        </p:nvCxnSpPr>
        <p:spPr>
          <a:xfrm flipH="1">
            <a:off x="6228184" y="3705272"/>
            <a:ext cx="499583" cy="2549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3547740" y="2846600"/>
            <a:ext cx="1804319" cy="1754472"/>
          </a:xfrm>
          <a:prstGeom prst="ellipse">
            <a:avLst/>
          </a:prstGeom>
          <a:solidFill>
            <a:srgbClr val="FF0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 flipH="1">
            <a:off x="6435986" y="3719811"/>
            <a:ext cx="364378" cy="129684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6618175" y="3633263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50182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Прямая со стрелкой 28"/>
          <p:cNvCxnSpPr/>
          <p:nvPr/>
        </p:nvCxnSpPr>
        <p:spPr>
          <a:xfrm flipV="1">
            <a:off x="4449901" y="3363838"/>
            <a:ext cx="266115" cy="3454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427442" y="3693938"/>
            <a:ext cx="338125" cy="238673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4340309" y="3637288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57114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Прямая со стрелкой 34"/>
          <p:cNvCxnSpPr/>
          <p:nvPr/>
        </p:nvCxnSpPr>
        <p:spPr>
          <a:xfrm>
            <a:off x="2197099" y="3676758"/>
            <a:ext cx="397216" cy="30516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37" idx="0"/>
          </p:cNvCxnSpPr>
          <p:nvPr/>
        </p:nvCxnSpPr>
        <p:spPr>
          <a:xfrm flipV="1">
            <a:off x="2217651" y="3363838"/>
            <a:ext cx="0" cy="280382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2108061" y="3644220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istockphoto-503565178-170667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2" t="24100" r="12491" b="25571"/>
          <a:stretch/>
        </p:blipFill>
        <p:spPr bwMode="auto">
          <a:xfrm>
            <a:off x="1596880" y="1320688"/>
            <a:ext cx="1460722" cy="74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760452" y="1493771"/>
            <a:ext cx="1155364" cy="398241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705115" y="1390409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04:05</a:t>
            </a:r>
            <a:endParaRPr lang="ru-RU" sz="3600" dirty="0"/>
          </a:p>
        </p:txBody>
      </p:sp>
      <p:pic>
        <p:nvPicPr>
          <p:cNvPr id="44" name="Picture 2" descr="D:\istockphoto-503565178-170667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2" t="24100" r="12491" b="25571"/>
          <a:stretch/>
        </p:blipFill>
        <p:spPr bwMode="auto">
          <a:xfrm>
            <a:off x="3715500" y="1320688"/>
            <a:ext cx="1460722" cy="74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Скругленный прямоугольник 44"/>
          <p:cNvSpPr/>
          <p:nvPr/>
        </p:nvSpPr>
        <p:spPr>
          <a:xfrm>
            <a:off x="3879072" y="1493771"/>
            <a:ext cx="1155364" cy="398241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3834628" y="1387713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12:20</a:t>
            </a:r>
            <a:endParaRPr lang="ru-RU" sz="3600" dirty="0"/>
          </a:p>
        </p:txBody>
      </p:sp>
      <p:pic>
        <p:nvPicPr>
          <p:cNvPr id="48" name="Picture 2" descr="D:\istockphoto-503565178-170667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2" t="24100" r="12491" b="25571"/>
          <a:stretch/>
        </p:blipFill>
        <p:spPr bwMode="auto">
          <a:xfrm>
            <a:off x="5813757" y="1317993"/>
            <a:ext cx="1460722" cy="74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Скругленный прямоугольник 48"/>
          <p:cNvSpPr/>
          <p:nvPr/>
        </p:nvSpPr>
        <p:spPr>
          <a:xfrm>
            <a:off x="5977329" y="1491076"/>
            <a:ext cx="1155364" cy="398241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5932885" y="1377444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08:45</a:t>
            </a:r>
            <a:endParaRPr lang="ru-RU" sz="36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285463" y="2077244"/>
            <a:ext cx="1668696" cy="79197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44" idx="2"/>
          </p:cNvCxnSpPr>
          <p:nvPr/>
        </p:nvCxnSpPr>
        <p:spPr>
          <a:xfrm flipH="1">
            <a:off x="2771800" y="2065096"/>
            <a:ext cx="1674061" cy="80411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H="1">
            <a:off x="6618176" y="2062401"/>
            <a:ext cx="1" cy="65336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697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294939" y="1275606"/>
            <a:ext cx="1804319" cy="1754472"/>
          </a:xfrm>
          <a:prstGeom prst="ellipse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22522" y="271849"/>
            <a:ext cx="7032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Rasm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vaqtlarni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yozamiz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7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087" y="1386120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>
            <a:off x="2197098" y="2105764"/>
            <a:ext cx="20552" cy="5041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1902706" y="1921894"/>
            <a:ext cx="314944" cy="28074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2087508" y="2073226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465723" y="3581603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10:30</a:t>
            </a:r>
            <a:endParaRPr lang="ru-RU" sz="3600" dirty="0"/>
          </a:p>
        </p:txBody>
      </p:sp>
      <p:sp>
        <p:nvSpPr>
          <p:cNvPr id="12" name="Овал 11"/>
          <p:cNvSpPr/>
          <p:nvPr/>
        </p:nvSpPr>
        <p:spPr>
          <a:xfrm>
            <a:off x="5841753" y="1256857"/>
            <a:ext cx="1804319" cy="1754472"/>
          </a:xfrm>
          <a:prstGeom prst="ellipse">
            <a:avLst/>
          </a:prstGeom>
          <a:solidFill>
            <a:srgbClr val="FF0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902" y="1375163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/>
          <p:cNvCxnSpPr/>
          <p:nvPr/>
        </p:nvCxnSpPr>
        <p:spPr>
          <a:xfrm flipH="1">
            <a:off x="6743912" y="2134278"/>
            <a:ext cx="4" cy="47567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3563888" y="1275606"/>
            <a:ext cx="1804319" cy="1754472"/>
          </a:xfrm>
          <a:prstGeom prst="ellipse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6743912" y="1785359"/>
            <a:ext cx="104699" cy="379962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6634323" y="2062269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036" y="1379188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Прямая со стрелкой 18"/>
          <p:cNvCxnSpPr/>
          <p:nvPr/>
        </p:nvCxnSpPr>
        <p:spPr>
          <a:xfrm>
            <a:off x="4466049" y="2138304"/>
            <a:ext cx="0" cy="47164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443590" y="2122944"/>
            <a:ext cx="338125" cy="238673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4356457" y="2066294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938483" y="3530549"/>
            <a:ext cx="101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4:30</a:t>
            </a:r>
            <a:endParaRPr lang="ru-RU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6231377" y="3526457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12:30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388903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294939" y="1275606"/>
            <a:ext cx="1804319" cy="175447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65723" y="302627"/>
            <a:ext cx="6878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Rasm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vaqtlarni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yozamiz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7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087" y="1386120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>
            <a:off x="2197098" y="2105764"/>
            <a:ext cx="20552" cy="5041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197098" y="2175016"/>
            <a:ext cx="338126" cy="32722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2087508" y="2073226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465723" y="3581603"/>
            <a:ext cx="101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3:30</a:t>
            </a:r>
            <a:endParaRPr lang="ru-RU" sz="3600" dirty="0"/>
          </a:p>
        </p:txBody>
      </p:sp>
      <p:sp>
        <p:nvSpPr>
          <p:cNvPr id="12" name="Овал 11"/>
          <p:cNvSpPr/>
          <p:nvPr/>
        </p:nvSpPr>
        <p:spPr>
          <a:xfrm>
            <a:off x="5841753" y="1256857"/>
            <a:ext cx="1804319" cy="1754472"/>
          </a:xfrm>
          <a:prstGeom prst="ellipse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902" y="1375163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/>
          <p:cNvCxnSpPr/>
          <p:nvPr/>
        </p:nvCxnSpPr>
        <p:spPr>
          <a:xfrm flipH="1">
            <a:off x="6743912" y="2134278"/>
            <a:ext cx="4" cy="47567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3563888" y="1275606"/>
            <a:ext cx="1804319" cy="175447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flipH="1" flipV="1">
            <a:off x="6588224" y="1785359"/>
            <a:ext cx="155688" cy="379962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6634323" y="2062269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036" y="1379188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Прямая со стрелкой 18"/>
          <p:cNvCxnSpPr/>
          <p:nvPr/>
        </p:nvCxnSpPr>
        <p:spPr>
          <a:xfrm>
            <a:off x="4466049" y="2138304"/>
            <a:ext cx="0" cy="47164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21" idx="3"/>
          </p:cNvCxnSpPr>
          <p:nvPr/>
        </p:nvCxnSpPr>
        <p:spPr>
          <a:xfrm flipV="1">
            <a:off x="4388555" y="2062269"/>
            <a:ext cx="471477" cy="151773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4356457" y="2066294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938483" y="3530549"/>
            <a:ext cx="101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2:30</a:t>
            </a:r>
            <a:endParaRPr lang="ru-RU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6231377" y="3526457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11:30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1856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4052" y="302627"/>
            <a:ext cx="77744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Avtobus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6:30 da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shaharga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jo‘nab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ketdi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Manzilga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yetib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borish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1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vaqt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ketadi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Avtobus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manzilga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yetib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boradi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1616423368_797708_gif-ur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052" y="2610951"/>
            <a:ext cx="3240360" cy="2265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61257" y="2355726"/>
            <a:ext cx="33819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en-US" sz="36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Yechish</a:t>
            </a:r>
            <a:r>
              <a:rPr lang="en-US" sz="36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r>
              <a:rPr lang="en-US" sz="36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6 </a:t>
            </a:r>
            <a:r>
              <a:rPr lang="en-US" sz="36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6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30 </a:t>
            </a:r>
            <a:r>
              <a:rPr lang="en-US" sz="36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minut</a:t>
            </a:r>
            <a:r>
              <a:rPr lang="en-US" sz="36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6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 </a:t>
            </a:r>
            <a:r>
              <a:rPr lang="en-US" sz="36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soat</a:t>
            </a:r>
            <a:endParaRPr lang="ru-RU" sz="36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845138" y="3986758"/>
            <a:ext cx="325525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42600" y="4012929"/>
            <a:ext cx="3381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7 </a:t>
            </a:r>
            <a:r>
              <a:rPr lang="en-US" sz="36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6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30 </a:t>
            </a:r>
            <a:r>
              <a:rPr lang="en-US" sz="36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minut</a:t>
            </a:r>
            <a:endParaRPr lang="ru-RU" sz="36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99992" y="3110961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+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1083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4252" y="205939"/>
            <a:ext cx="26618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Kun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tartibi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8313" y="736997"/>
            <a:ext cx="78169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Bolajonlar</a:t>
            </a:r>
            <a:r>
              <a:rPr lang="en-US" sz="32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2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quyidagi</a:t>
            </a:r>
            <a:r>
              <a:rPr lang="en-US" sz="32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savollarga</a:t>
            </a:r>
            <a:r>
              <a:rPr lang="en-US" sz="32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javob</a:t>
            </a:r>
            <a:r>
              <a:rPr lang="en-US" sz="32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berib</a:t>
            </a:r>
            <a:r>
              <a:rPr lang="en-US" sz="32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ko‘ring</a:t>
            </a:r>
            <a:r>
              <a:rPr lang="en-US" sz="32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-chi:</a:t>
            </a:r>
            <a:endParaRPr lang="ru-RU" sz="32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3923" y="1691995"/>
            <a:ext cx="48646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ertalab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nechada</a:t>
            </a:r>
            <a:endParaRPr lang="en-US" sz="3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uyg‘onasiz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088" y="3507854"/>
            <a:ext cx="52247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Ertalabki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badantarbiya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shug‘ullanasizmi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AutoShape 8" descr="Утренняя зарядка: стоковые векторные изображения, иллюстрации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 descr="Распорядок дня: стоковые векторные изображения, иллюстрации | Depositphoto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203" b="50000"/>
          <a:stretch/>
        </p:blipFill>
        <p:spPr bwMode="auto">
          <a:xfrm flipH="1">
            <a:off x="5891692" y="1275606"/>
            <a:ext cx="2376264" cy="206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Распорядок дня: стоковые векторные изображения, иллюстрации | Depositphoto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94" r="1570" b="51911"/>
          <a:stretch/>
        </p:blipFill>
        <p:spPr bwMode="auto">
          <a:xfrm>
            <a:off x="1115616" y="2609951"/>
            <a:ext cx="1658636" cy="219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0517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Распорядок дня: стоковые векторные изображения, иллюстрации | Depositphoto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00" r="24810" b="51815"/>
          <a:stretch/>
        </p:blipFill>
        <p:spPr bwMode="auto">
          <a:xfrm flipH="1">
            <a:off x="827583" y="481963"/>
            <a:ext cx="1840897" cy="2198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264844"/>
            <a:ext cx="26618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Kun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tartibi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99792" y="972730"/>
            <a:ext cx="44388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Ertalabki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yuvinishga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qancha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vaqt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sarflaysiz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87224" y="2283718"/>
            <a:ext cx="48563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4.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O‘rningiz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xonangizni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tartibga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keltirasizmi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40137" y="3736328"/>
            <a:ext cx="5936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nechada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nonushta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qilasiz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AutoShape 8" descr="Утренняя зарядка: стоковые векторные изображения, иллюстрации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Cute cartoon boy wakes up stock vector. Illustration of waking - 21417548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4" t="20114" r="6822"/>
          <a:stretch/>
        </p:blipFill>
        <p:spPr bwMode="auto">
          <a:xfrm>
            <a:off x="6804248" y="1707654"/>
            <a:ext cx="2016224" cy="186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Распорядок дня: стоковые векторные изображения, иллюстрации | Depositphoto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" t="50000" r="66104"/>
          <a:stretch/>
        </p:blipFill>
        <p:spPr bwMode="auto">
          <a:xfrm>
            <a:off x="650072" y="2663500"/>
            <a:ext cx="1641764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18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271</Words>
  <Application>Microsoft Office PowerPoint</Application>
  <PresentationFormat>Экран (16:9)</PresentationFormat>
  <Paragraphs>92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27</cp:revision>
  <dcterms:created xsi:type="dcterms:W3CDTF">2021-12-30T15:17:59Z</dcterms:created>
  <dcterms:modified xsi:type="dcterms:W3CDTF">2022-01-03T09:49:14Z</dcterms:modified>
</cp:coreProperties>
</file>