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2" r:id="rId5"/>
    <p:sldId id="263" r:id="rId6"/>
    <p:sldId id="256" r:id="rId7"/>
    <p:sldId id="265" r:id="rId8"/>
    <p:sldId id="266" r:id="rId9"/>
    <p:sldId id="267" r:id="rId10"/>
    <p:sldId id="269" r:id="rId11"/>
    <p:sldId id="264" r:id="rId12"/>
    <p:sldId id="270" r:id="rId13"/>
    <p:sldId id="261" r:id="rId14"/>
    <p:sldId id="268" r:id="rId15"/>
    <p:sldId id="257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chool PNG frame | Turma da monica colorir, Tela de fundo, Dia da crianç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1059582"/>
            <a:ext cx="56886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err="1" smtClean="0">
                <a:solidFill>
                  <a:srgbClr val="FF0000"/>
                </a:solidFill>
              </a:rPr>
              <a:t>Matematika</a:t>
            </a:r>
            <a:endParaRPr lang="en-US" sz="7200" i="1" dirty="0" smtClean="0">
              <a:solidFill>
                <a:srgbClr val="FF0000"/>
              </a:solidFill>
            </a:endParaRPr>
          </a:p>
          <a:p>
            <a:r>
              <a:rPr lang="en-US" sz="6000" i="1" dirty="0" smtClean="0">
                <a:solidFill>
                  <a:srgbClr val="FF0000"/>
                </a:solidFill>
              </a:rPr>
              <a:t>	   2-sinf</a:t>
            </a:r>
            <a:endParaRPr lang="ru-RU" sz="6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0520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708" y="630776"/>
            <a:ext cx="803860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Umarning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onasi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ishdan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5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kunlik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ta’til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oldi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Uning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ta’tili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dushanba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kuni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boshlandi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Ta’til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haftaning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kunida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tugaydi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к сохранить зрение школьника? - Сайт учителя начальных классов Усовой  Ольги Владимировн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24612"/>
            <a:ext cx="2376264" cy="236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47785" y="2787774"/>
            <a:ext cx="4037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0070C0"/>
                </a:solidFill>
              </a:rPr>
              <a:t>Juma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kuni</a:t>
            </a:r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</a:rPr>
              <a:t>tugaydi</a:t>
            </a:r>
            <a:r>
              <a:rPr lang="en-US" sz="4000" dirty="0" smtClean="0">
                <a:solidFill>
                  <a:srgbClr val="0070C0"/>
                </a:solidFill>
              </a:rPr>
              <a:t>.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4951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97696"/>
            <a:ext cx="774188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qanday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bo‘laklarga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			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(161-bet)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61" name="Picture 13" descr="D:\c558119a587eb0ceaf762597fc64e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970" y="2832808"/>
            <a:ext cx="2232248" cy="202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676746" y="1635646"/>
            <a:ext cx="1518990" cy="144016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586094" y="1635646"/>
            <a:ext cx="1518990" cy="144016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35896" y="3269835"/>
            <a:ext cx="1518990" cy="144016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1689433"/>
            <a:ext cx="1368152" cy="129614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547664" y="3390543"/>
            <a:ext cx="1551583" cy="1287113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459318" y="1617425"/>
            <a:ext cx="0" cy="1440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7" idx="2"/>
          </p:cNvCxnSpPr>
          <p:nvPr/>
        </p:nvCxnSpPr>
        <p:spPr>
          <a:xfrm>
            <a:off x="3383868" y="1689433"/>
            <a:ext cx="0" cy="1296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381468" y="3269835"/>
            <a:ext cx="13923" cy="68774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395391" y="3957576"/>
            <a:ext cx="653061" cy="4143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746402" y="3957576"/>
            <a:ext cx="643084" cy="41437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571139" y="2355726"/>
            <a:ext cx="15339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69268" y="2355726"/>
            <a:ext cx="15339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0862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297696"/>
            <a:ext cx="774188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Shakllar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qanday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bo‘laklarga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			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(161-bet)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61" name="Picture 13" descr="D:\c558119a587eb0ceaf762597fc64e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970" y="2832808"/>
            <a:ext cx="2232248" cy="202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775242" y="1707654"/>
            <a:ext cx="1368152" cy="12961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1689433"/>
            <a:ext cx="1224136" cy="129614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459318" y="1715035"/>
            <a:ext cx="0" cy="1296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endCxn id="7" idx="3"/>
          </p:cNvCxnSpPr>
          <p:nvPr/>
        </p:nvCxnSpPr>
        <p:spPr>
          <a:xfrm>
            <a:off x="2411760" y="2337505"/>
            <a:ext cx="12241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endCxn id="19" idx="3"/>
          </p:cNvCxnSpPr>
          <p:nvPr/>
        </p:nvCxnSpPr>
        <p:spPr>
          <a:xfrm flipV="1">
            <a:off x="775242" y="2355726"/>
            <a:ext cx="1368152" cy="738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3923928" y="1689433"/>
            <a:ext cx="1224136" cy="1296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6096" y="1689433"/>
            <a:ext cx="1224136" cy="129614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3923928" y="2139702"/>
            <a:ext cx="12241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923928" y="2545773"/>
            <a:ext cx="12241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436096" y="2334495"/>
            <a:ext cx="12241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436096" y="2647159"/>
            <a:ext cx="12241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436096" y="1996317"/>
            <a:ext cx="12241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56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3648" y="1347614"/>
            <a:ext cx="74641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(161-bet. 7-topshiriq)</a:t>
            </a:r>
            <a:endParaRPr lang="ru-RU" sz="44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2058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697" y="-26186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7.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9903" y="297697"/>
            <a:ext cx="77505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necha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bo‘lganini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aytamiz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14266" y="1288085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14" y="139859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 стрелкой 12"/>
          <p:cNvCxnSpPr>
            <a:stCxn id="15" idx="7"/>
          </p:cNvCxnSpPr>
          <p:nvPr/>
        </p:nvCxnSpPr>
        <p:spPr>
          <a:xfrm flipH="1">
            <a:off x="1258185" y="2111054"/>
            <a:ext cx="435732" cy="45035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497985" y="1851670"/>
            <a:ext cx="138994" cy="363454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1506835" y="208570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626434" y="1319313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583" y="143761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 flipH="1">
            <a:off x="5353463" y="2207247"/>
            <a:ext cx="197760" cy="50851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2673876" y="1274487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5452343" y="2227778"/>
            <a:ext cx="76250" cy="364739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5419004" y="212472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024" y="1378069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Прямая со стрелкой 22"/>
          <p:cNvCxnSpPr/>
          <p:nvPr/>
        </p:nvCxnSpPr>
        <p:spPr>
          <a:xfrm flipV="1">
            <a:off x="3610620" y="2011798"/>
            <a:ext cx="419901" cy="10675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5" idx="3"/>
          </p:cNvCxnSpPr>
          <p:nvPr/>
        </p:nvCxnSpPr>
        <p:spPr>
          <a:xfrm flipH="1">
            <a:off x="3372574" y="2212923"/>
            <a:ext cx="125969" cy="246057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3466445" y="2065175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004775" y="3503359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898029" y="3486286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588224" y="1288085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73" y="1406391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Прямая со стрелкой 32"/>
          <p:cNvCxnSpPr/>
          <p:nvPr/>
        </p:nvCxnSpPr>
        <p:spPr>
          <a:xfrm>
            <a:off x="7513013" y="2176019"/>
            <a:ext cx="371355" cy="2341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 flipV="1">
            <a:off x="7164288" y="2011798"/>
            <a:ext cx="326095" cy="184752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7380794" y="2093497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974053" y="3542481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997456" y="3534454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06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тские фоны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1"/>
            <a:ext cx="9144000" cy="51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1583203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6000" b="1" i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000" b="1" i="1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6000" b="1" i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000" b="1" i="1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6000" b="1" i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6000" b="1" i="1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4201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090552"/>
            <a:ext cx="6840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6000" dirty="0" err="1" smtClean="0">
                <a:solidFill>
                  <a:srgbClr val="FFFF00"/>
                </a:solidFill>
                <a:cs typeface="Times New Roman" panose="02020603050405020304" pitchFamily="18" charset="0"/>
              </a:rPr>
              <a:t>Mavzu</a:t>
            </a:r>
            <a:r>
              <a:rPr lang="en-US" sz="6000" dirty="0">
                <a:solidFill>
                  <a:srgbClr val="FFFF00"/>
                </a:solidFill>
                <a:cs typeface="Times New Roman" panose="02020603050405020304" pitchFamily="18" charset="0"/>
              </a:rPr>
              <a:t>:</a:t>
            </a:r>
            <a:r>
              <a:rPr lang="en-US" sz="60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Vaqt</a:t>
            </a:r>
            <a:r>
              <a:rPr lang="en-US" sz="6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</a:t>
            </a:r>
            <a:r>
              <a:rPr lang="en-US" sz="6000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va</a:t>
            </a:r>
            <a:r>
              <a:rPr lang="en-US" sz="6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sz="6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</a:t>
            </a:r>
            <a:r>
              <a:rPr lang="en-US" sz="6000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vaqt</a:t>
            </a:r>
            <a:r>
              <a:rPr lang="en-US" sz="6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birliklari</a:t>
            </a:r>
            <a:r>
              <a:rPr lang="en-US" sz="6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    	(</a:t>
            </a:r>
            <a:r>
              <a:rPr lang="en-US" sz="6000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takrorlash</a:t>
            </a:r>
            <a:r>
              <a:rPr lang="en-US" sz="60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)</a:t>
            </a:r>
            <a:endParaRPr lang="ru-RU" sz="4800" i="1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1027" name="Picture 3" descr="D:\png-transparent-cuckoo-clock-cuckoos-clock-furniture-decor-часы-thumbnail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99542"/>
            <a:ext cx="172819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27507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Тест к &quot;Starter Unit&quot; (учебник &quot;Spotlight 5&quot;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142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987572"/>
            <a:ext cx="74641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	 	  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  (160-bet. 6-misol)</a:t>
            </a:r>
            <a:endParaRPr lang="ru-RU" sz="44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339232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907704" y="2256959"/>
            <a:ext cx="4896544" cy="100811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2699792" y="3363838"/>
            <a:ext cx="5161211" cy="100811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256629" y="291661"/>
            <a:ext cx="5157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(160-bet)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51890" y="2439798"/>
            <a:ext cx="4808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 : 3 + 85 = </a:t>
            </a:r>
            <a:r>
              <a:rPr lang="ru-RU" sz="4000" dirty="0" smtClean="0">
                <a:solidFill>
                  <a:srgbClr val="002060"/>
                </a:solidFill>
              </a:rPr>
              <a:t>2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+ 85 = </a:t>
            </a:r>
            <a:r>
              <a:rPr lang="en-US" sz="4000" b="1" dirty="0" smtClean="0">
                <a:solidFill>
                  <a:srgbClr val="00B050"/>
                </a:solidFill>
              </a:rPr>
              <a:t>8</a:t>
            </a:r>
            <a:r>
              <a:rPr lang="ru-RU" sz="4000" b="1" dirty="0" smtClean="0">
                <a:solidFill>
                  <a:srgbClr val="00B050"/>
                </a:solidFill>
              </a:rPr>
              <a:t>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63953" y="3528634"/>
            <a:ext cx="5171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16 : 2 + 61 = 8 + 61 = </a:t>
            </a:r>
            <a:r>
              <a:rPr lang="en-US" sz="4000" b="1" dirty="0" smtClean="0">
                <a:solidFill>
                  <a:srgbClr val="00B050"/>
                </a:solidFill>
              </a:rPr>
              <a:t>69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98978" y="1131590"/>
            <a:ext cx="4753142" cy="100811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43608" y="1281703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 · 8 + 5 = 24 + 5 = </a:t>
            </a:r>
            <a:r>
              <a:rPr lang="en-US" sz="4000" b="1" dirty="0" smtClean="0">
                <a:solidFill>
                  <a:srgbClr val="00B050"/>
                </a:solidFill>
              </a:rPr>
              <a:t>29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12" name="Picture 8" descr="Мультяшный мальчик читает книгу с кучей книг, образуя дом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899" y="280016"/>
            <a:ext cx="1858208" cy="197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43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94939" y="1275606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97895" y="185791"/>
            <a:ext cx="78464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o‘qilishi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belgilanishini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eslab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qolamiz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087" y="1386120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/>
          <p:cNvCxnSpPr>
            <a:stCxn id="10" idx="5"/>
          </p:cNvCxnSpPr>
          <p:nvPr/>
        </p:nvCxnSpPr>
        <p:spPr>
          <a:xfrm flipH="1" flipV="1">
            <a:off x="1643800" y="1988925"/>
            <a:ext cx="630790" cy="23204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1939667" y="1921894"/>
            <a:ext cx="277983" cy="28075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2087508" y="2073226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841753" y="1256857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902" y="1375163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Прямая со стрелкой 13"/>
          <p:cNvCxnSpPr/>
          <p:nvPr/>
        </p:nvCxnSpPr>
        <p:spPr>
          <a:xfrm flipH="1">
            <a:off x="6371022" y="2144791"/>
            <a:ext cx="395520" cy="2934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3563888" y="1275606"/>
            <a:ext cx="1804319" cy="1754472"/>
          </a:xfrm>
          <a:prstGeom prst="ellipse">
            <a:avLst/>
          </a:prstGeom>
          <a:solidFill>
            <a:srgbClr val="FF00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6348396" y="2073226"/>
            <a:ext cx="395516" cy="92095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6634323" y="2062269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036" y="1379188"/>
            <a:ext cx="1772022" cy="153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 стрелкой 18"/>
          <p:cNvCxnSpPr>
            <a:stCxn id="21" idx="0"/>
          </p:cNvCxnSpPr>
          <p:nvPr/>
        </p:nvCxnSpPr>
        <p:spPr>
          <a:xfrm flipH="1">
            <a:off x="4333999" y="2066294"/>
            <a:ext cx="132048" cy="54365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4139952" y="2122944"/>
            <a:ext cx="303638" cy="123379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4356457" y="2066294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604743" y="3077547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67053" y="3011329"/>
            <a:ext cx="1244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10:48</a:t>
            </a:r>
            <a:endParaRPr lang="ru-RU" sz="36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41149" y="3077547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56256" y="3046986"/>
            <a:ext cx="1184710" cy="5040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028397" y="3006409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8:33</a:t>
            </a:r>
            <a:endParaRPr lang="ru-RU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6348396" y="2991661"/>
            <a:ext cx="1010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9:39</a:t>
            </a:r>
            <a:endParaRPr lang="ru-RU" sz="3600" dirty="0"/>
          </a:p>
        </p:txBody>
      </p:sp>
      <p:sp>
        <p:nvSpPr>
          <p:cNvPr id="41" name="TextBox 40"/>
          <p:cNvSpPr txBox="1"/>
          <p:nvPr/>
        </p:nvSpPr>
        <p:spPr>
          <a:xfrm>
            <a:off x="1008557" y="3903341"/>
            <a:ext cx="6914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10:48 – </a:t>
            </a:r>
            <a:r>
              <a:rPr lang="en-US" sz="3600" dirty="0" err="1" smtClean="0">
                <a:solidFill>
                  <a:srgbClr val="002060"/>
                </a:solidFill>
              </a:rPr>
              <a:t>soat</a:t>
            </a:r>
            <a:r>
              <a:rPr lang="en-US" sz="3600" dirty="0" smtClean="0">
                <a:solidFill>
                  <a:srgbClr val="002060"/>
                </a:solidFill>
              </a:rPr>
              <a:t> 10 </a:t>
            </a:r>
            <a:r>
              <a:rPr lang="en-US" sz="3600" dirty="0" err="1" smtClean="0">
                <a:solidFill>
                  <a:srgbClr val="002060"/>
                </a:solidFill>
              </a:rPr>
              <a:t>dan</a:t>
            </a:r>
            <a:r>
              <a:rPr lang="en-US" sz="3600" dirty="0" smtClean="0">
                <a:solidFill>
                  <a:srgbClr val="002060"/>
                </a:solidFill>
              </a:rPr>
              <a:t> 48 </a:t>
            </a:r>
            <a:r>
              <a:rPr lang="en-US" sz="3600" dirty="0" err="1" smtClean="0">
                <a:solidFill>
                  <a:srgbClr val="002060"/>
                </a:solidFill>
              </a:rPr>
              <a:t>minut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o‘tdi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73444" y="3912394"/>
            <a:ext cx="6914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8:33 – </a:t>
            </a:r>
            <a:r>
              <a:rPr lang="en-US" sz="3600" dirty="0" err="1" smtClean="0">
                <a:solidFill>
                  <a:srgbClr val="002060"/>
                </a:solidFill>
              </a:rPr>
              <a:t>soat</a:t>
            </a:r>
            <a:r>
              <a:rPr lang="en-US" sz="3600" dirty="0" smtClean="0">
                <a:solidFill>
                  <a:srgbClr val="002060"/>
                </a:solidFill>
              </a:rPr>
              <a:t> 8 </a:t>
            </a:r>
            <a:r>
              <a:rPr lang="en-US" sz="3600" dirty="0" err="1" smtClean="0">
                <a:solidFill>
                  <a:srgbClr val="002060"/>
                </a:solidFill>
              </a:rPr>
              <a:t>dan</a:t>
            </a:r>
            <a:r>
              <a:rPr lang="en-US" sz="3600" dirty="0" smtClean="0">
                <a:solidFill>
                  <a:srgbClr val="002060"/>
                </a:solidFill>
              </a:rPr>
              <a:t> 33 </a:t>
            </a:r>
            <a:r>
              <a:rPr lang="en-US" sz="3600" dirty="0" err="1" smtClean="0">
                <a:solidFill>
                  <a:srgbClr val="002060"/>
                </a:solidFill>
              </a:rPr>
              <a:t>minut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o‘tdi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473444" y="3912394"/>
            <a:ext cx="6914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9:39 – </a:t>
            </a:r>
            <a:r>
              <a:rPr lang="en-US" sz="3600" dirty="0" err="1" smtClean="0">
                <a:solidFill>
                  <a:srgbClr val="002060"/>
                </a:solidFill>
              </a:rPr>
              <a:t>soat</a:t>
            </a:r>
            <a:r>
              <a:rPr lang="en-US" sz="3600" dirty="0" smtClean="0">
                <a:solidFill>
                  <a:srgbClr val="002060"/>
                </a:solidFill>
              </a:rPr>
              <a:t> 9 </a:t>
            </a:r>
            <a:r>
              <a:rPr lang="en-US" sz="3600" dirty="0" err="1" smtClean="0">
                <a:solidFill>
                  <a:srgbClr val="002060"/>
                </a:solidFill>
              </a:rPr>
              <a:t>dan</a:t>
            </a:r>
            <a:r>
              <a:rPr lang="en-US" sz="3600" dirty="0" smtClean="0">
                <a:solidFill>
                  <a:srgbClr val="002060"/>
                </a:solidFill>
              </a:rPr>
              <a:t> 39 </a:t>
            </a:r>
            <a:r>
              <a:rPr lang="en-US" sz="3600" dirty="0" err="1" smtClean="0">
                <a:solidFill>
                  <a:srgbClr val="002060"/>
                </a:solidFill>
              </a:rPr>
              <a:t>minut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o‘tdi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3201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2" grpId="0"/>
      <p:bldP spid="33" grpId="0"/>
      <p:bldP spid="41" grpId="0"/>
      <p:bldP spid="41" grpId="1"/>
      <p:bldP spid="42" grpId="0"/>
      <p:bldP spid="42" grpId="1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3214" y="297697"/>
            <a:ext cx="80386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Rasmlarda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kunning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vaqti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tasvirlangan</a:t>
            </a:r>
            <a:r>
              <a:rPr lang="en-US" sz="3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4" t="48312" r="29357" b="24502"/>
          <a:stretch/>
        </p:blipFill>
        <p:spPr bwMode="auto">
          <a:xfrm>
            <a:off x="1547664" y="1131590"/>
            <a:ext cx="633670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9279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7688" y="297697"/>
            <a:ext cx="803860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Malika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maktabga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ertalab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7:30 da </a:t>
            </a:r>
          </a:p>
          <a:p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yetib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bordi</a:t>
            </a:r>
            <a:r>
              <a:rPr lang="en-US" sz="34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12:45 da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maktabdan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uyga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jo‘nab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ketdi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U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maktabda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qancha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vaqt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bo‘lgan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60" name="Picture 12" descr="Нов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229" y="2609951"/>
            <a:ext cx="4176464" cy="2205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76747" y="2660920"/>
            <a:ext cx="331919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45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9592" y="3180333"/>
            <a:ext cx="331919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30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1917" y="2764834"/>
            <a:ext cx="3738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002060"/>
                </a:solidFill>
              </a:rPr>
              <a:t>-</a:t>
            </a:r>
            <a:endParaRPr lang="ru-RU" sz="4800" dirty="0">
              <a:solidFill>
                <a:srgbClr val="00206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02985" y="3795886"/>
            <a:ext cx="329295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99592" y="3712714"/>
            <a:ext cx="331919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soat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15 </a:t>
            </a:r>
            <a:r>
              <a:rPr lang="en-US" sz="34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minut</a:t>
            </a:r>
            <a:r>
              <a:rPr lang="en-US" sz="3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13388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6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337761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(161-bet) 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Девушка думает или воображает с комическим воздушным шаром | Comic balloon,  Kids cartoon characters, Kids 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88" y="2715766"/>
            <a:ext cx="2507479" cy="213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037667" y="1424308"/>
            <a:ext cx="1224136" cy="157949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190811" y="1563638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744309" y="1569999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190811" y="2442337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756023" y="2429931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475141" y="1993259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860032" y="1383534"/>
            <a:ext cx="1224136" cy="1579490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013176" y="1522864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566674" y="1529225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013176" y="2401563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578388" y="2389157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297506" y="1952485"/>
            <a:ext cx="349188" cy="36004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635896" y="3304024"/>
            <a:ext cx="1589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10 : 5</a:t>
            </a:r>
            <a:endParaRPr lang="ru-RU" sz="4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01805" y="3293466"/>
            <a:ext cx="11297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2</a:t>
            </a:r>
            <a:endParaRPr lang="ru-RU" sz="4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90907" y="2876331"/>
            <a:ext cx="564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4095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804" y="337761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31917" y="30262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337761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(161-bet) </a:t>
            </a:r>
            <a:endParaRPr lang="ru-RU" sz="4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Девушка думает или воображает с комическим воздушным шаром | Comic balloon,  Kids cartoon characters, Kids clip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88" y="2715766"/>
            <a:ext cx="2507479" cy="213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063738" y="1136276"/>
            <a:ext cx="873256" cy="136346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779912" y="3090289"/>
            <a:ext cx="1589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14 : 2</a:t>
            </a:r>
            <a:endParaRPr lang="ru-RU" sz="4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26639" y="3098453"/>
            <a:ext cx="11297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= 7</a:t>
            </a:r>
            <a:endParaRPr lang="ru-RU" sz="44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90907" y="2876331"/>
            <a:ext cx="564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541" y="1347614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319204" y="1923678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070059" y="1136276"/>
            <a:ext cx="873256" cy="136346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337862" y="1347614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325525" y="1923678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104392" y="1136276"/>
            <a:ext cx="873256" cy="136346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372195" y="1347614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3359858" y="1923678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130792" y="1136276"/>
            <a:ext cx="873256" cy="136346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398595" y="1347614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386258" y="1923678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139750" y="1136276"/>
            <a:ext cx="873256" cy="136346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407553" y="1347614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395216" y="1923678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147016" y="1136276"/>
            <a:ext cx="873256" cy="136346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414819" y="1347614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6402482" y="1923678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155128" y="1136276"/>
            <a:ext cx="873256" cy="136346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7422931" y="1347614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7410594" y="1923678"/>
            <a:ext cx="360040" cy="36004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68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227</Words>
  <Application>Microsoft Office PowerPoint</Application>
  <PresentationFormat>Экран (16:9)</PresentationFormat>
  <Paragraphs>52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19</cp:revision>
  <dcterms:created xsi:type="dcterms:W3CDTF">2022-01-01T12:21:56Z</dcterms:created>
  <dcterms:modified xsi:type="dcterms:W3CDTF">2022-01-05T07:29:10Z</dcterms:modified>
</cp:coreProperties>
</file>