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2" r:id="rId5"/>
    <p:sldId id="263" r:id="rId6"/>
    <p:sldId id="256" r:id="rId7"/>
    <p:sldId id="265" r:id="rId8"/>
    <p:sldId id="266" r:id="rId9"/>
    <p:sldId id="267" r:id="rId10"/>
    <p:sldId id="269" r:id="rId11"/>
    <p:sldId id="264" r:id="rId12"/>
    <p:sldId id="270" r:id="rId13"/>
    <p:sldId id="261" r:id="rId14"/>
    <p:sldId id="268" r:id="rId15"/>
    <p:sldId id="257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hool PNG frame | Turma da monica colorir, Tela de fundo, Dia da cri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059582"/>
            <a:ext cx="5688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 smtClean="0">
                <a:solidFill>
                  <a:srgbClr val="FF0000"/>
                </a:solidFill>
              </a:rPr>
              <a:t>Matematika</a:t>
            </a:r>
            <a:endParaRPr lang="en-US" sz="7200" i="1" dirty="0" smtClean="0">
              <a:solidFill>
                <a:srgbClr val="FF0000"/>
              </a:solidFill>
            </a:endParaRPr>
          </a:p>
          <a:p>
            <a:r>
              <a:rPr lang="en-US" sz="6000" i="1" dirty="0" smtClean="0">
                <a:solidFill>
                  <a:srgbClr val="FF0000"/>
                </a:solidFill>
              </a:rPr>
              <a:t>	   2-sinf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52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708" y="630776"/>
            <a:ext cx="80386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Umarning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onasi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ishdan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5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kunlik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ta’til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oldi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Uning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ta’tili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dushanba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kuni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boshlandi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Ta’til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haftaning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kunida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tugaydi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к сохранить зрение школьника? - Сайт учителя начальных классов Усовой  Ольги Владимиров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24612"/>
            <a:ext cx="2376264" cy="23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785" y="2787774"/>
            <a:ext cx="403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Juma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kuni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tugaydi</a:t>
            </a:r>
            <a:r>
              <a:rPr lang="en-US" sz="4000" dirty="0" smtClean="0">
                <a:solidFill>
                  <a:srgbClr val="0070C0"/>
                </a:solidFill>
              </a:rPr>
              <a:t>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951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97696"/>
            <a:ext cx="77418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Shakllar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qanday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bo‘laklarga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			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(161-bet)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61" name="Picture 13" descr="D:\c558119a587eb0ceaf762597fc64e0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70" y="2832808"/>
            <a:ext cx="2232248" cy="202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676746" y="1635646"/>
            <a:ext cx="1518990" cy="1440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86094" y="1635646"/>
            <a:ext cx="1518990" cy="14401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35896" y="3269835"/>
            <a:ext cx="1518990" cy="14401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689433"/>
            <a:ext cx="1368152" cy="12961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547664" y="3390543"/>
            <a:ext cx="1551583" cy="1287113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59318" y="1617425"/>
            <a:ext cx="0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7" idx="2"/>
          </p:cNvCxnSpPr>
          <p:nvPr/>
        </p:nvCxnSpPr>
        <p:spPr>
          <a:xfrm>
            <a:off x="3383868" y="1689433"/>
            <a:ext cx="0" cy="129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81468" y="3269835"/>
            <a:ext cx="13923" cy="687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95391" y="3957576"/>
            <a:ext cx="653061" cy="41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746402" y="3957576"/>
            <a:ext cx="643084" cy="4143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71139" y="2355726"/>
            <a:ext cx="1533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69268" y="2355726"/>
            <a:ext cx="1533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86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97696"/>
            <a:ext cx="77418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Shakllar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qanday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bo‘laklarga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			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(161-bet)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61" name="Picture 13" descr="D:\c558119a587eb0ceaf762597fc64e0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70" y="2832808"/>
            <a:ext cx="2232248" cy="202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75242" y="1707654"/>
            <a:ext cx="1368152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689433"/>
            <a:ext cx="1224136" cy="12961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59318" y="1715035"/>
            <a:ext cx="0" cy="129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7" idx="3"/>
          </p:cNvCxnSpPr>
          <p:nvPr/>
        </p:nvCxnSpPr>
        <p:spPr>
          <a:xfrm>
            <a:off x="2411760" y="2337505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19" idx="3"/>
          </p:cNvCxnSpPr>
          <p:nvPr/>
        </p:nvCxnSpPr>
        <p:spPr>
          <a:xfrm flipV="1">
            <a:off x="775242" y="2355726"/>
            <a:ext cx="1368152" cy="73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23928" y="1689433"/>
            <a:ext cx="1224136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6096" y="1689433"/>
            <a:ext cx="1224136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923928" y="2139702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923928" y="2545773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436096" y="2334495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436096" y="2647159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436096" y="1996317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5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Тест к &quot;Starter Unit&quot; (учебник &quot;Spotlight 5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347614"/>
            <a:ext cx="7464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(161-bet. 7-topshiriq)</a:t>
            </a:r>
            <a:endParaRPr lang="ru-RU" sz="44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05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7.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903" y="297697"/>
            <a:ext cx="77505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bo‘lganini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aytamiz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266" y="1288085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4" y="1398599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>
            <a:stCxn id="15" idx="7"/>
          </p:cNvCxnSpPr>
          <p:nvPr/>
        </p:nvCxnSpPr>
        <p:spPr>
          <a:xfrm flipH="1">
            <a:off x="1258185" y="2111054"/>
            <a:ext cx="435732" cy="4503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497985" y="1851670"/>
            <a:ext cx="138994" cy="36345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506835" y="2085705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26434" y="1319313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83" y="1437619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5353463" y="2207247"/>
            <a:ext cx="197760" cy="5085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2673876" y="1274487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5452343" y="2227778"/>
            <a:ext cx="76250" cy="36473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419004" y="2124725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24" y="1378069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3610620" y="2011798"/>
            <a:ext cx="419901" cy="1067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5" idx="3"/>
          </p:cNvCxnSpPr>
          <p:nvPr/>
        </p:nvCxnSpPr>
        <p:spPr>
          <a:xfrm flipH="1">
            <a:off x="3372574" y="2212923"/>
            <a:ext cx="125969" cy="24605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466445" y="2065175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04775" y="3503359"/>
            <a:ext cx="118471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98029" y="3486286"/>
            <a:ext cx="118471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88224" y="1288085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73" y="1406391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>
            <a:off x="7513013" y="2176019"/>
            <a:ext cx="371355" cy="234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7164288" y="2011798"/>
            <a:ext cx="326095" cy="1847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380794" y="2093497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74053" y="3542481"/>
            <a:ext cx="118471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997456" y="3534454"/>
            <a:ext cx="118471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ские ф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9144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583203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E’tiboringiz</a:t>
            </a:r>
            <a:r>
              <a:rPr lang="en-US" sz="6000" b="1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i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6000" b="1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i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rahmat</a:t>
            </a:r>
            <a:r>
              <a:rPr lang="en-US" sz="6000" b="1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ru-RU" sz="6000" b="1" i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201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Тест к &quot;Starter Unit&quot; (учебник &quot;Spotlight 5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090552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60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Mavzu</a:t>
            </a:r>
            <a:r>
              <a:rPr lang="en-US" sz="6000" dirty="0">
                <a:solidFill>
                  <a:srgbClr val="FFFF00"/>
                </a:solidFill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Vaqt</a:t>
            </a:r>
            <a:r>
              <a:rPr lang="en-US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US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va</a:t>
            </a:r>
            <a:r>
              <a:rPr lang="en-US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en-US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vaqt</a:t>
            </a:r>
            <a:r>
              <a:rPr lang="en-US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birliklari</a:t>
            </a:r>
            <a:r>
              <a:rPr lang="en-US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	(</a:t>
            </a:r>
            <a:r>
              <a:rPr lang="en-US" sz="6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takrorlash</a:t>
            </a:r>
            <a:r>
              <a:rPr lang="en-US" sz="6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ru-RU" sz="480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7" name="Picture 3" descr="D:\png-transparent-cuckoo-clock-cuckoos-clock-furniture-decor-часы-thumbnai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9542"/>
            <a:ext cx="17281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75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Тест к &quot;Starter Unit&quot; (учебник &quot;Spotlight 5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987572"/>
            <a:ext cx="74641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	 	  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(160-bet. 6-misol)</a:t>
            </a:r>
            <a:endParaRPr lang="ru-RU" sz="44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923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907704" y="2256959"/>
            <a:ext cx="4896544" cy="10081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699792" y="3363838"/>
            <a:ext cx="5161211" cy="10081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56629" y="291661"/>
            <a:ext cx="5157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(160-bet)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890" y="2439798"/>
            <a:ext cx="480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 : 3 + 85 = </a:t>
            </a:r>
            <a:r>
              <a:rPr lang="ru-RU" sz="4000" dirty="0" smtClean="0">
                <a:solidFill>
                  <a:srgbClr val="002060"/>
                </a:solidFill>
              </a:rPr>
              <a:t>2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+ 85 = </a:t>
            </a:r>
            <a:r>
              <a:rPr lang="en-US" sz="4000" b="1" dirty="0" smtClean="0">
                <a:solidFill>
                  <a:srgbClr val="00B050"/>
                </a:solidFill>
              </a:rPr>
              <a:t>8</a:t>
            </a:r>
            <a:r>
              <a:rPr lang="ru-RU" sz="4000" b="1" dirty="0" smtClean="0">
                <a:solidFill>
                  <a:srgbClr val="00B050"/>
                </a:solidFill>
              </a:rPr>
              <a:t>7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953" y="3528634"/>
            <a:ext cx="5171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16 : 2 + 61 = 8 + 61 = </a:t>
            </a:r>
            <a:r>
              <a:rPr lang="en-US" sz="4000" b="1" dirty="0" smtClean="0">
                <a:solidFill>
                  <a:srgbClr val="00B050"/>
                </a:solidFill>
              </a:rPr>
              <a:t>69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98978" y="1131590"/>
            <a:ext cx="4753142" cy="10081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1281703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 · 8 + 5 = 24 + 5 = </a:t>
            </a:r>
            <a:r>
              <a:rPr lang="en-US" sz="4000" b="1" dirty="0" smtClean="0">
                <a:solidFill>
                  <a:srgbClr val="00B050"/>
                </a:solidFill>
              </a:rPr>
              <a:t>29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2" name="Picture 8" descr="Мультяшный мальчик читает книгу с кучей книг, образуя дом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99" y="280016"/>
            <a:ext cx="1858208" cy="19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94939" y="1275606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97895" y="185791"/>
            <a:ext cx="7846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o‘qilishi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belgilanishini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eslab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qolamiz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87" y="1386120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>
            <a:stCxn id="10" idx="5"/>
          </p:cNvCxnSpPr>
          <p:nvPr/>
        </p:nvCxnSpPr>
        <p:spPr>
          <a:xfrm flipH="1" flipV="1">
            <a:off x="1643800" y="1988925"/>
            <a:ext cx="630790" cy="2320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939667" y="1921894"/>
            <a:ext cx="277983" cy="2807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087508" y="2073226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41753" y="1256857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02" y="1375163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6371022" y="2144791"/>
            <a:ext cx="395520" cy="2934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563888" y="1275606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6348396" y="2073226"/>
            <a:ext cx="395516" cy="9209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634323" y="2062269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6" y="1379188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>
            <a:stCxn id="21" idx="0"/>
          </p:cNvCxnSpPr>
          <p:nvPr/>
        </p:nvCxnSpPr>
        <p:spPr>
          <a:xfrm flipH="1">
            <a:off x="4333999" y="2066294"/>
            <a:ext cx="132048" cy="5436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139952" y="2122944"/>
            <a:ext cx="303638" cy="12337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356457" y="2066294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04743" y="3077547"/>
            <a:ext cx="118471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67053" y="3011329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10:48</a:t>
            </a:r>
            <a:endParaRPr lang="ru-RU" sz="3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41149" y="3077547"/>
            <a:ext cx="118471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56256" y="3046986"/>
            <a:ext cx="118471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028397" y="3006409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8:33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6348396" y="2991661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9:39</a:t>
            </a:r>
            <a:endParaRPr lang="ru-RU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08557" y="3903341"/>
            <a:ext cx="691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10:48 – </a:t>
            </a:r>
            <a:r>
              <a:rPr lang="en-US" sz="3600" dirty="0" err="1" smtClean="0">
                <a:solidFill>
                  <a:srgbClr val="002060"/>
                </a:solidFill>
              </a:rPr>
              <a:t>soat</a:t>
            </a:r>
            <a:r>
              <a:rPr lang="en-US" sz="3600" dirty="0" smtClean="0">
                <a:solidFill>
                  <a:srgbClr val="002060"/>
                </a:solidFill>
              </a:rPr>
              <a:t> 10 </a:t>
            </a:r>
            <a:r>
              <a:rPr lang="en-US" sz="3600" dirty="0" err="1" smtClean="0">
                <a:solidFill>
                  <a:srgbClr val="002060"/>
                </a:solidFill>
              </a:rPr>
              <a:t>dan</a:t>
            </a:r>
            <a:r>
              <a:rPr lang="en-US" sz="3600" dirty="0" smtClean="0">
                <a:solidFill>
                  <a:srgbClr val="002060"/>
                </a:solidFill>
              </a:rPr>
              <a:t> 48 </a:t>
            </a:r>
            <a:r>
              <a:rPr lang="en-US" sz="3600" dirty="0" err="1" smtClean="0">
                <a:solidFill>
                  <a:srgbClr val="002060"/>
                </a:solidFill>
              </a:rPr>
              <a:t>minut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o‘tdi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73444" y="3912394"/>
            <a:ext cx="691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8:33 – </a:t>
            </a:r>
            <a:r>
              <a:rPr lang="en-US" sz="3600" dirty="0" err="1" smtClean="0">
                <a:solidFill>
                  <a:srgbClr val="002060"/>
                </a:solidFill>
              </a:rPr>
              <a:t>soat</a:t>
            </a:r>
            <a:r>
              <a:rPr lang="en-US" sz="3600" dirty="0" smtClean="0">
                <a:solidFill>
                  <a:srgbClr val="002060"/>
                </a:solidFill>
              </a:rPr>
              <a:t> 8 </a:t>
            </a:r>
            <a:r>
              <a:rPr lang="en-US" sz="3600" dirty="0" err="1" smtClean="0">
                <a:solidFill>
                  <a:srgbClr val="002060"/>
                </a:solidFill>
              </a:rPr>
              <a:t>dan</a:t>
            </a:r>
            <a:r>
              <a:rPr lang="en-US" sz="3600" dirty="0" smtClean="0">
                <a:solidFill>
                  <a:srgbClr val="002060"/>
                </a:solidFill>
              </a:rPr>
              <a:t> 33 </a:t>
            </a:r>
            <a:r>
              <a:rPr lang="en-US" sz="3600" dirty="0" err="1" smtClean="0">
                <a:solidFill>
                  <a:srgbClr val="002060"/>
                </a:solidFill>
              </a:rPr>
              <a:t>minut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o‘tdi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73444" y="3912394"/>
            <a:ext cx="691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9:39 – </a:t>
            </a:r>
            <a:r>
              <a:rPr lang="en-US" sz="3600" dirty="0" err="1" smtClean="0">
                <a:solidFill>
                  <a:srgbClr val="002060"/>
                </a:solidFill>
              </a:rPr>
              <a:t>soat</a:t>
            </a:r>
            <a:r>
              <a:rPr lang="en-US" sz="3600" dirty="0" smtClean="0">
                <a:solidFill>
                  <a:srgbClr val="002060"/>
                </a:solidFill>
              </a:rPr>
              <a:t> 9 </a:t>
            </a:r>
            <a:r>
              <a:rPr lang="en-US" sz="3600" dirty="0" err="1" smtClean="0">
                <a:solidFill>
                  <a:srgbClr val="002060"/>
                </a:solidFill>
              </a:rPr>
              <a:t>dan</a:t>
            </a:r>
            <a:r>
              <a:rPr lang="en-US" sz="3600" dirty="0" smtClean="0">
                <a:solidFill>
                  <a:srgbClr val="002060"/>
                </a:solidFill>
              </a:rPr>
              <a:t> 39 </a:t>
            </a:r>
            <a:r>
              <a:rPr lang="en-US" sz="3600" dirty="0" err="1" smtClean="0">
                <a:solidFill>
                  <a:srgbClr val="002060"/>
                </a:solidFill>
              </a:rPr>
              <a:t>minut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o‘tdi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20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3" grpId="0"/>
      <p:bldP spid="41" grpId="0"/>
      <p:bldP spid="41" grpId="1"/>
      <p:bldP spid="42" grpId="0"/>
      <p:bldP spid="42" grpId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214" y="297697"/>
            <a:ext cx="80386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Rasmlarda</a:t>
            </a:r>
            <a:r>
              <a:rPr lang="en-US" sz="3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kunning</a:t>
            </a:r>
            <a:r>
              <a:rPr lang="en-US" sz="3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vaqti</a:t>
            </a:r>
            <a:r>
              <a:rPr lang="en-US" sz="3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tasvirlangan</a:t>
            </a:r>
            <a:r>
              <a:rPr lang="en-US" sz="3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48312" r="29357" b="24502"/>
          <a:stretch/>
        </p:blipFill>
        <p:spPr bwMode="auto">
          <a:xfrm>
            <a:off x="1547664" y="1131590"/>
            <a:ext cx="633670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927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688" y="297697"/>
            <a:ext cx="80386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Malika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maktabga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ertalab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7:30 da </a:t>
            </a:r>
          </a:p>
          <a:p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yetib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bordi</a:t>
            </a:r>
            <a:r>
              <a:rPr lang="en-US" sz="3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12:45 da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maktabdan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uyga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jo‘nab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ketdi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U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maktabda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qancha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vaqt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bo‘lgan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60" name="Picture 12" descr="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29" y="2609951"/>
            <a:ext cx="4176464" cy="220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6747" y="2660920"/>
            <a:ext cx="33191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45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3180333"/>
            <a:ext cx="33191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30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917" y="2764834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-</a:t>
            </a:r>
            <a:endParaRPr lang="ru-RU" sz="4800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02985" y="3795886"/>
            <a:ext cx="32929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9592" y="3712714"/>
            <a:ext cx="33191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15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338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37761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(161-bet) 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евушка думает или воображает с комическим воздушным шаром | Comic balloon,  Kids cartoon characters, Kid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8" y="2715766"/>
            <a:ext cx="2507479" cy="21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37667" y="1424308"/>
            <a:ext cx="1224136" cy="157949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90811" y="1563638"/>
            <a:ext cx="349188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44309" y="1569999"/>
            <a:ext cx="349188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90811" y="2442337"/>
            <a:ext cx="349188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56023" y="2429931"/>
            <a:ext cx="349188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75141" y="1993259"/>
            <a:ext cx="349188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0032" y="1383534"/>
            <a:ext cx="1224136" cy="157949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13176" y="1522864"/>
            <a:ext cx="349188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566674" y="1529225"/>
            <a:ext cx="349188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013176" y="2401563"/>
            <a:ext cx="349188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78388" y="2389157"/>
            <a:ext cx="349188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97506" y="1952485"/>
            <a:ext cx="349188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35896" y="3304024"/>
            <a:ext cx="1589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: 5</a:t>
            </a:r>
            <a:endParaRPr lang="ru-RU" sz="4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1805" y="3293466"/>
            <a:ext cx="1129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2</a:t>
            </a:r>
            <a:endParaRPr lang="ru-RU" sz="4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0907" y="2876331"/>
            <a:ext cx="56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095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37761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(161-bet) 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евушка думает или воображает с комическим воздушным шаром | Comic balloon,  Kids cartoon characters, Kid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8" y="2715766"/>
            <a:ext cx="2507479" cy="21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63738" y="1136276"/>
            <a:ext cx="873256" cy="136346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79912" y="3090289"/>
            <a:ext cx="1589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14 : 2</a:t>
            </a:r>
            <a:endParaRPr lang="ru-RU" sz="4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6639" y="3098453"/>
            <a:ext cx="1129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7</a:t>
            </a:r>
            <a:endParaRPr lang="ru-RU" sz="4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0907" y="2876331"/>
            <a:ext cx="56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541" y="1347614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319204" y="1923678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70059" y="1136276"/>
            <a:ext cx="873256" cy="136346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37862" y="1347614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325525" y="1923678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04392" y="1136276"/>
            <a:ext cx="873256" cy="136346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72195" y="1347614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359858" y="1923678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30792" y="1136276"/>
            <a:ext cx="873256" cy="136346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398595" y="1347614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386258" y="1923678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139750" y="1136276"/>
            <a:ext cx="873256" cy="136346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407553" y="1347614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395216" y="1923678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47016" y="1136276"/>
            <a:ext cx="873256" cy="136346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414819" y="1347614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402482" y="1923678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155128" y="1136276"/>
            <a:ext cx="873256" cy="136346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422931" y="1347614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410594" y="1923678"/>
            <a:ext cx="36004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227</Words>
  <Application>Microsoft Office PowerPoint</Application>
  <PresentationFormat>Экран (16:9)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19</cp:revision>
  <dcterms:created xsi:type="dcterms:W3CDTF">2022-01-01T12:21:56Z</dcterms:created>
  <dcterms:modified xsi:type="dcterms:W3CDTF">2022-01-05T07:29:10Z</dcterms:modified>
</cp:coreProperties>
</file>