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9" r:id="rId5"/>
    <p:sldId id="256" r:id="rId6"/>
    <p:sldId id="266" r:id="rId7"/>
    <p:sldId id="268" r:id="rId8"/>
    <p:sldId id="267" r:id="rId9"/>
    <p:sldId id="264" r:id="rId10"/>
    <p:sldId id="263" r:id="rId11"/>
    <p:sldId id="270" r:id="rId12"/>
    <p:sldId id="25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588969-ED10-4ED8-8246-D7A72B9F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509921"/>
            <a:ext cx="4608512" cy="193899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6600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2-sinf</a:t>
            </a:r>
            <a:endParaRPr lang="ru-RU" sz="5400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Northwood Nottingham Joint School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8757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  	</a:t>
            </a:r>
            <a:r>
              <a:rPr lang="en-US" sz="6000" dirty="0" err="1" smtClean="0">
                <a:solidFill>
                  <a:srgbClr val="FFFF00"/>
                </a:solidFill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sz="6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 164-bet. 6-topshiriq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626" y="316389"/>
            <a:ext cx="81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4" y="1243850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4182452" y="1981250"/>
            <a:ext cx="470114" cy="9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489" y="2019072"/>
            <a:ext cx="104231" cy="30642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973" y="191888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88" y="1234388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6366221" y="2014271"/>
            <a:ext cx="388207" cy="11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66221" y="1706082"/>
            <a:ext cx="194103" cy="22234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199157" y="192149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02" y="1245419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7876986" y="1827852"/>
            <a:ext cx="440323" cy="187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926387" y="1969687"/>
            <a:ext cx="0" cy="38603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824871" y="1932524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27" y="1252351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2730855" y="2011466"/>
            <a:ext cx="235057" cy="344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023383" y="2036225"/>
            <a:ext cx="265188" cy="798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856319" y="1939456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0" y="1252543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 flipH="1">
            <a:off x="909939" y="1960175"/>
            <a:ext cx="470114" cy="272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347104" y="1960175"/>
            <a:ext cx="272568" cy="6218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212989" y="193964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0559" y="3363838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36743" y="3363838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92927" y="3362225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01356" y="3362224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9186" y="3360611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49626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305504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13934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570118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95312" y="4147214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2:40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5873" y="4145600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3:35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4150" y="4133958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1:15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195832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702451" y="4140695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6:10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79186" y="4134770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5:45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588969-ED10-4ED8-8246-D7A72B9F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851670"/>
            <a:ext cx="5688632" cy="1754326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54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54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54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5400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11510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8-bob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552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Jadvallar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1-dars. 163-bet)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11102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	</a:t>
            </a:r>
            <a:r>
              <a:rPr lang="en-US" sz="3600" dirty="0" err="1" smtClean="0">
                <a:solidFill>
                  <a:srgbClr val="C00000"/>
                </a:solidFill>
              </a:rPr>
              <a:t>Mustaqil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topshiriqni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tekshirish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</a:p>
          <a:p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shakl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chizing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har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birining</a:t>
            </a:r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choragini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bo‘yang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658" y="2067694"/>
            <a:ext cx="2081142" cy="129614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5144" y="2087267"/>
            <a:ext cx="1027689" cy="63502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0658" y="2722290"/>
            <a:ext cx="20811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4" idx="2"/>
          </p:cNvCxnSpPr>
          <p:nvPr/>
        </p:nvCxnSpPr>
        <p:spPr>
          <a:xfrm flipH="1">
            <a:off x="1731229" y="2080743"/>
            <a:ext cx="1604" cy="1283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419872" y="1838530"/>
            <a:ext cx="1804319" cy="17544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2748805">
            <a:off x="3130810" y="2254982"/>
            <a:ext cx="1004164" cy="8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673235" y="2115626"/>
            <a:ext cx="1297592" cy="1200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0" idx="3"/>
          </p:cNvCxnSpPr>
          <p:nvPr/>
        </p:nvCxnSpPr>
        <p:spPr>
          <a:xfrm flipH="1">
            <a:off x="3684108" y="2115626"/>
            <a:ext cx="1301982" cy="122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2726738">
            <a:off x="5977641" y="1974093"/>
            <a:ext cx="1594433" cy="16017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768246" y="1645005"/>
            <a:ext cx="36002" cy="2259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48209" y="2764059"/>
            <a:ext cx="2260977" cy="10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/>
          <p:cNvSpPr/>
          <p:nvPr/>
        </p:nvSpPr>
        <p:spPr>
          <a:xfrm rot="2732539">
            <a:off x="5739205" y="2683353"/>
            <a:ext cx="1503275" cy="752186"/>
          </a:xfrm>
          <a:prstGeom prst="triangle">
            <a:avLst>
              <a:gd name="adj" fmla="val 50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1" y="267494"/>
            <a:ext cx="8648096" cy="47525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042" y="1856098"/>
            <a:ext cx="8648097" cy="13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042" y="2643758"/>
            <a:ext cx="86480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3434105"/>
            <a:ext cx="86480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4227934"/>
            <a:ext cx="8643098" cy="1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31840" y="267494"/>
            <a:ext cx="0" cy="4752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40152" y="267494"/>
            <a:ext cx="0" cy="4752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7216" y="360661"/>
            <a:ext cx="209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Hafta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kuni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4935" y="26585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Kunning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birinchi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1305" y="26522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Kunning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ikkinchi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613963"/>
            <a:ext cx="1006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yarmi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14605" y="613963"/>
            <a:ext cx="1006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yarmi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416" y="1207047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Dushanba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698" y="1915424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Seshanba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815" y="2707804"/>
            <a:ext cx="2523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Chorshanba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1532" y="3506160"/>
            <a:ext cx="2284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Payshanba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2522" y="4270273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Juma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51520" y="1059582"/>
            <a:ext cx="8648097" cy="13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ng-clipart-smiley-sunshine-people-sunfl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17" y="1059582"/>
            <a:ext cx="808253" cy="8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ng-clipart-smiley-sunshine-people-sun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16" y="3388379"/>
            <a:ext cx="808253" cy="8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png-clipart-smiley-sunshine-people-sun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18" y="4174260"/>
            <a:ext cx="808253" cy="8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ng-clipart-smiley-sunshine-people-sun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12" y="4199875"/>
            <a:ext cx="808253" cy="8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png-clipart-smiley-sunshine-people-sun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17" y="3388379"/>
            <a:ext cx="808253" cy="8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ng-clipart-smiley-sunshine-people-sunfl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15" y="2609951"/>
            <a:ext cx="808253" cy="8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s (9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26269"/>
          <a:stretch/>
        </p:blipFill>
        <p:spPr bwMode="auto">
          <a:xfrm>
            <a:off x="3863220" y="1831771"/>
            <a:ext cx="1572876" cy="7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images (9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26269"/>
          <a:stretch/>
        </p:blipFill>
        <p:spPr bwMode="auto">
          <a:xfrm>
            <a:off x="6665008" y="1059582"/>
            <a:ext cx="1571832" cy="7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images (9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26269"/>
          <a:stretch/>
        </p:blipFill>
        <p:spPr bwMode="auto">
          <a:xfrm>
            <a:off x="6781030" y="2609951"/>
            <a:ext cx="1607393" cy="7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images (9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26269"/>
          <a:stretch/>
        </p:blipFill>
        <p:spPr bwMode="auto">
          <a:xfrm>
            <a:off x="6807980" y="3430076"/>
            <a:ext cx="1580444" cy="7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ownload Rain Cloud - Признаки Осени Для Детей - Full Size PNG Image -  PNGk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06" y="2685545"/>
            <a:ext cx="1521490" cy="6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ownload Rain Cloud - Признаки Осени Для Детей - Full Size PNG Image -  PNGk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54" y="1907669"/>
            <a:ext cx="1361886" cy="7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97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1110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qator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ustun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(163-bet)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658" y="2067694"/>
            <a:ext cx="2585198" cy="105841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79712" y="2080743"/>
            <a:ext cx="0" cy="10584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31640" y="2080743"/>
            <a:ext cx="0" cy="10584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2080743"/>
            <a:ext cx="0" cy="10584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90658" y="2602377"/>
            <a:ext cx="258519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23928" y="1635646"/>
            <a:ext cx="3816424" cy="252028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12982" y="1648695"/>
            <a:ext cx="0" cy="25072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64910" y="1648695"/>
            <a:ext cx="0" cy="25072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5" idx="2"/>
          </p:cNvCxnSpPr>
          <p:nvPr/>
        </p:nvCxnSpPr>
        <p:spPr>
          <a:xfrm flipH="1">
            <a:off x="5832140" y="1648695"/>
            <a:ext cx="28914" cy="25072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23928" y="2142457"/>
            <a:ext cx="38164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99316" y="1635646"/>
            <a:ext cx="0" cy="25202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92280" y="1631458"/>
            <a:ext cx="0" cy="25244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23928" y="2627443"/>
            <a:ext cx="38164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23928" y="3124556"/>
            <a:ext cx="38164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38385" y="3651870"/>
            <a:ext cx="38164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1600" y="33287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 x 4 = 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4950" y="4227934"/>
            <a:ext cx="216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 x 6 = 30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53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1110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Modelga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ifodani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9025" y="1649486"/>
            <a:ext cx="1195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38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391064"/>
            <a:ext cx="589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746" y="1640455"/>
            <a:ext cx="1195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28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4920" y="1640455"/>
            <a:ext cx="1195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38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17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36425" y="2931790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80904" y="2931790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95146" y="2931790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2080" y="1402183"/>
            <a:ext cx="589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5767" y="1421605"/>
            <a:ext cx="589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380312" y="2283718"/>
            <a:ext cx="2446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36625" y="2283718"/>
            <a:ext cx="2446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64417" y="2291827"/>
            <a:ext cx="2446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1" t="32597" r="53984" b="48449"/>
          <a:stretch/>
        </p:blipFill>
        <p:spPr bwMode="auto">
          <a:xfrm>
            <a:off x="445829" y="1621227"/>
            <a:ext cx="2880320" cy="22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63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926" y="19548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masala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(164-bet)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511" y="1347614"/>
            <a:ext cx="7815543" cy="252028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03526" y="1360663"/>
            <a:ext cx="0" cy="25072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22930" y="1347614"/>
            <a:ext cx="0" cy="25202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0510" y="2057206"/>
            <a:ext cx="78155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1560" y="3863961"/>
            <a:ext cx="452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Yechish</a:t>
            </a:r>
            <a:r>
              <a:rPr lang="en-US" sz="3600" dirty="0" smtClean="0">
                <a:solidFill>
                  <a:srgbClr val="002060"/>
                </a:solidFill>
              </a:rPr>
              <a:t>: 1) 3 · 10 = 30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4281" y="3867894"/>
            <a:ext cx="353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2) 30 + 10 = 40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9270" y="134761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Bor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edi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2690" y="134761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Qo‘shildi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9870" y="1349355"/>
            <a:ext cx="151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Bo‘ldi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8106" y="2577212"/>
            <a:ext cx="75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42" y="2504814"/>
            <a:ext cx="1944098" cy="10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4216"/>
            <a:ext cx="1974013" cy="10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69" y="2961273"/>
            <a:ext cx="1872208" cy="10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74" y="2445586"/>
            <a:ext cx="1868663" cy="10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82340" y="4371950"/>
            <a:ext cx="521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Javob</a:t>
            </a:r>
            <a:r>
              <a:rPr lang="en-US" sz="3600" dirty="0" smtClean="0">
                <a:solidFill>
                  <a:srgbClr val="002060"/>
                </a:solidFill>
              </a:rPr>
              <a:t>: 40 ta </a:t>
            </a:r>
            <a:r>
              <a:rPr lang="en-US" sz="3600" dirty="0" err="1" smtClean="0">
                <a:solidFill>
                  <a:srgbClr val="002060"/>
                </a:solidFill>
              </a:rPr>
              <a:t>tuxum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53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346236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829" y="311102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1110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84" y="1275606"/>
            <a:ext cx="282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 : 10 : 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303" y="2355726"/>
            <a:ext cx="269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(90 - 30): 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20359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(100 - 70) : 3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39" y="2355283"/>
            <a:ext cx="286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80 - (73 - 3)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275606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2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3533" y="9223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9522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1645" y="2366352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310" y="86061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1214244"/>
            <a:ext cx="130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4134" y="2366352"/>
            <a:ext cx="117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10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194944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Picture 6" descr="Мультяшный маленький мальчик учится на столе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063170"/>
            <a:ext cx="2016223" cy="17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34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158</Words>
  <Application>Microsoft Office PowerPoint</Application>
  <PresentationFormat>Экран (16:9)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24</cp:revision>
  <dcterms:created xsi:type="dcterms:W3CDTF">2022-01-03T14:23:30Z</dcterms:created>
  <dcterms:modified xsi:type="dcterms:W3CDTF">2022-01-12T12:05:40Z</dcterms:modified>
</cp:coreProperties>
</file>