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4" r:id="rId3"/>
    <p:sldId id="260" r:id="rId4"/>
    <p:sldId id="257" r:id="rId5"/>
    <p:sldId id="263" r:id="rId6"/>
    <p:sldId id="256" r:id="rId7"/>
    <p:sldId id="275" r:id="rId8"/>
    <p:sldId id="279" r:id="rId9"/>
    <p:sldId id="278" r:id="rId10"/>
    <p:sldId id="277" r:id="rId11"/>
    <p:sldId id="276" r:id="rId12"/>
    <p:sldId id="270" r:id="rId13"/>
    <p:sldId id="271" r:id="rId14"/>
    <p:sldId id="272" r:id="rId15"/>
    <p:sldId id="273" r:id="rId16"/>
    <p:sldId id="261" r:id="rId17"/>
    <p:sldId id="274" r:id="rId18"/>
    <p:sldId id="262" r:id="rId19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98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9.jpeg"/><Relationship Id="rId4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13" Type="http://schemas.openxmlformats.org/officeDocument/2006/relationships/image" Target="../media/image21.png"/><Relationship Id="rId18" Type="http://schemas.openxmlformats.org/officeDocument/2006/relationships/image" Target="../media/image24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12" Type="http://schemas.microsoft.com/office/2007/relationships/hdphoto" Target="../media/hdphoto4.wdp"/><Relationship Id="rId17" Type="http://schemas.openxmlformats.org/officeDocument/2006/relationships/image" Target="../media/image11.jpeg"/><Relationship Id="rId2" Type="http://schemas.openxmlformats.org/officeDocument/2006/relationships/image" Target="../media/image3.png"/><Relationship Id="rId16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11" Type="http://schemas.openxmlformats.org/officeDocument/2006/relationships/image" Target="../media/image20.png"/><Relationship Id="rId5" Type="http://schemas.openxmlformats.org/officeDocument/2006/relationships/image" Target="../media/image15.jpeg"/><Relationship Id="rId15" Type="http://schemas.microsoft.com/office/2007/relationships/hdphoto" Target="../media/hdphoto5.wdp"/><Relationship Id="rId10" Type="http://schemas.microsoft.com/office/2007/relationships/hdphoto" Target="../media/hdphoto3.wdp"/><Relationship Id="rId19" Type="http://schemas.microsoft.com/office/2007/relationships/hdphoto" Target="../media/hdphoto6.wdp"/><Relationship Id="rId4" Type="http://schemas.openxmlformats.org/officeDocument/2006/relationships/image" Target="../media/image14.jpeg"/><Relationship Id="rId9" Type="http://schemas.openxmlformats.org/officeDocument/2006/relationships/image" Target="../media/image19.png"/><Relationship Id="rId1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Школьные принадлежности расположены в круглой форме на белом фоне |  Бесплатно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123728" y="1434734"/>
            <a:ext cx="547260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Matematika</a:t>
            </a:r>
            <a:r>
              <a:rPr lang="en-US" sz="7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6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	 2-sinf</a:t>
            </a:r>
            <a:endParaRPr lang="ru-RU" sz="6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9881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06951" y="316389"/>
            <a:ext cx="76667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Savollarga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jadvaldan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foydalanib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javob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			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beramiz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(165-bet)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4675" y="1516718"/>
            <a:ext cx="8353789" cy="2135152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195736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020272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76056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131840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395538" y="2355726"/>
            <a:ext cx="8352926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95538" y="3003798"/>
            <a:ext cx="8352926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123728" y="1647840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Yoshi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47864" y="1647840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Qiziqishi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20072" y="139878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Yoqtirgan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76056" y="1770951"/>
            <a:ext cx="2349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uy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hayvoni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20272" y="1436366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Yoqtirgan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93180" y="1776901"/>
            <a:ext cx="1549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rangi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7506" y="2419023"/>
            <a:ext cx="2017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Mahmud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7507" y="3026862"/>
            <a:ext cx="2017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Nozima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31840" y="2369221"/>
            <a:ext cx="1988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kompyuter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5422" y="3026861"/>
            <a:ext cx="152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o‘qish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68144" y="2404233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it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64088" y="3026862"/>
            <a:ext cx="152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mushuk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08304" y="2369347"/>
            <a:ext cx="152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qora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80312" y="3026860"/>
            <a:ext cx="1098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qizil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83768" y="2404233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83768" y="3026862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535809" y="4001993"/>
            <a:ext cx="58859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Kim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kompyuterga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qiziqadi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1465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06951" y="316389"/>
            <a:ext cx="76667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Savollarga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jadvaldan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foydalanib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javob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			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beramiz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(165-bet)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4675" y="1516718"/>
            <a:ext cx="8353789" cy="2135152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195736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020272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76056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131840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395538" y="2355726"/>
            <a:ext cx="8352926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95538" y="3003798"/>
            <a:ext cx="8352926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123728" y="1647840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Yoshi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47864" y="1647840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Qiziqishi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20072" y="139878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Yoqtirgan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76056" y="1770951"/>
            <a:ext cx="2349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uy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hayvoni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20272" y="1436366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Yoqtirgan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93180" y="1776901"/>
            <a:ext cx="1549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rangi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7506" y="2419023"/>
            <a:ext cx="2017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Mahmud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7507" y="3026862"/>
            <a:ext cx="2017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Nozima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31840" y="2369221"/>
            <a:ext cx="1988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kompyuter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5422" y="3026861"/>
            <a:ext cx="152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o‘qish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68144" y="2404233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it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64088" y="3026862"/>
            <a:ext cx="152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mushuk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08304" y="2369347"/>
            <a:ext cx="152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qora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80312" y="3026860"/>
            <a:ext cx="1098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qizil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83768" y="2404233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83768" y="3026862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79079" y="3939902"/>
            <a:ext cx="63267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8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yoshli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bola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itni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yoqtiradimi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9943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06951" y="316389"/>
            <a:ext cx="76667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Jadvalni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daftarimizga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ko‘chirib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kataklarini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 (165-bet)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2667" y="1516718"/>
            <a:ext cx="8496943" cy="2783224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004048" y="1542375"/>
            <a:ext cx="0" cy="2757567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668344" y="1516718"/>
            <a:ext cx="0" cy="278322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732240" y="1516718"/>
            <a:ext cx="0" cy="278322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868144" y="1516718"/>
            <a:ext cx="0" cy="278322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322667" y="2355726"/>
            <a:ext cx="8496943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22666" y="3003798"/>
            <a:ext cx="8496943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932040" y="1618453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2-”A”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680350" y="1647840"/>
            <a:ext cx="11392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Jami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7506" y="2419023"/>
            <a:ext cx="41465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O‘quvchilar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soni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148064" y="2400523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34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671070" y="1625628"/>
            <a:ext cx="1161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2-”D”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5786400" y="1624198"/>
            <a:ext cx="11618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2-”B”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012160" y="2390861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31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6876256" y="2390861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35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028384" y="2400523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292080" y="304276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956376" y="3651870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42" name="Прямая соединительная линия 41"/>
          <p:cNvCxnSpPr/>
          <p:nvPr/>
        </p:nvCxnSpPr>
        <p:spPr>
          <a:xfrm flipH="1">
            <a:off x="322667" y="3651870"/>
            <a:ext cx="8496943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012160" y="304276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31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876256" y="304276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34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7889940" y="3042768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97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254573" y="3693314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084168" y="3693315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0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020272" y="3693316"/>
            <a:ext cx="7200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22666" y="3028694"/>
            <a:ext cx="4491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Darsga</a:t>
            </a:r>
            <a:r>
              <a:rPr lang="en-US" sz="3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qatnashganlar</a:t>
            </a:r>
            <a:r>
              <a:rPr lang="en-US" sz="3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soni</a:t>
            </a:r>
            <a:endParaRPr lang="ru-RU" sz="3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313792" y="3708703"/>
            <a:ext cx="482453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Darsga</a:t>
            </a:r>
            <a:r>
              <a:rPr lang="en-US" sz="3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qatnashmaganlar</a:t>
            </a:r>
            <a:r>
              <a:rPr lang="en-US" sz="3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0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soni</a:t>
            </a:r>
            <a:endParaRPr lang="ru-RU" sz="30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832934" y="2390860"/>
            <a:ext cx="9606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100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7982880" y="3677488"/>
            <a:ext cx="53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122672" y="3022429"/>
            <a:ext cx="7823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32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09842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0" grpId="0"/>
      <p:bldP spid="41" grpId="0"/>
      <p:bldP spid="51" grpId="0"/>
      <p:bldP spid="52" grpId="0"/>
      <p:bldP spid="5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75656" y="327218"/>
            <a:ext cx="64774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Natijalar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nimaga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 (165-bet)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77924" y="1459016"/>
            <a:ext cx="1022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x 2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 descr="D:\5ee1998bf4ffb9d80dbe70d75f2da88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64" y="1325942"/>
            <a:ext cx="1343226" cy="10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:\5ee1998bf4ffb9d80dbe70d75f2da889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25942"/>
            <a:ext cx="1343226" cy="10745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Pink Balloon Png Transparent Background - Birthday Balloons Png, Png  Download - kind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626" y="3117905"/>
            <a:ext cx="980240" cy="160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Pink Balloon Png Transparent Background - Birthday Balloons Png, Png  Download - kind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866" y="3117905"/>
            <a:ext cx="980240" cy="160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0" descr="Pink Balloon Png Transparent Background - Birthday Balloons Png, Png  Download - kind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8184" y="3117905"/>
            <a:ext cx="980240" cy="160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0" descr="Pink Balloon Png Transparent Background - Birthday Balloons Png, Png  Download - kind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424" y="3117905"/>
            <a:ext cx="980240" cy="1601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D:\84157745_13295279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64315">
            <a:off x="6832405" y="1400336"/>
            <a:ext cx="1707461" cy="108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1" descr="D:\84157745_13295279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05016">
            <a:off x="7296709" y="1206386"/>
            <a:ext cx="1710820" cy="10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D:\84157745_1329527912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64315">
            <a:off x="4920101" y="1344412"/>
            <a:ext cx="1707461" cy="1087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11" descr="D:\84157745_1329527912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05016">
            <a:off x="5384405" y="1150462"/>
            <a:ext cx="1710820" cy="1090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/>
          <p:cNvSpPr txBox="1"/>
          <p:nvPr/>
        </p:nvSpPr>
        <p:spPr>
          <a:xfrm>
            <a:off x="3455492" y="1900584"/>
            <a:ext cx="1022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+ 3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994935" y="2931790"/>
            <a:ext cx="1022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+ 6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994935" y="2474368"/>
            <a:ext cx="1022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 x 2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56988" y="3745002"/>
            <a:ext cx="10227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x 4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656988" y="4210830"/>
            <a:ext cx="28460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 + 3 + 3 + 3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332326" y="1459016"/>
            <a:ext cx="84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6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32326" y="1901916"/>
            <a:ext cx="842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6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877554" y="2488623"/>
            <a:ext cx="11508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12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877554" y="2931790"/>
            <a:ext cx="11508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12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504594" y="3759831"/>
            <a:ext cx="11508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12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6733538" y="4223733"/>
            <a:ext cx="11508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  <a:latin typeface="+mj-lt"/>
                <a:cs typeface="Times New Roman" panose="02020603050405020304" pitchFamily="18" charset="0"/>
              </a:rPr>
              <a:t>= 12</a:t>
            </a:r>
            <a:endParaRPr lang="ru-RU" sz="3200" b="1" dirty="0">
              <a:solidFill>
                <a:srgbClr val="00B05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34753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  <p:bldP spid="30" grpId="0"/>
      <p:bldP spid="31" grpId="0"/>
      <p:bldP spid="32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50" y="-1949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25460" y="263787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kataklarga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mevalarni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qo‘yish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mumkin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(166-bet)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AutoShape 2" descr="D:\1614840304_banana-clip-art-free-pn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D:\1614840304_banana-clip-art-free-png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D:\1614840304_banana-clip-art-free-png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5" name="Picture 7" descr="D:\images (11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2" t="10492" r="21340" b="12532"/>
          <a:stretch/>
        </p:blipFill>
        <p:spPr bwMode="auto">
          <a:xfrm>
            <a:off x="539552" y="1779662"/>
            <a:ext cx="875909" cy="97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cherry_PNG309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83009" flipH="1">
            <a:off x="4728269" y="1602644"/>
            <a:ext cx="567593" cy="100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utoShape 10" descr="клубника векторный рисунок ПНГ на Прозрачном Фоне • Скачать PNG клубника  векторный рисунок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9" name="Picture 11" descr="D:\Без названия (7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620" y="1873586"/>
            <a:ext cx="617389" cy="7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7" descr="D:\images (11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2" t="10492" r="21340" b="12532"/>
          <a:stretch/>
        </p:blipFill>
        <p:spPr bwMode="auto">
          <a:xfrm>
            <a:off x="3123332" y="1779661"/>
            <a:ext cx="904761" cy="927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1" descr="D:\Без названия (7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9037" y="1873586"/>
            <a:ext cx="617389" cy="7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7" descr="D:\images (11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2" t="10492" r="21340" b="12532"/>
          <a:stretch/>
        </p:blipFill>
        <p:spPr bwMode="auto">
          <a:xfrm>
            <a:off x="5247027" y="1810312"/>
            <a:ext cx="864096" cy="880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D:\cherry_PNG309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22632" flipH="1">
            <a:off x="7188554" y="1599974"/>
            <a:ext cx="567593" cy="100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7" descr="D:\images (11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2" t="10492" r="21340" b="12532"/>
          <a:stretch/>
        </p:blipFill>
        <p:spPr bwMode="auto">
          <a:xfrm>
            <a:off x="7740352" y="1779661"/>
            <a:ext cx="864096" cy="819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119616" y="1786117"/>
            <a:ext cx="914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6177880" y="1732233"/>
            <a:ext cx="914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1547664" y="3867894"/>
            <a:ext cx="914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2579150" y="3867894"/>
            <a:ext cx="914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3579376" y="3879701"/>
            <a:ext cx="914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4595374" y="3879701"/>
            <a:ext cx="914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5603486" y="3867894"/>
            <a:ext cx="914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6633302" y="3867894"/>
            <a:ext cx="914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Picture 11" descr="D:\Без названия (7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169" y="3959776"/>
            <a:ext cx="617389" cy="7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1" descr="D:\Без названия (7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991" y="3960826"/>
            <a:ext cx="617389" cy="7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8" descr="D:\cherry_PNG309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4478" flipH="1">
            <a:off x="2699424" y="3752522"/>
            <a:ext cx="618118" cy="95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8" descr="D:\cherry_PNG309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9805" flipH="1">
            <a:off x="6666143" y="3753542"/>
            <a:ext cx="668815" cy="96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7" descr="D:\images (11)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2" t="10492" r="21340" b="12532"/>
          <a:stretch/>
        </p:blipFill>
        <p:spPr bwMode="auto">
          <a:xfrm>
            <a:off x="4602683" y="3913307"/>
            <a:ext cx="843743" cy="86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:\png-clipart-banana-america-s-breakroom-raleigh-cincinnati-indiana-banana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51" t="5129" r="28401" b="2536"/>
          <a:stretch/>
        </p:blipFill>
        <p:spPr bwMode="auto">
          <a:xfrm rot="1100389">
            <a:off x="3721415" y="3832520"/>
            <a:ext cx="735880" cy="102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43735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-3.34362E-6 L -0.05764 -0.3979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2" y="-1991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06854E-7 L 0.06563 -0.42729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81" y="-213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50" y="-1949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25460" y="263787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Bo‘sh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kataklarga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mevalarni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qo‘yish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mumkin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(166-bet)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AutoShape 2" descr="D:\1614840304_banana-clip-art-free-pn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D:\1614840304_banana-clip-art-free-png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D:\1614840304_banana-clip-art-free-png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клубника векторный рисунок ПНГ на Прозрачном Фоне • Скачать PNG клубника  векторный рисунок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9" name="Picture 11" descr="D:\Без названия (7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620" y="1873586"/>
            <a:ext cx="617389" cy="7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1" descr="D:\Без названия (7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5808" y="1857094"/>
            <a:ext cx="617389" cy="7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2119616" y="1786117"/>
            <a:ext cx="914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40"/>
          <p:cNvSpPr/>
          <p:nvPr/>
        </p:nvSpPr>
        <p:spPr>
          <a:xfrm>
            <a:off x="6795562" y="1732233"/>
            <a:ext cx="914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1547664" y="3867894"/>
            <a:ext cx="914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Прямоугольник 42"/>
          <p:cNvSpPr/>
          <p:nvPr/>
        </p:nvSpPr>
        <p:spPr>
          <a:xfrm>
            <a:off x="2579150" y="3867894"/>
            <a:ext cx="914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Прямоугольник 43"/>
          <p:cNvSpPr/>
          <p:nvPr/>
        </p:nvSpPr>
        <p:spPr>
          <a:xfrm>
            <a:off x="3579376" y="3879701"/>
            <a:ext cx="914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Прямоугольник 44"/>
          <p:cNvSpPr/>
          <p:nvPr/>
        </p:nvSpPr>
        <p:spPr>
          <a:xfrm>
            <a:off x="4595374" y="3879701"/>
            <a:ext cx="914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Прямоугольник 45"/>
          <p:cNvSpPr/>
          <p:nvPr/>
        </p:nvSpPr>
        <p:spPr>
          <a:xfrm>
            <a:off x="5603486" y="3867894"/>
            <a:ext cx="914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6633302" y="3867894"/>
            <a:ext cx="914400" cy="9144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Picture 11" descr="D:\Без названия (7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169" y="3959776"/>
            <a:ext cx="617389" cy="7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1" descr="D:\Без названия (7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1991" y="3960826"/>
            <a:ext cx="617389" cy="7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8" descr="D:\cherry_PNG309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74478" flipH="1">
            <a:off x="2699424" y="3752522"/>
            <a:ext cx="618118" cy="95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8" descr="D:\cherry_PNG309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99805" flipH="1">
            <a:off x="6666143" y="3753542"/>
            <a:ext cx="668815" cy="967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7" descr="D:\images (11)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642" t="10492" r="21340" b="12532"/>
          <a:stretch/>
        </p:blipFill>
        <p:spPr bwMode="auto">
          <a:xfrm>
            <a:off x="4602683" y="3913307"/>
            <a:ext cx="843743" cy="860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D:\png-clipart-banana-america-s-breakroom-raleigh-cincinnati-indiana-banana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51" t="5129" r="28401" b="2536"/>
          <a:stretch/>
        </p:blipFill>
        <p:spPr bwMode="auto">
          <a:xfrm rot="1100389">
            <a:off x="3721415" y="3832520"/>
            <a:ext cx="735880" cy="102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D:\Без названия (7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767" y="1857093"/>
            <a:ext cx="617389" cy="7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D:\Без названия (7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843" y="1812308"/>
            <a:ext cx="617389" cy="7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1" descr="D:\Без названия (7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2999" y="1825921"/>
            <a:ext cx="617389" cy="7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2" descr="D:\png-clipart-banana-america-s-breakroom-raleigh-cincinnati-indiana-banana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51" t="5129" r="28401" b="2536"/>
          <a:stretch/>
        </p:blipFill>
        <p:spPr bwMode="auto">
          <a:xfrm rot="1100389">
            <a:off x="3917889" y="1678621"/>
            <a:ext cx="735880" cy="102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2" descr="D:\png-clipart-banana-america-s-breakroom-raleigh-cincinnati-indiana-banana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51" t="5129" r="28401" b="2536"/>
          <a:stretch/>
        </p:blipFill>
        <p:spPr bwMode="auto">
          <a:xfrm rot="1100389">
            <a:off x="3226729" y="1692233"/>
            <a:ext cx="735880" cy="102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2" descr="D:\png-clipart-banana-america-s-breakroom-raleigh-cincinnati-indiana-banana.pn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851" t="5129" r="28401" b="2536"/>
          <a:stretch/>
        </p:blipFill>
        <p:spPr bwMode="auto">
          <a:xfrm rot="1100389">
            <a:off x="7880389" y="1692234"/>
            <a:ext cx="735880" cy="102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195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6 -1.23457E-6 L 0.06041 -0.3987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21" y="-199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4.44444E-6 L 0.35209 -0.414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04" y="-20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Детские рам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56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47864" y="1347614"/>
            <a:ext cx="4904484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r>
              <a:rPr lang="en-US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166</a:t>
            </a:r>
            <a:r>
              <a:rPr lang="en-US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-bet. </a:t>
            </a:r>
            <a:r>
              <a:rPr lang="ru-RU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en-US" sz="48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48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misol</a:t>
            </a:r>
            <a:endParaRPr lang="ru-RU" sz="4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0188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650" y="-1949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25460" y="263787"/>
            <a:ext cx="76328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Jadvalni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to‘ldiramiz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meva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ko‘p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Jami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mevalar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qancha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 (166-bet)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AutoShape 2" descr="D:\1614840304_banana-clip-art-free-png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D:\1614840304_banana-clip-art-free-png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6" descr="D:\1614840304_banana-clip-art-free-png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клубника векторный рисунок ПНГ на Прозрачном Фоне • Скачать PNG клубника  векторный рисунок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9" name="Picture 11" descr="D:\Без названия (7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73265">
            <a:off x="697918" y="2169679"/>
            <a:ext cx="425076" cy="5193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1" descr="D:\Без названия (7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2163" y="3019902"/>
            <a:ext cx="409149" cy="499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Прямоугольник 40"/>
          <p:cNvSpPr/>
          <p:nvPr/>
        </p:nvSpPr>
        <p:spPr>
          <a:xfrm>
            <a:off x="5067201" y="1558324"/>
            <a:ext cx="3753272" cy="3245674"/>
          </a:xfrm>
          <a:prstGeom prst="rect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Picture 11" descr="D:\Без названия (7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90527">
            <a:off x="849433" y="3420404"/>
            <a:ext cx="440409" cy="53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1" descr="D:\Без названия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515" y="1732233"/>
            <a:ext cx="433672" cy="529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1" descr="D:\Без названия (7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0508" y="2938083"/>
            <a:ext cx="444815" cy="54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1" descr="D:\Без названия (7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737" y="3546207"/>
            <a:ext cx="434665" cy="53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Без названия (8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0704" y="2692152"/>
            <a:ext cx="658867" cy="86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6" descr="D:\images (1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1384" y="2110353"/>
            <a:ext cx="729767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Апельсин PNG фото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289" y="2222081"/>
            <a:ext cx="763796" cy="7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D:\images (1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4248" y="3282203"/>
            <a:ext cx="729767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D:\images (1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512" y="1426477"/>
            <a:ext cx="729767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11" descr="D:\Без названия (7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82919">
            <a:off x="905704" y="2660972"/>
            <a:ext cx="440409" cy="53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11" descr="D:\Без названия (7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52879">
            <a:off x="1355184" y="1920413"/>
            <a:ext cx="440409" cy="53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2" descr="D:\Без названия (8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28813">
            <a:off x="290969" y="2724577"/>
            <a:ext cx="658867" cy="86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2" descr="D:\Без названия (8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027090">
            <a:off x="2264510" y="2753960"/>
            <a:ext cx="658867" cy="86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2" descr="D:\Без названия (8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6" y="2189433"/>
            <a:ext cx="658867" cy="86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6" descr="D:\images (1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6428" y="2028230"/>
            <a:ext cx="729767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6" descr="D:\images (1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3944" y="3299244"/>
            <a:ext cx="729767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11" descr="D:\Без названия (7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687" y="1514807"/>
            <a:ext cx="444815" cy="54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8" descr="Апельсин PNG фото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150" y="2369864"/>
            <a:ext cx="763796" cy="7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6" name="Picture 6" descr="D:\images (1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916" y="3208208"/>
            <a:ext cx="729767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2" descr="D:\Без названия (8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64" y="1569541"/>
            <a:ext cx="658867" cy="863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11" descr="D:\Без названия (7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6306">
            <a:off x="4542537" y="2936498"/>
            <a:ext cx="444815" cy="54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9" name="Picture 11" descr="D:\Без названия (7)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06306">
            <a:off x="4542540" y="1514807"/>
            <a:ext cx="444815" cy="543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11" descr="D:\Без названия (7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452879">
            <a:off x="2373740" y="1607291"/>
            <a:ext cx="440409" cy="538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5067201" y="2058226"/>
            <a:ext cx="3753272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Picture 6" descr="D:\images (12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8334" y="1410413"/>
            <a:ext cx="729767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Прямая соединительная линия 70"/>
          <p:cNvCxnSpPr/>
          <p:nvPr/>
        </p:nvCxnSpPr>
        <p:spPr>
          <a:xfrm>
            <a:off x="5067198" y="2761005"/>
            <a:ext cx="3753272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>
            <a:off x="5067201" y="3469142"/>
            <a:ext cx="3753272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8" descr="Апельсин PNG фото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6" y="1534735"/>
            <a:ext cx="763796" cy="754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3" name="Прямая соединительная линия 72"/>
          <p:cNvCxnSpPr/>
          <p:nvPr/>
        </p:nvCxnSpPr>
        <p:spPr>
          <a:xfrm>
            <a:off x="5067198" y="4155926"/>
            <a:ext cx="3753272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единительная линия 73"/>
          <p:cNvCxnSpPr/>
          <p:nvPr/>
        </p:nvCxnSpPr>
        <p:spPr>
          <a:xfrm>
            <a:off x="5067201" y="4793169"/>
            <a:ext cx="3753272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7812360" y="1558324"/>
            <a:ext cx="0" cy="324567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>
            <a:off x="6444208" y="1547495"/>
            <a:ext cx="0" cy="3245674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TextBox 76"/>
          <p:cNvSpPr txBox="1"/>
          <p:nvPr/>
        </p:nvSpPr>
        <p:spPr>
          <a:xfrm>
            <a:off x="6436379" y="1514807"/>
            <a:ext cx="1447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Sanog‘i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7874522" y="1525578"/>
            <a:ext cx="9459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Soni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79" name="Picture 6" descr="D:\images (12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0460" y="2058226"/>
            <a:ext cx="793707" cy="661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0" name="Picture 8" descr="Апельсин PNG фото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7859" y="2804758"/>
            <a:ext cx="775315" cy="638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11" descr="D:\Без названия (7).jp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3994" y="3504764"/>
            <a:ext cx="568227" cy="609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2" descr="D:\Без названия (8)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366366">
            <a:off x="5506060" y="4128509"/>
            <a:ext cx="598911" cy="66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/>
          <p:cNvSpPr txBox="1"/>
          <p:nvPr/>
        </p:nvSpPr>
        <p:spPr>
          <a:xfrm>
            <a:off x="8044348" y="2075388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40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 flipH="1">
            <a:off x="7524328" y="2262039"/>
            <a:ext cx="67822" cy="3665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flipH="1">
            <a:off x="7312490" y="2287094"/>
            <a:ext cx="67822" cy="3665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>
            <a:off x="6588224" y="2237604"/>
            <a:ext cx="72008" cy="351074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flipH="1">
            <a:off x="6751599" y="2219577"/>
            <a:ext cx="67822" cy="3665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flipH="1">
            <a:off x="6853332" y="2224260"/>
            <a:ext cx="67822" cy="36659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flipH="1">
            <a:off x="7028615" y="2288984"/>
            <a:ext cx="216268" cy="315217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>
            <a:off x="6733527" y="2254418"/>
            <a:ext cx="476517" cy="230892"/>
          </a:xfrm>
          <a:prstGeom prst="line">
            <a:avLst/>
          </a:prstGeom>
          <a:ln w="571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038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Детские рам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56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13123" y="987574"/>
            <a:ext cx="46150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i="1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E’tiboringiz</a:t>
            </a:r>
            <a:r>
              <a:rPr lang="en-US" sz="5400" i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</a:p>
          <a:p>
            <a:r>
              <a:rPr lang="en-US" sz="5400" i="1" dirty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5400" i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      </a:t>
            </a:r>
            <a:r>
              <a:rPr lang="en-US" sz="5400" i="1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uchun</a:t>
            </a:r>
            <a:endParaRPr lang="en-US" sz="5400" i="1" dirty="0" smtClean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5400" i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            </a:t>
            </a:r>
            <a:r>
              <a:rPr lang="en-US" sz="5400" i="1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rahmat</a:t>
            </a:r>
            <a:r>
              <a:rPr lang="en-US" sz="5400" i="1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!</a:t>
            </a:r>
            <a:endParaRPr lang="ru-RU" sz="5400" i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30446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Школьные принадлежности расположены в круглой форме на белом фоне |  Бесплатно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1417588"/>
            <a:ext cx="7056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sz="6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Mavzu</a:t>
            </a:r>
            <a:r>
              <a:rPr lang="en-US" sz="6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6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Jadvallar</a:t>
            </a:r>
            <a:r>
              <a:rPr lang="en-US" sz="6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    	</a:t>
            </a:r>
            <a:r>
              <a:rPr lang="en-US" sz="54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(165-bet. 2-dars)  </a:t>
            </a:r>
            <a:endParaRPr lang="ru-RU" sz="4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9805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Детские рам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56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347864" y="1347614"/>
            <a:ext cx="4778872" cy="21236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endParaRPr lang="en-US" sz="4400" dirty="0" smtClean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4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     </a:t>
            </a:r>
            <a:r>
              <a:rPr lang="en-US" sz="4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tekshiramiz</a:t>
            </a:r>
            <a:r>
              <a:rPr lang="en-US" sz="4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:</a:t>
            </a:r>
          </a:p>
          <a:p>
            <a:r>
              <a:rPr lang="en-US" sz="4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ru-RU" sz="4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164</a:t>
            </a:r>
            <a:r>
              <a:rPr lang="en-US" sz="4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-bet. </a:t>
            </a:r>
            <a:r>
              <a:rPr lang="ru-RU" sz="4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6</a:t>
            </a:r>
            <a:r>
              <a:rPr lang="en-US" sz="44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44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misol</a:t>
            </a:r>
            <a:endParaRPr lang="ru-RU" sz="4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4955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9626" y="316389"/>
            <a:ext cx="8170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Soatlarga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mos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vaqtni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yozamiz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4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404" y="1243850"/>
            <a:ext cx="1788170" cy="153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/>
          <p:cNvCxnSpPr/>
          <p:nvPr/>
        </p:nvCxnSpPr>
        <p:spPr>
          <a:xfrm flipH="1" flipV="1">
            <a:off x="4182452" y="1981250"/>
            <a:ext cx="470114" cy="964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644489" y="2019072"/>
            <a:ext cx="104231" cy="306423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4542973" y="1918880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588" y="1234388"/>
            <a:ext cx="1788170" cy="153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Прямая со стрелкой 30"/>
          <p:cNvCxnSpPr/>
          <p:nvPr/>
        </p:nvCxnSpPr>
        <p:spPr>
          <a:xfrm>
            <a:off x="6366221" y="2014271"/>
            <a:ext cx="388207" cy="1192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V="1">
            <a:off x="6366221" y="1706082"/>
            <a:ext cx="194103" cy="222343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6199157" y="1921493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302" y="1245419"/>
            <a:ext cx="1788170" cy="153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Прямая со стрелкой 34"/>
          <p:cNvCxnSpPr/>
          <p:nvPr/>
        </p:nvCxnSpPr>
        <p:spPr>
          <a:xfrm flipV="1">
            <a:off x="7876986" y="1827852"/>
            <a:ext cx="440323" cy="18728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7926387" y="1969687"/>
            <a:ext cx="0" cy="386039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7824871" y="1932524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827" y="1252351"/>
            <a:ext cx="1788170" cy="153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Прямая со стрелкой 38"/>
          <p:cNvCxnSpPr/>
          <p:nvPr/>
        </p:nvCxnSpPr>
        <p:spPr>
          <a:xfrm flipH="1">
            <a:off x="2730855" y="2011466"/>
            <a:ext cx="235057" cy="3442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>
            <a:off x="3023383" y="2036225"/>
            <a:ext cx="265188" cy="79808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2856319" y="1939456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20" y="1252543"/>
            <a:ext cx="1788170" cy="153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Прямая со стрелкой 42"/>
          <p:cNvCxnSpPr/>
          <p:nvPr/>
        </p:nvCxnSpPr>
        <p:spPr>
          <a:xfrm flipH="1">
            <a:off x="909939" y="1960175"/>
            <a:ext cx="470114" cy="27206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V="1">
            <a:off x="1347104" y="1960175"/>
            <a:ext cx="272568" cy="62185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1212989" y="1939648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780559" y="3363838"/>
            <a:ext cx="995601" cy="504056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TextBox 22"/>
          <p:cNvSpPr txBox="1"/>
          <p:nvPr/>
        </p:nvSpPr>
        <p:spPr>
          <a:xfrm>
            <a:off x="839128" y="3323478"/>
            <a:ext cx="1212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2:40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2436743" y="3363838"/>
            <a:ext cx="995601" cy="504056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2495312" y="3323478"/>
            <a:ext cx="1212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3:35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4092927" y="3362225"/>
            <a:ext cx="995601" cy="504056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TextBox 50"/>
          <p:cNvSpPr txBox="1"/>
          <p:nvPr/>
        </p:nvSpPr>
        <p:spPr>
          <a:xfrm>
            <a:off x="4151496" y="3321865"/>
            <a:ext cx="1212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5:45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701356" y="3362224"/>
            <a:ext cx="995601" cy="504056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5759925" y="3321864"/>
            <a:ext cx="1212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1:15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7379186" y="3360611"/>
            <a:ext cx="995601" cy="504056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7437755" y="3320251"/>
            <a:ext cx="1212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6:10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49626" y="4155926"/>
            <a:ext cx="1258078" cy="57606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2305504" y="4155926"/>
            <a:ext cx="1258078" cy="57606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3913934" y="4155926"/>
            <a:ext cx="1258078" cy="57606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5570118" y="4155926"/>
            <a:ext cx="1258078" cy="57606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7195832" y="4155926"/>
            <a:ext cx="1258078" cy="57606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1786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49626" y="316389"/>
            <a:ext cx="81708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Soatlarga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mos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vaqtni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yozamiz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4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0404" y="1243850"/>
            <a:ext cx="1788170" cy="153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5" name="Прямая со стрелкой 14"/>
          <p:cNvCxnSpPr/>
          <p:nvPr/>
        </p:nvCxnSpPr>
        <p:spPr>
          <a:xfrm>
            <a:off x="4590727" y="1949488"/>
            <a:ext cx="435962" cy="29282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flipH="1">
            <a:off x="4355976" y="2019072"/>
            <a:ext cx="288513" cy="153211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Овал 16"/>
          <p:cNvSpPr/>
          <p:nvPr/>
        </p:nvSpPr>
        <p:spPr>
          <a:xfrm>
            <a:off x="4542973" y="1918880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6588" y="1234388"/>
            <a:ext cx="1788170" cy="153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Прямая со стрелкой 30"/>
          <p:cNvCxnSpPr/>
          <p:nvPr/>
        </p:nvCxnSpPr>
        <p:spPr>
          <a:xfrm flipH="1" flipV="1">
            <a:off x="6053575" y="1658744"/>
            <a:ext cx="282053" cy="355527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stCxn id="33" idx="5"/>
          </p:cNvCxnSpPr>
          <p:nvPr/>
        </p:nvCxnSpPr>
        <p:spPr>
          <a:xfrm>
            <a:off x="6386239" y="2069241"/>
            <a:ext cx="310718" cy="93465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Овал 32"/>
          <p:cNvSpPr/>
          <p:nvPr/>
        </p:nvSpPr>
        <p:spPr>
          <a:xfrm>
            <a:off x="6199157" y="1921493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4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302" y="1245419"/>
            <a:ext cx="1788170" cy="153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Прямая со стрелкой 34"/>
          <p:cNvCxnSpPr>
            <a:stCxn id="37" idx="1"/>
          </p:cNvCxnSpPr>
          <p:nvPr/>
        </p:nvCxnSpPr>
        <p:spPr>
          <a:xfrm>
            <a:off x="7856969" y="1957873"/>
            <a:ext cx="315771" cy="43746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>
            <a:stCxn id="37" idx="0"/>
          </p:cNvCxnSpPr>
          <p:nvPr/>
        </p:nvCxnSpPr>
        <p:spPr>
          <a:xfrm flipV="1">
            <a:off x="7934461" y="1658744"/>
            <a:ext cx="40196" cy="273780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Овал 36"/>
          <p:cNvSpPr/>
          <p:nvPr/>
        </p:nvSpPr>
        <p:spPr>
          <a:xfrm>
            <a:off x="7824871" y="1932524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8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1827" y="1252351"/>
            <a:ext cx="1788170" cy="153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9" name="Прямая со стрелкой 38"/>
          <p:cNvCxnSpPr/>
          <p:nvPr/>
        </p:nvCxnSpPr>
        <p:spPr>
          <a:xfrm flipV="1">
            <a:off x="2920527" y="1658744"/>
            <a:ext cx="309943" cy="38671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 стрелкой 39"/>
          <p:cNvCxnSpPr/>
          <p:nvPr/>
        </p:nvCxnSpPr>
        <p:spPr>
          <a:xfrm flipH="1" flipV="1">
            <a:off x="2790912" y="1706082"/>
            <a:ext cx="175000" cy="330143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Овал 40"/>
          <p:cNvSpPr/>
          <p:nvPr/>
        </p:nvSpPr>
        <p:spPr>
          <a:xfrm>
            <a:off x="2856319" y="1939456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2" name="Picture 3" descr="D:\gratis-png-reloj-cara-cuarzo-reloj-pared-calcomania-reloj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20" y="1252543"/>
            <a:ext cx="1788170" cy="153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3" name="Прямая со стрелкой 42"/>
          <p:cNvCxnSpPr/>
          <p:nvPr/>
        </p:nvCxnSpPr>
        <p:spPr>
          <a:xfrm flipH="1" flipV="1">
            <a:off x="943812" y="1796159"/>
            <a:ext cx="378767" cy="218974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/>
          <p:nvPr/>
        </p:nvCxnSpPr>
        <p:spPr>
          <a:xfrm flipH="1" flipV="1">
            <a:off x="1043608" y="2005428"/>
            <a:ext cx="303496" cy="16933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Овал 44"/>
          <p:cNvSpPr/>
          <p:nvPr/>
        </p:nvSpPr>
        <p:spPr>
          <a:xfrm>
            <a:off x="1212989" y="1939648"/>
            <a:ext cx="219180" cy="173097"/>
          </a:xfrm>
          <a:prstGeom prst="ellipse">
            <a:avLst/>
          </a:prstGeom>
          <a:solidFill>
            <a:schemeClr val="tx1">
              <a:lumMod val="75000"/>
              <a:lumOff val="25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780559" y="3363838"/>
            <a:ext cx="995601" cy="504056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2436743" y="3363838"/>
            <a:ext cx="995601" cy="504056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Скругленный прямоугольник 49"/>
          <p:cNvSpPr/>
          <p:nvPr/>
        </p:nvSpPr>
        <p:spPr>
          <a:xfrm>
            <a:off x="4092927" y="3362225"/>
            <a:ext cx="995601" cy="504056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2" name="Скругленный прямоугольник 51"/>
          <p:cNvSpPr/>
          <p:nvPr/>
        </p:nvSpPr>
        <p:spPr>
          <a:xfrm>
            <a:off x="5701356" y="3362224"/>
            <a:ext cx="995601" cy="504056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5759925" y="3321864"/>
            <a:ext cx="1212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3:55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4" name="Скругленный прямоугольник 53"/>
          <p:cNvSpPr/>
          <p:nvPr/>
        </p:nvSpPr>
        <p:spPr>
          <a:xfrm>
            <a:off x="7379186" y="3360611"/>
            <a:ext cx="995601" cy="504056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5" name="TextBox 54"/>
          <p:cNvSpPr txBox="1"/>
          <p:nvPr/>
        </p:nvSpPr>
        <p:spPr>
          <a:xfrm>
            <a:off x="7308304" y="3320251"/>
            <a:ext cx="1212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12:25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649626" y="4155926"/>
            <a:ext cx="1258078" cy="57606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Овал 45"/>
          <p:cNvSpPr/>
          <p:nvPr/>
        </p:nvSpPr>
        <p:spPr>
          <a:xfrm>
            <a:off x="2305504" y="4155926"/>
            <a:ext cx="1258078" cy="57606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3913934" y="4155926"/>
            <a:ext cx="1258078" cy="57606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9" name="TextBox 48"/>
          <p:cNvSpPr txBox="1"/>
          <p:nvPr/>
        </p:nvSpPr>
        <p:spPr>
          <a:xfrm>
            <a:off x="2359616" y="3323478"/>
            <a:ext cx="1212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11:05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00655" y="3324310"/>
            <a:ext cx="1212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9:50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4139952" y="3312307"/>
            <a:ext cx="12125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8:20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7" name="Овал 56"/>
          <p:cNvSpPr/>
          <p:nvPr/>
        </p:nvSpPr>
        <p:spPr>
          <a:xfrm>
            <a:off x="5570118" y="4155926"/>
            <a:ext cx="1258078" cy="57606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7195832" y="4155926"/>
            <a:ext cx="1258078" cy="576064"/>
          </a:xfrm>
          <a:prstGeom prst="ellipse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670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06951" y="316389"/>
            <a:ext cx="76667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Savollarga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jadvaldan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foydalanib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javob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			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beramiz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(165-bet)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4675" y="1516718"/>
            <a:ext cx="8353789" cy="2135152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195736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020272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76056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131840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395538" y="2355726"/>
            <a:ext cx="8352926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95538" y="3003798"/>
            <a:ext cx="8352926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123728" y="1647840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Yoshi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47864" y="1647840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Qiziqishi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20072" y="139878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Yoqtirgan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76056" y="1770951"/>
            <a:ext cx="2349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uy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hayvoni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20272" y="1436366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Yoqtirgan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93180" y="1776901"/>
            <a:ext cx="1549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rangi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7506" y="2419023"/>
            <a:ext cx="2017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Mahmud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7507" y="3026862"/>
            <a:ext cx="2017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Nozima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31840" y="2369221"/>
            <a:ext cx="1988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kompyuter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5422" y="3026861"/>
            <a:ext cx="152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o‘qish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68144" y="2404233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it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64088" y="3026862"/>
            <a:ext cx="152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mushuk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08304" y="2369347"/>
            <a:ext cx="152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qora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80312" y="3026860"/>
            <a:ext cx="1098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qizil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83768" y="2404233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83768" y="3026862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58215" y="3678828"/>
            <a:ext cx="81182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Ikkinchi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ustunda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nima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haqida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ma’lumotlar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keltirilgan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5564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06951" y="316389"/>
            <a:ext cx="76667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Savollarga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jadvaldan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foydalanib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javob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			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beramiz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(165-bet)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4675" y="1516718"/>
            <a:ext cx="8353789" cy="2135152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195736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020272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76056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131840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395538" y="2355726"/>
            <a:ext cx="8352926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95538" y="3003798"/>
            <a:ext cx="8352926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123728" y="1647840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Yoshi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47864" y="1647840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Qiziqishi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20072" y="139878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Yoqtirgan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76056" y="1770951"/>
            <a:ext cx="2349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uy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hayvoni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20272" y="1436366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Yoqtirgan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93180" y="1776901"/>
            <a:ext cx="1549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rangi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7506" y="2419023"/>
            <a:ext cx="2017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Mahmud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7507" y="3026862"/>
            <a:ext cx="2017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Nozima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31840" y="2369221"/>
            <a:ext cx="1988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kompyuter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5422" y="3026861"/>
            <a:ext cx="152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o‘qish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68144" y="2404233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it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64088" y="3026862"/>
            <a:ext cx="152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mushuk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08304" y="2369347"/>
            <a:ext cx="152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qora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80312" y="3026860"/>
            <a:ext cx="1098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qizil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83768" y="2404233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83768" y="3026862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24352" y="3939902"/>
            <a:ext cx="81182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Kim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qora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rangni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yoqtiradi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80157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06951" y="316389"/>
            <a:ext cx="76667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Savollarga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jadvaldan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foydalanib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javob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			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beramiz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(165-bet)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4675" y="1516718"/>
            <a:ext cx="8353789" cy="2135152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195736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020272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76056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131840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395538" y="2355726"/>
            <a:ext cx="8352926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95538" y="3003798"/>
            <a:ext cx="8352926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123728" y="1647840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Yoshi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47864" y="1647840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Qiziqishi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20072" y="139878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Yoqtirgan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76056" y="1770951"/>
            <a:ext cx="2349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uy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hayvoni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20272" y="1436366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Yoqtirgan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93180" y="1776901"/>
            <a:ext cx="1549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rangi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7506" y="2419023"/>
            <a:ext cx="2017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Mahmud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7507" y="3026862"/>
            <a:ext cx="2017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Nozima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31840" y="2369221"/>
            <a:ext cx="1988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kompyuter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5422" y="3026861"/>
            <a:ext cx="152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o‘qish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68144" y="2404233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it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64088" y="3026862"/>
            <a:ext cx="152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mushuk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08304" y="2369347"/>
            <a:ext cx="152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qora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80312" y="3026860"/>
            <a:ext cx="1098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qizil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83768" y="2404233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83768" y="3026862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088233" y="4083918"/>
            <a:ext cx="6337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Kimning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yoshi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kattaroq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806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194" y="-8752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406951" y="316389"/>
            <a:ext cx="76667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Savollarga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jadvaldan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foydalanib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javob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			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beramiz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(165-bet)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455731" y="411510"/>
            <a:ext cx="648072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497507" y="345599"/>
            <a:ext cx="606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40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4675" y="1516718"/>
            <a:ext cx="8353789" cy="2135152"/>
          </a:xfrm>
          <a:prstGeom prst="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195736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7020272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76056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3131840" y="1516718"/>
            <a:ext cx="0" cy="2135152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395538" y="2355726"/>
            <a:ext cx="8352926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H="1">
            <a:off x="395538" y="3003798"/>
            <a:ext cx="8352926" cy="0"/>
          </a:xfrm>
          <a:prstGeom prst="line">
            <a:avLst/>
          </a:prstGeom>
          <a:ln w="28575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123728" y="1647840"/>
            <a:ext cx="10801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Yoshi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347864" y="1647840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Qiziqishi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20072" y="1398788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Yoqtirgan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076056" y="1770951"/>
            <a:ext cx="2349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uy</a:t>
            </a:r>
            <a:r>
              <a:rPr lang="en-US" sz="3200" dirty="0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hayvoni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020272" y="1436366"/>
            <a:ext cx="180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Yoqtirgan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393180" y="1776901"/>
            <a:ext cx="15494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7030A0"/>
                </a:solidFill>
                <a:latin typeface="+mj-lt"/>
                <a:cs typeface="Times New Roman" panose="02020603050405020304" pitchFamily="18" charset="0"/>
              </a:rPr>
              <a:t>rangi</a:t>
            </a:r>
            <a:endParaRPr lang="ru-RU" sz="3200" dirty="0">
              <a:solidFill>
                <a:srgbClr val="7030A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97506" y="2419023"/>
            <a:ext cx="2017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Mahmud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97507" y="3026862"/>
            <a:ext cx="20170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Nozima</a:t>
            </a:r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131840" y="2369221"/>
            <a:ext cx="19888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kompyuter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575422" y="3026861"/>
            <a:ext cx="152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o‘qish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868144" y="2404233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it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364088" y="3026862"/>
            <a:ext cx="152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mushuk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308304" y="2369347"/>
            <a:ext cx="15209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qora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380312" y="3026860"/>
            <a:ext cx="10988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qizil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483768" y="2404233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483768" y="3026862"/>
            <a:ext cx="5760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7</a:t>
            </a:r>
            <a:endParaRPr lang="ru-RU" sz="32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893541" y="4004534"/>
            <a:ext cx="7254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Nozima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qaysi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uy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hayvonini</a:t>
            </a:r>
            <a:r>
              <a:rPr lang="en-US" sz="3600" dirty="0">
                <a:solidFill>
                  <a:srgbClr val="002060"/>
                </a:solidFill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cs typeface="Times New Roman" panose="02020603050405020304" pitchFamily="18" charset="0"/>
              </a:rPr>
              <a:t>yoqtiradi</a:t>
            </a:r>
            <a:r>
              <a:rPr lang="en-US" sz="3600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?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8618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</TotalTime>
  <Words>360</Words>
  <Application>Microsoft Office PowerPoint</Application>
  <PresentationFormat>Экран (16:9)</PresentationFormat>
  <Paragraphs>184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25</cp:revision>
  <dcterms:created xsi:type="dcterms:W3CDTF">2022-01-07T07:05:23Z</dcterms:created>
  <dcterms:modified xsi:type="dcterms:W3CDTF">2022-01-12T14:16:18Z</dcterms:modified>
</cp:coreProperties>
</file>