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0" r:id="rId4"/>
    <p:sldId id="257" r:id="rId5"/>
    <p:sldId id="263" r:id="rId6"/>
    <p:sldId id="256" r:id="rId7"/>
    <p:sldId id="275" r:id="rId8"/>
    <p:sldId id="279" r:id="rId9"/>
    <p:sldId id="278" r:id="rId10"/>
    <p:sldId id="277" r:id="rId11"/>
    <p:sldId id="276" r:id="rId12"/>
    <p:sldId id="270" r:id="rId13"/>
    <p:sldId id="271" r:id="rId14"/>
    <p:sldId id="272" r:id="rId15"/>
    <p:sldId id="273" r:id="rId16"/>
    <p:sldId id="261" r:id="rId17"/>
    <p:sldId id="274" r:id="rId18"/>
    <p:sldId id="262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microsoft.com/office/2007/relationships/hdphoto" Target="../media/hdphoto4.wdp"/><Relationship Id="rId17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кольные принадлежности расположены в круглой форме на белом фоне |  Бесплатн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434734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	 2-sinf</a:t>
            </a:r>
            <a:endParaRPr lang="ru-RU" sz="6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5809" y="4001993"/>
            <a:ext cx="5885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kompyuterga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qiziqadi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6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79079" y="3939902"/>
            <a:ext cx="632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8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yoshli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bola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itni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yoqtiradimi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9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daftarimizga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ko‘chirib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kataklarini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667" y="1516718"/>
            <a:ext cx="8496943" cy="27832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4048" y="1542375"/>
            <a:ext cx="0" cy="275756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68344" y="1516718"/>
            <a:ext cx="0" cy="278322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0" y="1516718"/>
            <a:ext cx="0" cy="278322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68144" y="1516718"/>
            <a:ext cx="0" cy="278322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2667" y="2355726"/>
            <a:ext cx="849694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2666" y="3003798"/>
            <a:ext cx="849694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32040" y="161845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2-”A”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0350" y="1647840"/>
            <a:ext cx="113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Jami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414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O‘quvchilar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8064" y="240052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34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71070" y="1625628"/>
            <a:ext cx="116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2-”D”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400" y="1624198"/>
            <a:ext cx="116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2-”B”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239086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31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6256" y="239086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28384" y="240052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2080" y="30427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6376" y="365187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322667" y="3651870"/>
            <a:ext cx="849694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2160" y="30427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31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76256" y="30427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34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89940" y="30427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54573" y="369331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4168" y="369331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0272" y="36933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2666" y="3028694"/>
            <a:ext cx="4491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Darsga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qatnashganlar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endParaRPr lang="ru-RU" sz="3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3792" y="3708703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Darsga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qatnashmaganlar</a:t>
            </a:r>
            <a:r>
              <a:rPr lang="en-US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endParaRPr lang="ru-RU" sz="3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2934" y="2390860"/>
            <a:ext cx="96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100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82880" y="3677488"/>
            <a:ext cx="5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2672" y="3022429"/>
            <a:ext cx="78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32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84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27218"/>
            <a:ext cx="647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Natijalar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924" y="1459016"/>
            <a:ext cx="102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2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5ee1998bf4ffb9d80dbe70d75f2da8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4" y="1325942"/>
            <a:ext cx="1343226" cy="10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5ee1998bf4ffb9d80dbe70d75f2da8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25942"/>
            <a:ext cx="1343226" cy="10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nk Balloon Png Transparent Background - Birthday Balloons Png, Png 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6" y="3117905"/>
            <a:ext cx="980240" cy="16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Pink Balloon Png Transparent Background - Birthday Balloons Png, Png 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6" y="3117905"/>
            <a:ext cx="980240" cy="16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ink Balloon Png Transparent Background - Birthday Balloons Png, Png 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84" y="3117905"/>
            <a:ext cx="980240" cy="16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Pink Balloon Png Transparent Background - Birthday Balloons Png, Png  Download - kind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4" y="3117905"/>
            <a:ext cx="980240" cy="16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84157745_13295279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4315">
            <a:off x="6832405" y="1400336"/>
            <a:ext cx="1707461" cy="10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D:\84157745_13295279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5016">
            <a:off x="7296709" y="1206386"/>
            <a:ext cx="1710820" cy="10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D:\84157745_13295279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64315">
            <a:off x="4920101" y="1344412"/>
            <a:ext cx="1707461" cy="10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D:\84157745_13295279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05016">
            <a:off x="5384405" y="1150462"/>
            <a:ext cx="1710820" cy="109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55492" y="1900584"/>
            <a:ext cx="102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+ 3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94935" y="2931790"/>
            <a:ext cx="102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+ 6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4935" y="2474368"/>
            <a:ext cx="102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 x 2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6988" y="3745002"/>
            <a:ext cx="1022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x 4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56988" y="4210830"/>
            <a:ext cx="284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 + 3 + 3 + 3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2326" y="1459016"/>
            <a:ext cx="84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2326" y="1901916"/>
            <a:ext cx="84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6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7554" y="2488623"/>
            <a:ext cx="115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12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7554" y="2931790"/>
            <a:ext cx="115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12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4594" y="3759831"/>
            <a:ext cx="115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12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3538" y="4223733"/>
            <a:ext cx="115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= 12</a:t>
            </a:r>
            <a:endParaRPr lang="ru-RU" sz="32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47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460" y="2637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qo‘yish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(166-bet)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D: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539552" y="1779662"/>
            <a:ext cx="875909" cy="9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009" flipH="1">
            <a:off x="4728269" y="1602644"/>
            <a:ext cx="567593" cy="10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20" y="187358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D: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3123332" y="1779661"/>
            <a:ext cx="904761" cy="9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37" y="187358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D: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5247027" y="1810312"/>
            <a:ext cx="864096" cy="8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632" flipH="1">
            <a:off x="7188554" y="1599974"/>
            <a:ext cx="567593" cy="10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D: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7740352" y="1779661"/>
            <a:ext cx="864096" cy="8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9616" y="1786117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177880" y="1732233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47664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79150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79376" y="3879701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95374" y="3879701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03486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633302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69" y="395977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91" y="396082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478" flipH="1">
            <a:off x="2699424" y="3752522"/>
            <a:ext cx="618118" cy="9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805" flipH="1">
            <a:off x="6666143" y="3753542"/>
            <a:ext cx="668815" cy="9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D:\images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4602683" y="3913307"/>
            <a:ext cx="843743" cy="8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ng-clipart-banana-america-s-breakroom-raleigh-cincinnati-indiana-banan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5129" r="28401" b="2536"/>
          <a:stretch/>
        </p:blipFill>
        <p:spPr bwMode="auto">
          <a:xfrm rot="1100389">
            <a:off x="3721415" y="3832520"/>
            <a:ext cx="7358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37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4362E-6 L -0.05764 -0.39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19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6854E-7 L 0.06563 -0.427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1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460" y="2637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mevalarni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qo‘yish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(166-bet)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20" y="187358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08" y="1857094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9616" y="1786117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795562" y="1732233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47664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79150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79376" y="3879701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95374" y="3879701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603486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633302" y="3867894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69" y="395977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91" y="3960826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478" flipH="1">
            <a:off x="2699424" y="3752522"/>
            <a:ext cx="618118" cy="9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D:\cherry_PNG30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9805" flipH="1">
            <a:off x="6666143" y="3753542"/>
            <a:ext cx="668815" cy="9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D:\images (1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10492" r="21340" b="12532"/>
          <a:stretch/>
        </p:blipFill>
        <p:spPr bwMode="auto">
          <a:xfrm>
            <a:off x="4602683" y="3913307"/>
            <a:ext cx="843743" cy="8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ng-clipart-banana-america-s-breakroom-raleigh-cincinnati-indiana-banan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5129" r="28401" b="2536"/>
          <a:stretch/>
        </p:blipFill>
        <p:spPr bwMode="auto">
          <a:xfrm rot="1100389">
            <a:off x="3721415" y="3832520"/>
            <a:ext cx="7358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7" y="1857093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43" y="1812308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99" y="1825921"/>
            <a:ext cx="617389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D:\png-clipart-banana-america-s-breakroom-raleigh-cincinnati-indiana-banan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5129" r="28401" b="2536"/>
          <a:stretch/>
        </p:blipFill>
        <p:spPr bwMode="auto">
          <a:xfrm rot="1100389">
            <a:off x="3917889" y="1678621"/>
            <a:ext cx="7358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D:\png-clipart-banana-america-s-breakroom-raleigh-cincinnati-indiana-banan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5129" r="28401" b="2536"/>
          <a:stretch/>
        </p:blipFill>
        <p:spPr bwMode="auto">
          <a:xfrm rot="1100389">
            <a:off x="3226729" y="1692233"/>
            <a:ext cx="7358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D:\png-clipart-banana-america-s-breakroom-raleigh-cincinnati-indiana-banan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1" t="5129" r="28401" b="2536"/>
          <a:stretch/>
        </p:blipFill>
        <p:spPr bwMode="auto">
          <a:xfrm rot="1100389">
            <a:off x="7880389" y="1692234"/>
            <a:ext cx="735880" cy="10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6 L 0.06041 -0.398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35209 -0.41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7614"/>
            <a:ext cx="49044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166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-bet. </a:t>
            </a:r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misol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0" y="-1949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460" y="263787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to‘ldiramiz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Jami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mevalar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(166-bet)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AutoShape 2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D:\1614840304_banana-clip-art-free-pn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клубника векторный рисунок ПНГ на Прозрачном Фоне • Скачать PNG клубника  векторный рисуно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D:\Без названия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265">
            <a:off x="697918" y="2169679"/>
            <a:ext cx="425076" cy="5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D:\Без названия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63" y="3019902"/>
            <a:ext cx="409149" cy="4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067201" y="1558324"/>
            <a:ext cx="3753272" cy="3245674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527">
            <a:off x="849433" y="3420404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D:\Без названия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5" y="1732233"/>
            <a:ext cx="433672" cy="5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508" y="2938083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D:\Без названия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37" y="3546207"/>
            <a:ext cx="434665" cy="5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04" y="2692152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84" y="211035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89" y="2222081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48" y="328220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2" y="1426477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919">
            <a:off x="905704" y="2660972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879">
            <a:off x="1355184" y="1920413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8813">
            <a:off x="290969" y="2724577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7090">
            <a:off x="2264510" y="2753960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6" y="2189433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8" y="2028230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44" y="3299244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7" y="1514807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50" y="2369864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16" y="3208208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D:\Без названия (8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64" y="1569541"/>
            <a:ext cx="658867" cy="8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306">
            <a:off x="4542537" y="2936498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1" descr="D:\Без названия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306">
            <a:off x="4542540" y="1514807"/>
            <a:ext cx="444815" cy="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1" descr="D:\Без названия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879">
            <a:off x="2373740" y="1607291"/>
            <a:ext cx="440409" cy="5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67201" y="2058226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6" descr="D:\images (1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34" y="1410413"/>
            <a:ext cx="72976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/>
          <p:nvPr/>
        </p:nvCxnSpPr>
        <p:spPr>
          <a:xfrm>
            <a:off x="5067198" y="2761005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067201" y="3469142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8" descr="Апельсин PNG фот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6" y="1534735"/>
            <a:ext cx="763796" cy="75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5067198" y="4155926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067201" y="4793169"/>
            <a:ext cx="375327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812360" y="1558324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444208" y="1547495"/>
            <a:ext cx="0" cy="324567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36379" y="1514807"/>
            <a:ext cx="144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Sanog‘i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74522" y="1525578"/>
            <a:ext cx="94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Soni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9" name="Picture 6" descr="D:\images (1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0" y="2058226"/>
            <a:ext cx="793707" cy="6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Апельсин PNG фото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59" y="2804758"/>
            <a:ext cx="775315" cy="6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1" descr="D:\Без названия (7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4" y="3504764"/>
            <a:ext cx="568227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Без названия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366">
            <a:off x="5506060" y="4128509"/>
            <a:ext cx="598911" cy="6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8044348" y="2075388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524328" y="2262039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>
            <a:off x="7312490" y="2287094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588224" y="2237604"/>
            <a:ext cx="72008" cy="3510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6751599" y="2219577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6853332" y="2224260"/>
            <a:ext cx="67822" cy="36659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7028615" y="2288984"/>
            <a:ext cx="216268" cy="31521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733527" y="2254418"/>
            <a:ext cx="476517" cy="2308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3123" y="987574"/>
            <a:ext cx="46150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5400" i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   </a:t>
            </a:r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uchun</a:t>
            </a:r>
            <a:endParaRPr lang="en-US" sz="5400" i="1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sz="5400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5400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ru-RU" sz="5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4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кольные принадлежности расположены в круглой форме на белом фоне |  Бесплатно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417588"/>
            <a:ext cx="70567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sz="6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6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Jadvallar</a:t>
            </a:r>
            <a:r>
              <a:rPr lang="en-US" sz="6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	</a:t>
            </a:r>
            <a:r>
              <a:rPr lang="en-US" sz="5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(165-bet. 2-dars)  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347614"/>
            <a:ext cx="477887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endParaRPr lang="en-US" sz="44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4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164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-bet. </a:t>
            </a:r>
            <a:r>
              <a:rPr lang="ru-RU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misol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5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26" y="316389"/>
            <a:ext cx="81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4" y="1243850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4182452" y="1981250"/>
            <a:ext cx="470114" cy="96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489" y="2019072"/>
            <a:ext cx="104231" cy="30642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973" y="191888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88" y="1234388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6366221" y="2014271"/>
            <a:ext cx="388207" cy="11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366221" y="1706082"/>
            <a:ext cx="194103" cy="2223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199157" y="192149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02" y="1245419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7876986" y="1827852"/>
            <a:ext cx="440323" cy="1872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926387" y="1969687"/>
            <a:ext cx="0" cy="38603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824871" y="193252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7" y="1252351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H="1">
            <a:off x="2730855" y="2011466"/>
            <a:ext cx="235057" cy="344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023383" y="2036225"/>
            <a:ext cx="265188" cy="798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856319" y="193945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0" y="1252543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H="1">
            <a:off x="909939" y="1960175"/>
            <a:ext cx="470114" cy="272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347104" y="1960175"/>
            <a:ext cx="272568" cy="6218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212989" y="193964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0559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39128" y="3323478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2:40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36743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495312" y="3323478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3:35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92927" y="3362225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151496" y="3321865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5:45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01356" y="3362224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759925" y="3321864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1:15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9186" y="3360611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437755" y="3320251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6:10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9626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0550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1393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570118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195832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9626" y="316389"/>
            <a:ext cx="81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Soatlarga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4" y="1243850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590727" y="1949488"/>
            <a:ext cx="435962" cy="2928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55976" y="2019072"/>
            <a:ext cx="288513" cy="1532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542973" y="1918880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88" y="1234388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 flipH="1" flipV="1">
            <a:off x="6053575" y="1658744"/>
            <a:ext cx="282053" cy="3555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33" idx="5"/>
          </p:cNvCxnSpPr>
          <p:nvPr/>
        </p:nvCxnSpPr>
        <p:spPr>
          <a:xfrm>
            <a:off x="6386239" y="2069241"/>
            <a:ext cx="310718" cy="9346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6199157" y="1921493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02" y="1245419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>
            <a:stCxn id="37" idx="1"/>
          </p:cNvCxnSpPr>
          <p:nvPr/>
        </p:nvCxnSpPr>
        <p:spPr>
          <a:xfrm>
            <a:off x="7856969" y="1957873"/>
            <a:ext cx="315771" cy="437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7" idx="0"/>
          </p:cNvCxnSpPr>
          <p:nvPr/>
        </p:nvCxnSpPr>
        <p:spPr>
          <a:xfrm flipV="1">
            <a:off x="7934461" y="1658744"/>
            <a:ext cx="40196" cy="2737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824871" y="1932524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27" y="1252351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920527" y="1658744"/>
            <a:ext cx="309943" cy="3867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790912" y="1706082"/>
            <a:ext cx="175000" cy="33014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856319" y="1939456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0" y="1252543"/>
            <a:ext cx="1788170" cy="153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H="1" flipV="1">
            <a:off x="943812" y="1796159"/>
            <a:ext cx="378767" cy="218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1043608" y="2005428"/>
            <a:ext cx="303496" cy="1693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1212989" y="1939648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0559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36743" y="3363838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92927" y="3362225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01356" y="3362224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759925" y="3321864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3:55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379186" y="3360611"/>
            <a:ext cx="995601" cy="5040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308304" y="3320251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12:25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9626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30550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913934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359616" y="3323478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11:05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655" y="3324310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9:50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9952" y="3312307"/>
            <a:ext cx="121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8:20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570118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195832" y="4155926"/>
            <a:ext cx="1258078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215" y="3678828"/>
            <a:ext cx="811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Ikkinchi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ustunda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nima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haqida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keltirilgan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64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4352" y="3939902"/>
            <a:ext cx="811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qora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rangni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yoqtiradi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1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8233" y="4083918"/>
            <a:ext cx="633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Kimning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yoshi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kattaroq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94" y="-8752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6951" y="316389"/>
            <a:ext cx="7666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jadvaldan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foydalanib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			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(165-bet)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5731" y="411510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7507" y="345599"/>
            <a:ext cx="60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675" y="1516718"/>
            <a:ext cx="8353789" cy="21351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20272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131840" y="1516718"/>
            <a:ext cx="0" cy="213515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5538" y="2355726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5538" y="3003798"/>
            <a:ext cx="83529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23728" y="1647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6478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Qiziqishi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13987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1770951"/>
            <a:ext cx="2349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uy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hayvoni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14363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Yoqtirgan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3180" y="1776901"/>
            <a:ext cx="154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rangi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506" y="2419023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Mahmud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7507" y="3026862"/>
            <a:ext cx="20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Nozima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2369221"/>
            <a:ext cx="198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kompyuter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5422" y="3026861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o‘qish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it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3026862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mushuk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2369347"/>
            <a:ext cx="152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qora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026860"/>
            <a:ext cx="109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qizil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768" y="24042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302686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3541" y="4004534"/>
            <a:ext cx="725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Nozima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qaysi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uy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hayvonini</a:t>
            </a:r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yoqtiradi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1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360</Words>
  <Application>Microsoft Office PowerPoint</Application>
  <PresentationFormat>Экран (16:9)</PresentationFormat>
  <Paragraphs>184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25</cp:revision>
  <dcterms:created xsi:type="dcterms:W3CDTF">2022-01-07T07:05:23Z</dcterms:created>
  <dcterms:modified xsi:type="dcterms:W3CDTF">2022-01-12T14:16:18Z</dcterms:modified>
</cp:coreProperties>
</file>