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57" r:id="rId5"/>
    <p:sldId id="263" r:id="rId6"/>
    <p:sldId id="256" r:id="rId7"/>
    <p:sldId id="267" r:id="rId8"/>
    <p:sldId id="266" r:id="rId9"/>
    <p:sldId id="268" r:id="rId10"/>
    <p:sldId id="265" r:id="rId11"/>
    <p:sldId id="269" r:id="rId12"/>
    <p:sldId id="260" r:id="rId13"/>
    <p:sldId id="264" r:id="rId14"/>
    <p:sldId id="261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microsoft.com/office/2007/relationships/hdphoto" Target="../media/hdphoto1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microsoft.com/office/2007/relationships/hdphoto" Target="../media/hdphoto2.wdp"/><Relationship Id="rId17" Type="http://schemas.openxmlformats.org/officeDocument/2006/relationships/image" Target="../media/image15.jpe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5" Type="http://schemas.microsoft.com/office/2007/relationships/hdphoto" Target="../media/hdphoto3.wdp"/><Relationship Id="rId10" Type="http://schemas.microsoft.com/office/2007/relationships/hdphoto" Target="../media/hdphoto1.wdp"/><Relationship Id="rId19" Type="http://schemas.microsoft.com/office/2007/relationships/hdphoto" Target="../media/hdphoto4.wdp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4.png"/><Relationship Id="rId18" Type="http://schemas.microsoft.com/office/2007/relationships/hdphoto" Target="../media/hdphoto12.wdp"/><Relationship Id="rId3" Type="http://schemas.openxmlformats.org/officeDocument/2006/relationships/image" Target="../media/image19.png"/><Relationship Id="rId21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microsoft.com/office/2007/relationships/hdphoto" Target="../media/hdphoto9.wdp"/><Relationship Id="rId17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microsoft.com/office/2007/relationships/hdphoto" Target="../media/hdphoto11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microsoft.com/office/2007/relationships/hdphoto" Target="../media/hdphoto8.wdp"/><Relationship Id="rId19" Type="http://schemas.openxmlformats.org/officeDocument/2006/relationships/image" Target="../media/image27.png"/><Relationship Id="rId4" Type="http://schemas.microsoft.com/office/2007/relationships/hdphoto" Target="../media/hdphoto5.wdp"/><Relationship Id="rId9" Type="http://schemas.openxmlformats.org/officeDocument/2006/relationships/image" Target="../media/image22.png"/><Relationship Id="rId14" Type="http://schemas.microsoft.com/office/2007/relationships/hdphoto" Target="../media/hdphoto10.wdp"/><Relationship Id="rId22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ablon-proshhay-nachalnaya-shkola-prevyu – КГОБУ &amp;quot;Петропавловск-Камчатская  школа №1 для детей с ОВЗ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0"/>
            <a:ext cx="9396536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19672" y="1847639"/>
            <a:ext cx="6048672" cy="7703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1680" y="170765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2-sinf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0" y="-38531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69954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Alisher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-u 15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avtobusda</a:t>
            </a:r>
            <a:endParaRPr lang="en-US" sz="36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4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-u 25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poyezdda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yurdi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Uning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transportda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o‘tkazgan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vaqtini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png-transparent-school-bus-school-bus-car-go-to-school-thumbnail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48" y="3039353"/>
            <a:ext cx="2808312" cy="208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езд и дети иллюстрация вектора. иллюстрации насчитывающей снаружи -  527782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34" y="2580172"/>
            <a:ext cx="4212871" cy="206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712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0" y="-845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6905" y="41194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Avtobusda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–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-u 15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png-transparent-school-bus-school-bus-car-go-to-school-thumbnail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3" y="3815650"/>
            <a:ext cx="1789026" cy="13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езд и дети иллюстрация вектора. иллюстрации насчитывающей снаружи -  527782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04" y="3651870"/>
            <a:ext cx="2592288" cy="11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67721" y="931486"/>
            <a:ext cx="5384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Poyezdda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– 4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soat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-u 25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minut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7" name="Правая круглая скобка 6"/>
          <p:cNvSpPr/>
          <p:nvPr/>
        </p:nvSpPr>
        <p:spPr>
          <a:xfrm>
            <a:off x="6652144" y="485949"/>
            <a:ext cx="108584" cy="914400"/>
          </a:xfrm>
          <a:prstGeom prst="rightBracke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78189" y="60832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66905" y="1516261"/>
            <a:ext cx="5661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Yechish</a:t>
            </a:r>
            <a:r>
              <a:rPr lang="en-US" sz="3200" b="1" i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2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15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minut</a:t>
            </a: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	        </a:t>
            </a:r>
            <a:r>
              <a:rPr lang="ru-RU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25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minut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ru-RU" sz="3200" dirty="0"/>
          </a:p>
          <a:p>
            <a:endParaRPr lang="ru-RU" sz="3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14301" y="2518614"/>
            <a:ext cx="310642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35958" y="2510341"/>
            <a:ext cx="295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40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minut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2296" y="170765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3018314"/>
            <a:ext cx="7665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Javob</a:t>
            </a:r>
            <a:r>
              <a:rPr lang="en-US" sz="3200" b="1" i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:</a:t>
            </a:r>
            <a:r>
              <a:rPr lang="ru-RU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Alisherning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transportda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o‘tkazgan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vaqti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6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soat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-u 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40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minut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3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  <p:bldP spid="11" grpId="0"/>
      <p:bldP spid="1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rder template with street background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362130"/>
            <a:ext cx="5382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167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-bet. 5-misol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7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30" y="-10949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3138" y="242003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shakldan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rangi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bo‘yicha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guruhlaymiz</a:t>
            </a:r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(167-bet)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67544" y="1779662"/>
            <a:ext cx="1152128" cy="830591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907704" y="2168132"/>
            <a:ext cx="1440160" cy="1051690"/>
          </a:xfrm>
          <a:prstGeom prst="triangl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9591" y="1707654"/>
            <a:ext cx="1033605" cy="9614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2427734"/>
            <a:ext cx="1080120" cy="10081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33197" y="2787774"/>
            <a:ext cx="1054627" cy="10081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19672" y="2852632"/>
            <a:ext cx="1202432" cy="116642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357133" y="1746754"/>
            <a:ext cx="694588" cy="60897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275856" y="1779662"/>
            <a:ext cx="1152128" cy="830591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716016" y="2168132"/>
            <a:ext cx="1440160" cy="1051690"/>
          </a:xfrm>
          <a:prstGeom prst="triangl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07903" y="1707654"/>
            <a:ext cx="1033605" cy="9614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2427734"/>
            <a:ext cx="1080120" cy="10081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41509" y="2787774"/>
            <a:ext cx="1054627" cy="10081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27984" y="2852632"/>
            <a:ext cx="1202432" cy="116642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165445" y="1746754"/>
            <a:ext cx="694588" cy="60897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962293" y="1714804"/>
            <a:ext cx="1152128" cy="830591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7402453" y="2103274"/>
            <a:ext cx="1440160" cy="1051690"/>
          </a:xfrm>
          <a:prstGeom prst="triangl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94340" y="1642796"/>
            <a:ext cx="1033605" cy="9614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754381" y="2362876"/>
            <a:ext cx="1080120" cy="10081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427946" y="2722916"/>
            <a:ext cx="1054627" cy="10081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114421" y="2787774"/>
            <a:ext cx="1202432" cy="116642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851882" y="1681896"/>
            <a:ext cx="694588" cy="60897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тские рамки » Территория дизайнера и веб-мастера - Клипарты, Шаблоны,  Иконки, Кисти, Обои, Шрифты, Скрипт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етские рамки » Территория дизайнера и веб-мастера - Клипарты, Шаблоны,  Иконки, Кисти, Обои, Шрифты, Скрипты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Детские рамки » Территория дизайнера и веб-мастера - Клипарты, Шаблоны,  Иконки, Кисти, Обои, Шрифты, Скрипты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Тренажёр «Путешествие в страну английских звуков». 2 класс - online 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6"/>
            <a:ext cx="9144000" cy="5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130000">
            <a:off x="548149" y="1219928"/>
            <a:ext cx="4113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Salomat</a:t>
            </a:r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bo‘ling</a:t>
            </a:r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rder template with street background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131590"/>
            <a:ext cx="55983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	     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Ma’lumotlarni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jadval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ko‘rinishida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ifodalash</a:t>
            </a:r>
            <a:endParaRPr lang="en-US" sz="4400" dirty="0">
              <a:solidFill>
                <a:srgbClr val="002060"/>
              </a:solidFill>
              <a:latin typeface="+mj-lt"/>
            </a:endParaRPr>
          </a:p>
          <a:p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rder template with street background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131590"/>
            <a:ext cx="5382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topshiriqni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	 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endParaRPr lang="ru-RU" sz="4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166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-bet</a:t>
            </a:r>
            <a:r>
              <a:rPr lang="en-US" sz="4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5-masala</a:t>
            </a:r>
            <a:r>
              <a:rPr lang="en-US" sz="4400" dirty="0" smtClean="0">
                <a:solidFill>
                  <a:srgbClr val="002060"/>
                </a:solidFill>
                <a:latin typeface="+mj-lt"/>
              </a:rPr>
              <a:t> </a:t>
            </a:r>
            <a:endParaRPr lang="en-US" sz="4400" dirty="0">
              <a:solidFill>
                <a:srgbClr val="002060"/>
              </a:solidFill>
              <a:latin typeface="+mj-lt"/>
            </a:endParaRPr>
          </a:p>
          <a:p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6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0" y="-1949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5460" y="263787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Jadvalni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meva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ko‘p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Jami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mevalar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qancha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(166-bet)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AutoShape 2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лубника векторный рисунок ПНГ на Прозрачном Фоне • Скачать PNG клубника  векторный рисунок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D:\Без названия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3265">
            <a:off x="697918" y="2169679"/>
            <a:ext cx="425076" cy="51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D:\Без названия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63" y="3019902"/>
            <a:ext cx="409149" cy="4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5067201" y="1558324"/>
            <a:ext cx="3753272" cy="3245674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11" descr="D:\Без названия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527">
            <a:off x="849433" y="3420404"/>
            <a:ext cx="440409" cy="5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D:\Без названия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5" y="1732233"/>
            <a:ext cx="433672" cy="5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D:\Без названия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508" y="2938083"/>
            <a:ext cx="444815" cy="54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D:\Без названия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37" y="3546207"/>
            <a:ext cx="434665" cy="53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Без названия (8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04" y="2692152"/>
            <a:ext cx="658867" cy="8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D:\images (1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84" y="2110353"/>
            <a:ext cx="72976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Апельсин PNG фот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89" y="2222081"/>
            <a:ext cx="763796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D:\images (1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48" y="3282203"/>
            <a:ext cx="72976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D:\images (1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2" y="1426477"/>
            <a:ext cx="72976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1" descr="D:\Без названия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2919">
            <a:off x="905704" y="2660972"/>
            <a:ext cx="440409" cy="5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" descr="D:\Без названия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2879">
            <a:off x="1355184" y="1920413"/>
            <a:ext cx="440409" cy="5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D:\Без названия (8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8813">
            <a:off x="290969" y="2724577"/>
            <a:ext cx="658867" cy="8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Без названия (8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7090">
            <a:off x="2264510" y="2753960"/>
            <a:ext cx="658867" cy="8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Без названия (8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6" y="2189433"/>
            <a:ext cx="658867" cy="8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D:\images (1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28" y="2028230"/>
            <a:ext cx="72976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D:\images (1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44" y="3299244"/>
            <a:ext cx="72976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1" descr="D:\Без названия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87" y="1514807"/>
            <a:ext cx="444815" cy="54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Апельсин PNG фот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50" y="2369864"/>
            <a:ext cx="763796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D:\images (1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16" y="3208208"/>
            <a:ext cx="72976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D:\Без названия (8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64" y="1569541"/>
            <a:ext cx="658867" cy="8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1" descr="D:\Без названия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306">
            <a:off x="4542537" y="2936498"/>
            <a:ext cx="444815" cy="54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1" descr="D:\Без названия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306">
            <a:off x="4542540" y="1514807"/>
            <a:ext cx="444815" cy="54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1" descr="D:\Без названия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2879">
            <a:off x="2373740" y="1607291"/>
            <a:ext cx="440409" cy="5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067201" y="2058226"/>
            <a:ext cx="37532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6" descr="D:\images (1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34" y="1410413"/>
            <a:ext cx="72976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Прямая соединительная линия 70"/>
          <p:cNvCxnSpPr/>
          <p:nvPr/>
        </p:nvCxnSpPr>
        <p:spPr>
          <a:xfrm>
            <a:off x="5067198" y="2761005"/>
            <a:ext cx="37532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067201" y="3469142"/>
            <a:ext cx="37532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8" descr="Апельсин PNG фот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6" y="1534735"/>
            <a:ext cx="763796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>
            <a:off x="5067198" y="4155926"/>
            <a:ext cx="37532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067201" y="4793169"/>
            <a:ext cx="37532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812360" y="1558324"/>
            <a:ext cx="0" cy="324567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444208" y="1547495"/>
            <a:ext cx="0" cy="324567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436379" y="1514807"/>
            <a:ext cx="1447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Sanog‘i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874522" y="1525578"/>
            <a:ext cx="94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Soni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9" name="Picture 6" descr="D:\images (1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60" y="2058226"/>
            <a:ext cx="793707" cy="66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Апельсин PNG фото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59" y="2804758"/>
            <a:ext cx="775315" cy="63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1" descr="D:\Без названия (7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94" y="3504764"/>
            <a:ext cx="568227" cy="6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:\Без названия (8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366">
            <a:off x="5506060" y="4128509"/>
            <a:ext cx="598911" cy="66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8044348" y="2075388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7524328" y="2262039"/>
            <a:ext cx="67822" cy="3665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7380312" y="2239501"/>
            <a:ext cx="67822" cy="3665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6588224" y="2219577"/>
            <a:ext cx="72008" cy="36910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6751599" y="2219577"/>
            <a:ext cx="67822" cy="3665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6921154" y="2203096"/>
            <a:ext cx="67822" cy="3665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>
            <a:off x="7028615" y="2269771"/>
            <a:ext cx="216268" cy="31521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624228" y="2239501"/>
            <a:ext cx="512521" cy="2308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8044348" y="2784267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64087" y="3469142"/>
            <a:ext cx="766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12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70160" y="4127161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08555" y="4146097"/>
            <a:ext cx="4195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7+3+12+5=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193676" y="4160265"/>
            <a:ext cx="85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27</a:t>
            </a:r>
            <a:endParaRPr lang="ru-RU" sz="4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H="1">
            <a:off x="7481336" y="3652727"/>
            <a:ext cx="67822" cy="3665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7405142" y="3630189"/>
            <a:ext cx="42992" cy="3301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6501245" y="3568897"/>
            <a:ext cx="72008" cy="36910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6708607" y="3610265"/>
            <a:ext cx="67822" cy="3665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6878162" y="3593784"/>
            <a:ext cx="67822" cy="3665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6985623" y="3660459"/>
            <a:ext cx="216268" cy="31521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7148881" y="3593784"/>
            <a:ext cx="163824" cy="3679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7448134" y="4294203"/>
            <a:ext cx="67822" cy="3665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6656046" y="4274279"/>
            <a:ext cx="72008" cy="36910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>
            <a:off x="6819421" y="4274279"/>
            <a:ext cx="67822" cy="3665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6988976" y="4257798"/>
            <a:ext cx="67822" cy="3665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>
            <a:off x="7096437" y="4324473"/>
            <a:ext cx="216268" cy="31521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7592150" y="3709230"/>
            <a:ext cx="163824" cy="3679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V="1">
            <a:off x="7544338" y="3563626"/>
            <a:ext cx="163824" cy="3679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V="1">
            <a:off x="7219255" y="3720168"/>
            <a:ext cx="163824" cy="3679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6892974" y="3689422"/>
            <a:ext cx="163824" cy="3679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 flipV="1">
            <a:off x="6624228" y="3642243"/>
            <a:ext cx="31818" cy="37708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H="1">
            <a:off x="7405142" y="2929990"/>
            <a:ext cx="67822" cy="3665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6711486" y="2950847"/>
            <a:ext cx="72008" cy="36910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H="1">
            <a:off x="7044416" y="2934366"/>
            <a:ext cx="67822" cy="3665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8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0" y="-1949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5460" y="263787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Jadvalni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daftarimizga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ko‘chirib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kataklarni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(166-bet)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AutoShape 2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лубника векторный рисунок ПНГ на Прозрачном Фоне • Скачать PNG клубника  векторный рисунок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1558324"/>
            <a:ext cx="8380292" cy="3245674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95536" y="2066807"/>
            <a:ext cx="8380292" cy="8581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395536" y="2762115"/>
            <a:ext cx="8364739" cy="1052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395536" y="3469143"/>
            <a:ext cx="8424937" cy="1150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95536" y="4155926"/>
            <a:ext cx="8364739" cy="2110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660232" y="1547495"/>
            <a:ext cx="0" cy="324567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4427984" y="1558324"/>
            <a:ext cx="0" cy="324567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010462" y="1525577"/>
            <a:ext cx="259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Go‘sht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yeydimi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36531" y="1543587"/>
            <a:ext cx="209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Shoxi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bormi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957592" y="2075388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334116" y="2058934"/>
            <a:ext cx="1342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Yo‘q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173334" y="2762115"/>
            <a:ext cx="766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 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>
            <a:off x="2010462" y="1532981"/>
            <a:ext cx="0" cy="324567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570212" y="1547495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O‘t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yeydimi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23527" y="2101268"/>
            <a:ext cx="172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Mushuk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43763" y="2845822"/>
            <a:ext cx="130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Sigir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9012" y="3520146"/>
            <a:ext cx="132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Tovuq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66933" y="4197254"/>
            <a:ext cx="132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Qo‘y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957398" y="2784267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57398" y="4125073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333856" y="2076381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333856" y="3458591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33856" y="4166477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725604" y="3480830"/>
            <a:ext cx="1342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Yo‘q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596336" y="2762115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96336" y="3469142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596336" y="4155926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051170" y="2048797"/>
            <a:ext cx="1342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Yo‘q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796876" y="2053119"/>
            <a:ext cx="766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 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638748" y="2772636"/>
            <a:ext cx="1342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Yo‘q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398131" y="2761005"/>
            <a:ext cx="766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 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173334" y="3458591"/>
            <a:ext cx="766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 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32270" y="3480522"/>
            <a:ext cx="1342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Yo‘q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699792" y="4135699"/>
            <a:ext cx="1342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Yo‘q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173334" y="4166476"/>
            <a:ext cx="766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 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446962" y="4112788"/>
            <a:ext cx="766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 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068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01" grpId="0"/>
      <p:bldP spid="102" grpId="0"/>
      <p:bldP spid="103" grpId="0"/>
      <p:bldP spid="104" grpId="0"/>
      <p:bldP spid="105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83" y="-1978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9476" y="263787"/>
            <a:ext cx="762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Rasm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yig‘indilarni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0120" y="364924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26+26 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8" t="58183" r="60588" b="26813"/>
          <a:stretch/>
        </p:blipFill>
        <p:spPr bwMode="auto">
          <a:xfrm>
            <a:off x="905868" y="1249395"/>
            <a:ext cx="4104455" cy="224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87824" y="365187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=52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Picture 4" descr="Мультфильм маленький мальчик учится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21859"/>
            <a:ext cx="2160240" cy="17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43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0" y="-1949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9476" y="263787"/>
            <a:ext cx="762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Rasm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yig‘indilarni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372387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40+53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7" t="57262" r="43262" b="28696"/>
          <a:stretch/>
        </p:blipFill>
        <p:spPr bwMode="auto">
          <a:xfrm>
            <a:off x="924891" y="1059582"/>
            <a:ext cx="4464496" cy="238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15816" y="372387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=93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Picture 4" descr="Мультфильм маленький мальчик учится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21859"/>
            <a:ext cx="2160240" cy="17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3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0" y="-1949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9476" y="263787"/>
            <a:ext cx="762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Rasm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yig‘indilarni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4549" y="3729115"/>
            <a:ext cx="162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69+16 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2" t="57262" r="25828" b="25722"/>
          <a:stretch/>
        </p:blipFill>
        <p:spPr bwMode="auto">
          <a:xfrm>
            <a:off x="971600" y="1131590"/>
            <a:ext cx="468052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42506" y="3729115"/>
            <a:ext cx="162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=85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Picture 4" descr="Мультфильм маленький мальчик учится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21859"/>
            <a:ext cx="2160240" cy="17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6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0" y="-1949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4454" y="263787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Sabzavotlarni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bolalarga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taqsimlaymiz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bola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nechtadan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sabzavot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oldi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AutoShape 2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лубника векторный рисунок ПНГ на Прозрачном Фоне • Скачать PNG клубника  векторный рисунок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1558324"/>
            <a:ext cx="8380292" cy="3245674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V="1">
            <a:off x="395536" y="2761005"/>
            <a:ext cx="8424934" cy="11631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395536" y="3469143"/>
            <a:ext cx="8424937" cy="1150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95536" y="4155926"/>
            <a:ext cx="8364739" cy="2110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092280" y="1547495"/>
            <a:ext cx="0" cy="324567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707904" y="1534524"/>
            <a:ext cx="0" cy="324567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051720" y="1532981"/>
            <a:ext cx="0" cy="324567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55731" y="2845822"/>
            <a:ext cx="159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Zamira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3625" y="352014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Mardon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66933" y="4197254"/>
            <a:ext cx="132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Jami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81412" y="2784267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681412" y="3492153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005662" y="3469142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355976" y="3480647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740352" y="2762115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740352" y="3458591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744557" y="4124662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5364088" y="1532981"/>
            <a:ext cx="0" cy="324567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55976" y="2774190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12160" y="2774190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10838" y="4155926"/>
            <a:ext cx="858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62619" y="4166476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81412" y="4143467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images (1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74332"/>
            <a:ext cx="764448" cy="7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images (1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28" y="1632988"/>
            <a:ext cx="618407" cy="6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:\images (1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94" y="2213487"/>
            <a:ext cx="618407" cy="6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:\images (1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44" y="2195753"/>
            <a:ext cx="618407" cy="6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Без названия (9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51670"/>
            <a:ext cx="450563" cy="4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D:\Без названия (9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01" y="1547495"/>
            <a:ext cx="450563" cy="4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D:\Без названия (9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64" y="1574332"/>
            <a:ext cx="450563" cy="4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D:\Без названия (9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08" y="1574332"/>
            <a:ext cx="450563" cy="4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D:\Без названия (9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64" y="1574332"/>
            <a:ext cx="450563" cy="4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D:\Без названия (9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748" y="1974771"/>
            <a:ext cx="450563" cy="4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D:\Без названия (9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60" y="1949155"/>
            <a:ext cx="450563" cy="4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D:\Без названия (9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2" y="2296759"/>
            <a:ext cx="450563" cy="4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D:\Без названия (9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63" y="2306836"/>
            <a:ext cx="450563" cy="4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D:\Без названия (9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301">
            <a:off x="6641717" y="2213487"/>
            <a:ext cx="450563" cy="4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аклажан Овощной, баклажан, фиолетовый, еда, цвет png | PNGW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9598" y="1786210"/>
            <a:ext cx="659691" cy="90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Баклажан Овощной, баклажан, фиолетовый, еда, цвет png | PNGWi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6824" y="1786210"/>
            <a:ext cx="659691" cy="90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images (14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1603">
            <a:off x="7163400" y="1533804"/>
            <a:ext cx="1083229" cy="71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7" descr="D:\images (14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1603">
            <a:off x="6997310" y="1772519"/>
            <a:ext cx="1083229" cy="71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D:\images (14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0212">
            <a:off x="7766462" y="1554342"/>
            <a:ext cx="896861" cy="5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" descr="D:\images (14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0212">
            <a:off x="7659444" y="2067471"/>
            <a:ext cx="1083229" cy="71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" descr="D:\images (14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982">
            <a:off x="7066939" y="2185257"/>
            <a:ext cx="937545" cy="62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7" descr="D:\images (14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8720">
            <a:off x="8199748" y="1930400"/>
            <a:ext cx="776632" cy="51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2680319" y="278501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69560" y="3480647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355976" y="2774190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368427" y="3455861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023163" y="2756515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008935" y="3470334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40352" y="2745887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768640" y="3448040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939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4" grpId="0"/>
      <p:bldP spid="105" grpId="0"/>
      <p:bldP spid="107" grpId="0"/>
      <p:bldP spid="108" grpId="0"/>
      <p:bldP spid="47" grpId="0"/>
      <p:bldP spid="48" grpId="0"/>
      <p:bldP spid="82" grpId="0"/>
      <p:bldP spid="84" grpId="0"/>
      <p:bldP spid="85" grpId="0"/>
      <p:bldP spid="86" grpId="0"/>
      <p:bldP spid="87" grpId="0"/>
      <p:bldP spid="88" grpId="0"/>
      <p:bldP spid="89" grpId="0"/>
      <p:bldP spid="9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228</Words>
  <Application>Microsoft Office PowerPoint</Application>
  <PresentationFormat>Экран (16:9)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22</cp:revision>
  <dcterms:created xsi:type="dcterms:W3CDTF">2022-01-07T11:15:23Z</dcterms:created>
  <dcterms:modified xsi:type="dcterms:W3CDTF">2022-01-12T14:28:50Z</dcterms:modified>
</cp:coreProperties>
</file>