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59" r:id="rId4"/>
    <p:sldId id="257" r:id="rId5"/>
    <p:sldId id="263" r:id="rId6"/>
    <p:sldId id="256" r:id="rId7"/>
    <p:sldId id="267" r:id="rId8"/>
    <p:sldId id="266" r:id="rId9"/>
    <p:sldId id="268" r:id="rId10"/>
    <p:sldId id="265" r:id="rId11"/>
    <p:sldId id="269" r:id="rId12"/>
    <p:sldId id="260" r:id="rId13"/>
    <p:sldId id="264" r:id="rId14"/>
    <p:sldId id="261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microsoft.com/office/2007/relationships/hdphoto" Target="../media/hdphoto1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microsoft.com/office/2007/relationships/hdphoto" Target="../media/hdphoto15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2.png"/><Relationship Id="rId18" Type="http://schemas.openxmlformats.org/officeDocument/2006/relationships/image" Target="../media/image16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microsoft.com/office/2007/relationships/hdphoto" Target="../media/hdphoto2.wdp"/><Relationship Id="rId17" Type="http://schemas.openxmlformats.org/officeDocument/2006/relationships/image" Target="../media/image15.jpeg"/><Relationship Id="rId2" Type="http://schemas.openxmlformats.org/officeDocument/2006/relationships/image" Target="../media/image3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1.png"/><Relationship Id="rId5" Type="http://schemas.openxmlformats.org/officeDocument/2006/relationships/image" Target="../media/image6.jpeg"/><Relationship Id="rId15" Type="http://schemas.microsoft.com/office/2007/relationships/hdphoto" Target="../media/hdphoto3.wdp"/><Relationship Id="rId10" Type="http://schemas.microsoft.com/office/2007/relationships/hdphoto" Target="../media/hdphoto1.wdp"/><Relationship Id="rId19" Type="http://schemas.microsoft.com/office/2007/relationships/hdphoto" Target="../media/hdphoto4.wdp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24.png"/><Relationship Id="rId18" Type="http://schemas.microsoft.com/office/2007/relationships/hdphoto" Target="../media/hdphoto12.wdp"/><Relationship Id="rId3" Type="http://schemas.openxmlformats.org/officeDocument/2006/relationships/image" Target="../media/image19.png"/><Relationship Id="rId21" Type="http://schemas.openxmlformats.org/officeDocument/2006/relationships/image" Target="../media/image28.png"/><Relationship Id="rId7" Type="http://schemas.openxmlformats.org/officeDocument/2006/relationships/image" Target="../media/image21.png"/><Relationship Id="rId12" Type="http://schemas.microsoft.com/office/2007/relationships/hdphoto" Target="../media/hdphoto9.wdp"/><Relationship Id="rId17" Type="http://schemas.openxmlformats.org/officeDocument/2006/relationships/image" Target="../media/image26.png"/><Relationship Id="rId2" Type="http://schemas.openxmlformats.org/officeDocument/2006/relationships/image" Target="../media/image3.png"/><Relationship Id="rId16" Type="http://schemas.microsoft.com/office/2007/relationships/hdphoto" Target="../media/hdphoto11.wdp"/><Relationship Id="rId20" Type="http://schemas.microsoft.com/office/2007/relationships/hdphoto" Target="../media/hdphoto13.wdp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5" Type="http://schemas.openxmlformats.org/officeDocument/2006/relationships/image" Target="../media/image25.png"/><Relationship Id="rId10" Type="http://schemas.microsoft.com/office/2007/relationships/hdphoto" Target="../media/hdphoto8.wdp"/><Relationship Id="rId19" Type="http://schemas.openxmlformats.org/officeDocument/2006/relationships/image" Target="../media/image27.png"/><Relationship Id="rId4" Type="http://schemas.microsoft.com/office/2007/relationships/hdphoto" Target="../media/hdphoto5.wdp"/><Relationship Id="rId9" Type="http://schemas.openxmlformats.org/officeDocument/2006/relationships/image" Target="../media/image22.png"/><Relationship Id="rId14" Type="http://schemas.microsoft.com/office/2007/relationships/hdphoto" Target="../media/hdphoto10.wdp"/><Relationship Id="rId22" Type="http://schemas.microsoft.com/office/2007/relationships/hdphoto" Target="../media/hdphoto1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hablon-proshhay-nachalnaya-shkola-prevyu – КГОБУ &amp;quot;Петропавловск-Камчатская  школа №1 для детей с ОВЗ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008" y="0"/>
            <a:ext cx="9396536" cy="523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619672" y="1847639"/>
            <a:ext cx="6048672" cy="77038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691680" y="1707654"/>
            <a:ext cx="691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2-sinf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782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50" y="-38531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699542"/>
            <a:ext cx="7632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Alisher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2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-u 15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minut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avtobusda</a:t>
            </a:r>
            <a:endParaRPr lang="en-US" sz="36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4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-u 25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minut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poyezdda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yurdi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Uning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transportda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o‘tkazgan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vaqtini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5122" name="Picture 2" descr="D:\png-transparent-school-bus-school-bus-car-go-to-school-thumbnail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48" y="3039353"/>
            <a:ext cx="2808312" cy="2084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Поезд и дети иллюстрация вектора. иллюстрации насчитывающей снаружи -  5277825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834" y="2580172"/>
            <a:ext cx="4212871" cy="206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5712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50" y="-845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66905" y="411948"/>
            <a:ext cx="5544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Avtobusda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–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-u 15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minut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5122" name="Picture 2" descr="D:\png-transparent-school-bus-school-bus-car-go-to-school-thumbnail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33" y="3815650"/>
            <a:ext cx="1789026" cy="132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Поезд и дети иллюстрация вектора. иллюстрации насчитывающей снаружи -  5277825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704" y="3651870"/>
            <a:ext cx="2592288" cy="116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67721" y="931486"/>
            <a:ext cx="53844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Poyezdda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– 4 </a:t>
            </a:r>
            <a:r>
              <a:rPr lang="en-US" sz="32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soat</a:t>
            </a:r>
            <a:r>
              <a:rPr lang="en-US" sz="3200" dirty="0">
                <a:solidFill>
                  <a:srgbClr val="002060"/>
                </a:solidFill>
                <a:cs typeface="Times New Roman" panose="02020603050405020304" pitchFamily="18" charset="0"/>
              </a:rPr>
              <a:t>-u 25 </a:t>
            </a:r>
            <a:r>
              <a:rPr lang="en-US" sz="32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minut</a:t>
            </a:r>
            <a:r>
              <a:rPr lang="en-US" sz="32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endParaRPr lang="ru-RU" sz="3200" dirty="0"/>
          </a:p>
        </p:txBody>
      </p:sp>
      <p:sp>
        <p:nvSpPr>
          <p:cNvPr id="7" name="Правая круглая скобка 6"/>
          <p:cNvSpPr/>
          <p:nvPr/>
        </p:nvSpPr>
        <p:spPr>
          <a:xfrm>
            <a:off x="6652144" y="485949"/>
            <a:ext cx="108584" cy="914400"/>
          </a:xfrm>
          <a:prstGeom prst="rightBracket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878189" y="608320"/>
            <a:ext cx="39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?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66905" y="1516261"/>
            <a:ext cx="56619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 err="1" smtClean="0">
                <a:solidFill>
                  <a:srgbClr val="7030A0"/>
                </a:solidFill>
                <a:cs typeface="Times New Roman" panose="02020603050405020304" pitchFamily="18" charset="0"/>
              </a:rPr>
              <a:t>Yechish</a:t>
            </a:r>
            <a:r>
              <a:rPr lang="en-US" sz="3200" b="1" i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: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   2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soat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cs typeface="Times New Roman" panose="02020603050405020304" pitchFamily="18" charset="0"/>
              </a:rPr>
              <a:t>15 </a:t>
            </a:r>
            <a:r>
              <a:rPr lang="en-US" sz="32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minut</a:t>
            </a:r>
            <a:endParaRPr lang="ru-RU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	        </a:t>
            </a:r>
            <a:r>
              <a:rPr lang="ru-RU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4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soat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cs typeface="Times New Roman" panose="02020603050405020304" pitchFamily="18" charset="0"/>
              </a:rPr>
              <a:t>25 </a:t>
            </a:r>
            <a:r>
              <a:rPr lang="en-US" sz="32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minut</a:t>
            </a:r>
            <a:r>
              <a:rPr lang="en-US" sz="32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endParaRPr lang="ru-RU" sz="3200" dirty="0"/>
          </a:p>
          <a:p>
            <a:endParaRPr lang="ru-RU" sz="3200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814301" y="2518614"/>
            <a:ext cx="3106421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035958" y="2510341"/>
            <a:ext cx="2956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40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minut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92296" y="1707654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+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87624" y="3018314"/>
            <a:ext cx="7665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7030A0"/>
                </a:solidFill>
                <a:cs typeface="Times New Roman" panose="02020603050405020304" pitchFamily="18" charset="0"/>
              </a:rPr>
              <a:t>Javob</a:t>
            </a:r>
            <a:r>
              <a:rPr lang="en-US" sz="3200" b="1" i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:</a:t>
            </a:r>
            <a:r>
              <a:rPr lang="ru-RU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Alisherning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transportda</a:t>
            </a:r>
            <a:r>
              <a:rPr lang="en-US" sz="32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o‘tkazgan</a:t>
            </a:r>
            <a:r>
              <a:rPr lang="en-US" sz="32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vaqti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6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soat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-u </a:t>
            </a:r>
            <a:r>
              <a:rPr lang="en-US" sz="3200" dirty="0">
                <a:solidFill>
                  <a:srgbClr val="002060"/>
                </a:solidFill>
                <a:cs typeface="Times New Roman" panose="02020603050405020304" pitchFamily="18" charset="0"/>
              </a:rPr>
              <a:t>40 </a:t>
            </a:r>
            <a:r>
              <a:rPr lang="en-US" sz="32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minut</a:t>
            </a:r>
            <a:r>
              <a:rPr lang="en-US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r>
              <a:rPr lang="ru-RU" sz="32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73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 animBg="1"/>
      <p:bldP spid="8" grpId="0"/>
      <p:bldP spid="11" grpId="0"/>
      <p:bldP spid="16" grpId="0"/>
      <p:bldP spid="14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Border template with street background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70"/>
          <a:stretch/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1362130"/>
            <a:ext cx="53823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:</a:t>
            </a:r>
          </a:p>
          <a:p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  </a:t>
            </a:r>
            <a:r>
              <a:rPr 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167</a:t>
            </a:r>
            <a:r>
              <a:rPr lang="en-US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-bet. 5-misol</a:t>
            </a:r>
            <a:endParaRPr lang="ru-RU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37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330" y="-10949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53138" y="242003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shakldan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nechta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?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Shakllarni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rangi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bo‘yicha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guruhlaymiz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. (167-bet)</a:t>
            </a:r>
            <a:endParaRPr lang="ru-RU" sz="36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467544" y="1779662"/>
            <a:ext cx="1152128" cy="830591"/>
          </a:xfrm>
          <a:prstGeom prst="triangl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1907704" y="2168132"/>
            <a:ext cx="1440160" cy="1051690"/>
          </a:xfrm>
          <a:prstGeom prst="triangl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99591" y="1707654"/>
            <a:ext cx="1033605" cy="96143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259632" y="2427734"/>
            <a:ext cx="1080120" cy="100811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33197" y="2787774"/>
            <a:ext cx="1054627" cy="100811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619672" y="2852632"/>
            <a:ext cx="1202432" cy="1166428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357133" y="1746754"/>
            <a:ext cx="694588" cy="608972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3275856" y="1779662"/>
            <a:ext cx="1152128" cy="830591"/>
          </a:xfrm>
          <a:prstGeom prst="triangl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4716016" y="2168132"/>
            <a:ext cx="1440160" cy="1051690"/>
          </a:xfrm>
          <a:prstGeom prst="triangl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707903" y="1707654"/>
            <a:ext cx="1033605" cy="96143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067944" y="2427734"/>
            <a:ext cx="1080120" cy="100811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741509" y="2787774"/>
            <a:ext cx="1054627" cy="100811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427984" y="2852632"/>
            <a:ext cx="1202432" cy="1166428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4165445" y="1746754"/>
            <a:ext cx="694588" cy="608972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5962293" y="1714804"/>
            <a:ext cx="1152128" cy="830591"/>
          </a:xfrm>
          <a:prstGeom prst="triangl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7402453" y="2103274"/>
            <a:ext cx="1440160" cy="1051690"/>
          </a:xfrm>
          <a:prstGeom prst="triangl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394340" y="1642796"/>
            <a:ext cx="1033605" cy="96143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754381" y="2362876"/>
            <a:ext cx="1080120" cy="100811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427946" y="2722916"/>
            <a:ext cx="1054627" cy="100811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114421" y="2787774"/>
            <a:ext cx="1202432" cy="1166428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6851882" y="1681896"/>
            <a:ext cx="694588" cy="608972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27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Детские рамки » Территория дизайнера и веб-мастера - Клипарты, Шаблоны,  Иконки, Кисти, Обои, Шрифты, Скрипты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Детские рамки » Территория дизайнера и веб-мастера - Клипарты, Шаблоны,  Иконки, Кисти, Обои, Шрифты, Скрипты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Детские рамки » Территория дизайнера и веб-мастера - Клипарты, Шаблоны,  Иконки, Кисти, Обои, Шрифты, Скрипты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6" name="Picture 8" descr="Тренажёр «Путешествие в страну английских звуков». 2 класс - online  presen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936"/>
            <a:ext cx="9144000" cy="522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21130000">
            <a:off x="548149" y="1219928"/>
            <a:ext cx="41136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Salomat</a:t>
            </a:r>
            <a:r>
              <a:rPr lang="en-US" sz="6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60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bo‘ling</a:t>
            </a:r>
            <a:r>
              <a:rPr lang="en-US" sz="6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1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Border template with street background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70"/>
          <a:stretch/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1131590"/>
            <a:ext cx="559836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	      </a:t>
            </a:r>
            <a:r>
              <a:rPr lang="en-US" sz="5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Mavzu</a:t>
            </a:r>
            <a:r>
              <a:rPr lang="en-US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: </a:t>
            </a:r>
            <a:r>
              <a:rPr lang="en-US" sz="4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Ma’lumotlarni</a:t>
            </a:r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jadval</a:t>
            </a:r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ko‘rinishida</a:t>
            </a:r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ifodalash</a:t>
            </a:r>
            <a:endParaRPr lang="en-US" sz="4400" dirty="0">
              <a:solidFill>
                <a:srgbClr val="002060"/>
              </a:solidFill>
              <a:latin typeface="+mj-lt"/>
            </a:endParaRPr>
          </a:p>
          <a:p>
            <a:endParaRPr lang="ru-RU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727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Border template with street background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70"/>
          <a:stretch/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3728" y="1131590"/>
            <a:ext cx="53823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topshiriqni</a:t>
            </a:r>
            <a:endParaRPr lang="en-US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	  </a:t>
            </a:r>
            <a:r>
              <a:rPr lang="en-US" sz="4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:</a:t>
            </a:r>
            <a:endParaRPr lang="ru-RU" sz="4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r>
              <a:rPr lang="ru-RU" sz="4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 </a:t>
            </a:r>
            <a:r>
              <a:rPr lang="ru-RU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166</a:t>
            </a:r>
            <a:r>
              <a:rPr lang="en-US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-bet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5-masala</a:t>
            </a:r>
            <a:r>
              <a:rPr lang="en-US" sz="4400" dirty="0" smtClean="0">
                <a:solidFill>
                  <a:srgbClr val="002060"/>
                </a:solidFill>
                <a:latin typeface="+mj-lt"/>
              </a:rPr>
              <a:t> </a:t>
            </a:r>
            <a:endParaRPr lang="en-US" sz="4400" dirty="0">
              <a:solidFill>
                <a:srgbClr val="002060"/>
              </a:solidFill>
              <a:latin typeface="+mj-lt"/>
            </a:endParaRPr>
          </a:p>
          <a:p>
            <a:endParaRPr lang="ru-RU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695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50" y="-1949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25460" y="263787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Jadvalni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meva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ko‘p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Jami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mevalar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qancha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(166-bet)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AutoShape 2" descr="D:\1614840304_banana-clip-art-free-png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D:\1614840304_banana-clip-art-free-png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D:\1614840304_banana-clip-art-free-png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 descr="клубника векторный рисунок ПНГ на Прозрачном Фоне • Скачать PNG клубника  векторный рисунок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9" name="Picture 11" descr="D:\Без названия (7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73265">
            <a:off x="697918" y="2169679"/>
            <a:ext cx="425076" cy="519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1" descr="D:\Без названия (7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163" y="3019902"/>
            <a:ext cx="409149" cy="499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/>
          <p:cNvSpPr/>
          <p:nvPr/>
        </p:nvSpPr>
        <p:spPr>
          <a:xfrm>
            <a:off x="5067201" y="1558324"/>
            <a:ext cx="3753272" cy="3245674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Picture 11" descr="D:\Без названия (7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0527">
            <a:off x="849433" y="3420404"/>
            <a:ext cx="440409" cy="53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D:\Без названия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15" y="1732233"/>
            <a:ext cx="433672" cy="52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D:\Без названия (7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508" y="2938083"/>
            <a:ext cx="444815" cy="54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1" descr="D:\Без названия (7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737" y="3546207"/>
            <a:ext cx="434665" cy="531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Без названия (8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704" y="2692152"/>
            <a:ext cx="658867" cy="86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D:\images (12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384" y="2110353"/>
            <a:ext cx="729767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Апельсин PNG фото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289" y="2222081"/>
            <a:ext cx="763796" cy="75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D:\images (12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248" y="3282203"/>
            <a:ext cx="729767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 descr="D:\images (12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12" y="1426477"/>
            <a:ext cx="729767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1" descr="D:\Без названия (7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2919">
            <a:off x="905704" y="2660972"/>
            <a:ext cx="440409" cy="53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11" descr="D:\Без названия (7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52879">
            <a:off x="1355184" y="1920413"/>
            <a:ext cx="440409" cy="53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D:\Без названия (8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28813">
            <a:off x="290969" y="2724577"/>
            <a:ext cx="658867" cy="86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D:\Без названия (8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27090">
            <a:off x="2264510" y="2753960"/>
            <a:ext cx="658867" cy="86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D:\Без названия (8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6" y="2189433"/>
            <a:ext cx="658867" cy="86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" descr="D:\images (12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428" y="2028230"/>
            <a:ext cx="729767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D:\images (12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944" y="3299244"/>
            <a:ext cx="729767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11" descr="D:\Без названия (7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687" y="1514807"/>
            <a:ext cx="444815" cy="54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8" descr="Апельсин PNG фото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150" y="2369864"/>
            <a:ext cx="763796" cy="75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6" descr="D:\images (12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916" y="3208208"/>
            <a:ext cx="729767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2" descr="D:\Без названия (8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64" y="1569541"/>
            <a:ext cx="658867" cy="86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11" descr="D:\Без названия (7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6306">
            <a:off x="4542537" y="2936498"/>
            <a:ext cx="444815" cy="54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11" descr="D:\Без названия (7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6306">
            <a:off x="4542540" y="1514807"/>
            <a:ext cx="444815" cy="54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11" descr="D:\Без названия (7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52879">
            <a:off x="2373740" y="1607291"/>
            <a:ext cx="440409" cy="53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5067201" y="2058226"/>
            <a:ext cx="3753272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6" descr="D:\images (12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334" y="1410413"/>
            <a:ext cx="729767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Прямая соединительная линия 70"/>
          <p:cNvCxnSpPr/>
          <p:nvPr/>
        </p:nvCxnSpPr>
        <p:spPr>
          <a:xfrm>
            <a:off x="5067198" y="2761005"/>
            <a:ext cx="3753272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5067201" y="3469142"/>
            <a:ext cx="3753272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8" descr="Апельсин PNG фото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6" y="1534735"/>
            <a:ext cx="763796" cy="75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Прямая соединительная линия 72"/>
          <p:cNvCxnSpPr/>
          <p:nvPr/>
        </p:nvCxnSpPr>
        <p:spPr>
          <a:xfrm>
            <a:off x="5067198" y="4155926"/>
            <a:ext cx="3753272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5067201" y="4793169"/>
            <a:ext cx="3753272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7812360" y="1558324"/>
            <a:ext cx="0" cy="324567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6444208" y="1547495"/>
            <a:ext cx="0" cy="324567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6436379" y="1514807"/>
            <a:ext cx="14474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Sanog‘i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874522" y="1525578"/>
            <a:ext cx="945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Soni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79" name="Picture 6" descr="D:\images (12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460" y="2058226"/>
            <a:ext cx="793707" cy="66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8" descr="Апельсин PNG фото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859" y="2804758"/>
            <a:ext cx="775315" cy="638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11" descr="D:\Без названия (7)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994" y="3504764"/>
            <a:ext cx="568227" cy="609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2" descr="D:\Без названия (8)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66366">
            <a:off x="5506060" y="4128509"/>
            <a:ext cx="598911" cy="666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8044348" y="2075388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7524328" y="2262039"/>
            <a:ext cx="67822" cy="36659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H="1">
            <a:off x="7380312" y="2239501"/>
            <a:ext cx="67822" cy="36659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>
            <a:off x="6588224" y="2219577"/>
            <a:ext cx="72008" cy="36910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flipH="1">
            <a:off x="6751599" y="2219577"/>
            <a:ext cx="67822" cy="36659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 flipH="1">
            <a:off x="6921154" y="2203096"/>
            <a:ext cx="67822" cy="36659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flipH="1">
            <a:off x="7028615" y="2269771"/>
            <a:ext cx="216268" cy="31521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6624228" y="2239501"/>
            <a:ext cx="512521" cy="230892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8044348" y="2784267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7964087" y="3469142"/>
            <a:ext cx="766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12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8070160" y="4127161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808555" y="4146097"/>
            <a:ext cx="4195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7+3+12+5=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3193676" y="4160265"/>
            <a:ext cx="8560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27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95" name="Прямая соединительная линия 94"/>
          <p:cNvCxnSpPr/>
          <p:nvPr/>
        </p:nvCxnSpPr>
        <p:spPr>
          <a:xfrm flipH="1">
            <a:off x="7481336" y="3652727"/>
            <a:ext cx="67822" cy="36659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>
            <a:off x="7405142" y="3630189"/>
            <a:ext cx="42992" cy="330192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>
            <a:off x="6501245" y="3568897"/>
            <a:ext cx="72008" cy="36910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flipH="1">
            <a:off x="6708607" y="3610265"/>
            <a:ext cx="67822" cy="36659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 flipH="1">
            <a:off x="6878162" y="3593784"/>
            <a:ext cx="67822" cy="36659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 flipH="1">
            <a:off x="6985623" y="3660459"/>
            <a:ext cx="216268" cy="31521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/>
          <p:nvPr/>
        </p:nvCxnSpPr>
        <p:spPr>
          <a:xfrm flipV="1">
            <a:off x="7148881" y="3593784"/>
            <a:ext cx="163824" cy="36799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 flipH="1">
            <a:off x="7448134" y="4294203"/>
            <a:ext cx="67822" cy="36659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>
            <a:off x="6656046" y="4274279"/>
            <a:ext cx="72008" cy="36910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 flipH="1">
            <a:off x="6819421" y="4274279"/>
            <a:ext cx="67822" cy="36659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 flipH="1">
            <a:off x="6988976" y="4257798"/>
            <a:ext cx="67822" cy="36659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 flipH="1">
            <a:off x="7096437" y="4324473"/>
            <a:ext cx="216268" cy="31521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flipV="1">
            <a:off x="7592150" y="3709230"/>
            <a:ext cx="163824" cy="36799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/>
        </p:nvCxnSpPr>
        <p:spPr>
          <a:xfrm flipV="1">
            <a:off x="7544338" y="3563626"/>
            <a:ext cx="163824" cy="36799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 flipV="1">
            <a:off x="7219255" y="3720168"/>
            <a:ext cx="163824" cy="36799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 flipV="1">
            <a:off x="6892974" y="3689422"/>
            <a:ext cx="163824" cy="36799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 flipH="1" flipV="1">
            <a:off x="6624228" y="3642243"/>
            <a:ext cx="31818" cy="377082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 flipH="1">
            <a:off x="7405142" y="2929990"/>
            <a:ext cx="67822" cy="36659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>
            <a:off x="6711486" y="2950847"/>
            <a:ext cx="72008" cy="36910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flipH="1">
            <a:off x="7044416" y="2934366"/>
            <a:ext cx="67822" cy="36659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488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  <p:bldP spid="91" grpId="0"/>
      <p:bldP spid="92" grpId="0"/>
      <p:bldP spid="93" grpId="0"/>
      <p:bldP spid="9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50" y="-1949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25460" y="263787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Jadvalni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daftarimizga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ko‘chirib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bo‘sh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kataklarni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(166-bet)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AutoShape 2" descr="D:\1614840304_banana-clip-art-free-png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D:\1614840304_banana-clip-art-free-png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D:\1614840304_banana-clip-art-free-png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 descr="клубника векторный рисунок ПНГ на Прозрачном Фоне • Скачать PNG клубника  векторный рисунок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95536" y="1558324"/>
            <a:ext cx="8380292" cy="3245674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395536" y="2066807"/>
            <a:ext cx="8380292" cy="8581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V="1">
            <a:off x="395536" y="2762115"/>
            <a:ext cx="8364739" cy="1052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V="1">
            <a:off x="395536" y="3469143"/>
            <a:ext cx="8424937" cy="1150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V="1">
            <a:off x="395536" y="4155926"/>
            <a:ext cx="8364739" cy="2110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6660232" y="1547495"/>
            <a:ext cx="0" cy="324567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4427984" y="1558324"/>
            <a:ext cx="0" cy="324567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2010462" y="1525577"/>
            <a:ext cx="25975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Go‘sht</a:t>
            </a:r>
            <a:r>
              <a:rPr lang="en-US" sz="2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yeydimi</a:t>
            </a:r>
            <a:r>
              <a:rPr lang="en-US" sz="2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736531" y="1543587"/>
            <a:ext cx="20900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Shoxi</a:t>
            </a:r>
            <a:r>
              <a:rPr lang="en-US" sz="2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bormi</a:t>
            </a:r>
            <a:r>
              <a:rPr lang="en-US" sz="2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2957592" y="2075388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7334116" y="2058934"/>
            <a:ext cx="13423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Yo‘q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173334" y="2762115"/>
            <a:ext cx="766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Ha 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95" name="Прямая соединительная линия 94"/>
          <p:cNvCxnSpPr/>
          <p:nvPr/>
        </p:nvCxnSpPr>
        <p:spPr>
          <a:xfrm>
            <a:off x="2010462" y="1532981"/>
            <a:ext cx="0" cy="324567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4570212" y="1547495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O‘t</a:t>
            </a:r>
            <a:r>
              <a:rPr lang="en-US" sz="2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yeydimi</a:t>
            </a:r>
            <a:r>
              <a:rPr lang="en-US" sz="2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323527" y="2101268"/>
            <a:ext cx="1728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Mushuk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743763" y="2845822"/>
            <a:ext cx="1307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Sigir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579012" y="3520146"/>
            <a:ext cx="1328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Tovuq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66933" y="4197254"/>
            <a:ext cx="1328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Qo‘y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2957398" y="2784267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2957398" y="4125073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5333856" y="2076381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5333856" y="3458591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5333856" y="4166477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2725604" y="3480830"/>
            <a:ext cx="13423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Yo‘q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7596336" y="2762115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7596336" y="3469142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7596336" y="4155926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5051170" y="2048797"/>
            <a:ext cx="13423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Yo‘q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2796876" y="2053119"/>
            <a:ext cx="766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Ha 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2638748" y="2772636"/>
            <a:ext cx="13423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Yo‘q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7398131" y="2761005"/>
            <a:ext cx="766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Ha 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173334" y="3458591"/>
            <a:ext cx="766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Ha 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7332270" y="3480522"/>
            <a:ext cx="13423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Yo‘q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699792" y="4135699"/>
            <a:ext cx="13423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Yo‘q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173334" y="4166476"/>
            <a:ext cx="766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Ha 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7446962" y="4112788"/>
            <a:ext cx="766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Ha 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6068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101" grpId="0"/>
      <p:bldP spid="102" grpId="0"/>
      <p:bldP spid="103" grpId="0"/>
      <p:bldP spid="104" grpId="0"/>
      <p:bldP spid="105" grpId="0"/>
      <p:bldP spid="107" grpId="0"/>
      <p:bldP spid="108" grpId="0"/>
      <p:bldP spid="109" grpId="0"/>
      <p:bldP spid="110" grpId="0"/>
      <p:bldP spid="111" grpId="0"/>
      <p:bldP spid="112" grpId="0"/>
      <p:bldP spid="113" grpId="0"/>
      <p:bldP spid="114" grpId="0"/>
      <p:bldP spid="115" grpId="0"/>
      <p:bldP spid="116" grpId="0"/>
      <p:bldP spid="117" grpId="0"/>
      <p:bldP spid="1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183" y="-19783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69476" y="263787"/>
            <a:ext cx="7623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Rasm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yig‘indilarni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</a:t>
            </a:r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60120" y="3649242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26+26 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8" t="58183" r="60588" b="26813"/>
          <a:stretch/>
        </p:blipFill>
        <p:spPr bwMode="auto">
          <a:xfrm>
            <a:off x="905868" y="1249395"/>
            <a:ext cx="4104455" cy="2243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987824" y="3651870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=52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9" name="Picture 4" descr="Мультфильм маленький мальчик учится | Премиум вектор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21859"/>
            <a:ext cx="2160240" cy="171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0436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50" y="-1949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69476" y="263787"/>
            <a:ext cx="7623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Rasm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yig‘indilarni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</a:t>
            </a:r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7664" y="3723878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40+53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27" t="57262" r="43262" b="28696"/>
          <a:stretch/>
        </p:blipFill>
        <p:spPr bwMode="auto">
          <a:xfrm>
            <a:off x="924891" y="1059582"/>
            <a:ext cx="4464496" cy="2387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915816" y="3723878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=93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9" name="Picture 4" descr="Мультфильм маленький мальчик учится | Премиум вектор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21859"/>
            <a:ext cx="2160240" cy="171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39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50" y="-1949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69476" y="263787"/>
            <a:ext cx="7623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Rasm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yig‘indilarni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</a:t>
            </a:r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34549" y="3729115"/>
            <a:ext cx="1629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69+16 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72" t="57262" r="25828" b="25722"/>
          <a:stretch/>
        </p:blipFill>
        <p:spPr bwMode="auto">
          <a:xfrm>
            <a:off x="971600" y="1131590"/>
            <a:ext cx="4680520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942506" y="3729115"/>
            <a:ext cx="1629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=85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9" name="Picture 4" descr="Мультфильм маленький мальчик учится | Премиум вектор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21859"/>
            <a:ext cx="2160240" cy="171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660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50" y="-1949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54454" y="263787"/>
            <a:ext cx="76328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Sabzavotlarni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bolalarga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teng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taqsimlaymiz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Har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bola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nechtadan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sabzavot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oldi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AutoShape 2" descr="D:\1614840304_banana-clip-art-free-png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D:\1614840304_banana-clip-art-free-png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D:\1614840304_banana-clip-art-free-png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 descr="клубника векторный рисунок ПНГ на Прозрачном Фоне • Скачать PNG клубника  векторный рисунок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95536" y="1558324"/>
            <a:ext cx="8380292" cy="3245674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 flipV="1">
            <a:off x="395536" y="2761005"/>
            <a:ext cx="8424934" cy="11631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V="1">
            <a:off x="395536" y="3469143"/>
            <a:ext cx="8424937" cy="1150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V="1">
            <a:off x="395536" y="4155926"/>
            <a:ext cx="8364739" cy="2110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7092280" y="1547495"/>
            <a:ext cx="0" cy="324567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3707904" y="1534524"/>
            <a:ext cx="0" cy="324567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2051720" y="1532981"/>
            <a:ext cx="0" cy="324567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455731" y="2845822"/>
            <a:ext cx="1595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Zamira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353625" y="3520146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Mardon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66933" y="4197254"/>
            <a:ext cx="1328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Jami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2681412" y="2784267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2681412" y="3492153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6005662" y="3469142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4355976" y="3480647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7740352" y="2762115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7740352" y="3458591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7744557" y="4124662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5364088" y="1532981"/>
            <a:ext cx="0" cy="324567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355976" y="2774190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012160" y="2774190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810838" y="4155926"/>
            <a:ext cx="858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362619" y="4166476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681412" y="4143467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0" name="Picture 2" descr="D:\images (1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574332"/>
            <a:ext cx="764448" cy="78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D:\images (13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28" y="1632988"/>
            <a:ext cx="618407" cy="63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D:\images (13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494" y="2213487"/>
            <a:ext cx="618407" cy="63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D:\images (13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344" y="2195753"/>
            <a:ext cx="618407" cy="63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Без названия (9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851670"/>
            <a:ext cx="450563" cy="47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3" descr="D:\Без названия (9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5201" y="1547495"/>
            <a:ext cx="450563" cy="47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3" descr="D:\Без названия (9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464" y="1574332"/>
            <a:ext cx="450563" cy="47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3" descr="D:\Без названия (9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308" y="1574332"/>
            <a:ext cx="450563" cy="47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3" descr="D:\Без названия (9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964" y="1574332"/>
            <a:ext cx="450563" cy="47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3" descr="D:\Без названия (9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748" y="1974771"/>
            <a:ext cx="450563" cy="47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3" descr="D:\Без названия (9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160" y="1949155"/>
            <a:ext cx="450563" cy="47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3" descr="D:\Без названия (9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182" y="2296759"/>
            <a:ext cx="450563" cy="47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3" descr="D:\Без названия (9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563" y="2306836"/>
            <a:ext cx="450563" cy="47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3" descr="D:\Без названия (9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9301">
            <a:off x="6641717" y="2213487"/>
            <a:ext cx="450563" cy="47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Баклажан Овощной, баклажан, фиолетовый, еда, цвет png | PNGWi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7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29598" y="1786210"/>
            <a:ext cx="659691" cy="900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6" descr="Баклажан Овощной, баклажан, фиолетовый, еда, цвет png | PNGWi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7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46824" y="1786210"/>
            <a:ext cx="659691" cy="900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images (14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71603">
            <a:off x="7163400" y="1533804"/>
            <a:ext cx="1083229" cy="718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7" descr="D:\images (14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71603">
            <a:off x="6997310" y="1772519"/>
            <a:ext cx="1083229" cy="718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7" descr="D:\images (14)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50212">
            <a:off x="7766462" y="1554342"/>
            <a:ext cx="896861" cy="594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" descr="D:\images (14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50212">
            <a:off x="7659444" y="2067471"/>
            <a:ext cx="1083229" cy="718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7" descr="D:\images (14)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77982">
            <a:off x="7066939" y="2185257"/>
            <a:ext cx="937545" cy="621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7" descr="D:\images (14)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38720">
            <a:off x="8199748" y="1930400"/>
            <a:ext cx="776632" cy="514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TextBox 81"/>
          <p:cNvSpPr txBox="1"/>
          <p:nvPr/>
        </p:nvSpPr>
        <p:spPr>
          <a:xfrm>
            <a:off x="2680319" y="278501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669560" y="3480647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355976" y="2774190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368427" y="3455861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023163" y="2756515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6008935" y="3470334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7740352" y="2745887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7768640" y="3448040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69391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/>
      <p:bldP spid="102" grpId="0"/>
      <p:bldP spid="104" grpId="0"/>
      <p:bldP spid="105" grpId="0"/>
      <p:bldP spid="107" grpId="0"/>
      <p:bldP spid="108" grpId="0"/>
      <p:bldP spid="47" grpId="0"/>
      <p:bldP spid="48" grpId="0"/>
      <p:bldP spid="82" grpId="0"/>
      <p:bldP spid="84" grpId="0"/>
      <p:bldP spid="85" grpId="0"/>
      <p:bldP spid="86" grpId="0"/>
      <p:bldP spid="87" grpId="0"/>
      <p:bldP spid="88" grpId="0"/>
      <p:bldP spid="89" grpId="0"/>
      <p:bldP spid="9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228</Words>
  <Application>Microsoft Office PowerPoint</Application>
  <PresentationFormat>Экран (16:9)</PresentationFormat>
  <Paragraphs>101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22</cp:revision>
  <dcterms:created xsi:type="dcterms:W3CDTF">2022-01-07T11:15:23Z</dcterms:created>
  <dcterms:modified xsi:type="dcterms:W3CDTF">2022-01-12T14:28:50Z</dcterms:modified>
</cp:coreProperties>
</file>