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0" r:id="rId4"/>
    <p:sldId id="263" r:id="rId5"/>
    <p:sldId id="262" r:id="rId6"/>
    <p:sldId id="264" r:id="rId7"/>
    <p:sldId id="265" r:id="rId8"/>
    <p:sldId id="266" r:id="rId9"/>
    <p:sldId id="267" r:id="rId10"/>
    <p:sldId id="261" r:id="rId11"/>
    <p:sldId id="269" r:id="rId12"/>
    <p:sldId id="25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0790-33CC-4F05-83AC-140C13DC8D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BD32-EC97-4CA7-8175-A4DB02CD5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BD890-FDA6-429D-AD92-51DAD426DEF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качать фон “Планеты и ракета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4" name="Picture 6" descr="D:\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13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Blank sign template with kids and green board illustration Stock Vector  Image &amp;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"/>
          <a:stretch/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8351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Mustaqil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topshiriq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ru-RU" sz="5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16</a:t>
            </a:r>
            <a:r>
              <a:rPr lang="en-US" sz="5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8-bet</a:t>
            </a:r>
            <a:r>
              <a:rPr lang="en-US" sz="5400" dirty="0">
                <a:solidFill>
                  <a:srgbClr val="FFFF00"/>
                </a:solidFill>
                <a:cs typeface="Times New Roman" panose="02020603050405020304" pitchFamily="18" charset="0"/>
              </a:rPr>
              <a:t>. </a:t>
            </a:r>
            <a:r>
              <a:rPr lang="ru-RU" sz="5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</a:t>
            </a:r>
            <a:r>
              <a:rPr lang="en-US" sz="5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</a:t>
            </a:r>
            <a:r>
              <a:rPr lang="en-US" sz="5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topshiriq</a:t>
            </a:r>
            <a:endParaRPr lang="en-US" sz="5400" dirty="0">
              <a:solidFill>
                <a:srgbClr val="FFFF00"/>
              </a:solidFill>
            </a:endParaRPr>
          </a:p>
          <a:p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79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154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daftarimizga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ularni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chizib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(168-bet)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3" t="49192" r="33002" b="35046"/>
          <a:stretch/>
        </p:blipFill>
        <p:spPr bwMode="auto">
          <a:xfrm>
            <a:off x="7040788" y="1475319"/>
            <a:ext cx="1296145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лнце 5"/>
          <p:cNvSpPr/>
          <p:nvPr/>
        </p:nvSpPr>
        <p:spPr>
          <a:xfrm>
            <a:off x="4860032" y="1680049"/>
            <a:ext cx="1728192" cy="139539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9767" y="3588261"/>
            <a:ext cx="1127937" cy="10708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2289788" y="3542945"/>
            <a:ext cx="990005" cy="1116123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5844156" y="3588261"/>
            <a:ext cx="1080120" cy="936104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2" descr="Ice cream cone with raspberries icon flat cartoon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Lenagold - Клипарт - Мороже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57" y="1680049"/>
            <a:ext cx="728741" cy="14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images (16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77328" y="3360919"/>
            <a:ext cx="1065840" cy="13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 rot="708250">
            <a:off x="6808132" y="2732388"/>
            <a:ext cx="36004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2396595" y="2262227"/>
            <a:ext cx="2210544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D:\Cub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5156"/>
            <a:ext cx="1224136" cy="10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ture Landscape Background With Funny Design Suitable For Kid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28586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E’TIBORINGIZ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  RAHMAT!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44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Blank sign template with kids and green board illustration Stock Vector  Image &amp;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"/>
          <a:stretch/>
        </p:blipFill>
        <p:spPr bwMode="auto">
          <a:xfrm>
            <a:off x="0" y="9877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5278" y="91534"/>
            <a:ext cx="6583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	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Mavzu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Ma’lumotlarni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jadval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ko‘rinishida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ifodalash</a:t>
            </a:r>
            <a:endParaRPr lang="en-US" sz="5400" dirty="0">
              <a:solidFill>
                <a:srgbClr val="FFFF00"/>
              </a:solidFill>
            </a:endParaRPr>
          </a:p>
          <a:p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90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Blank sign template with kids and green board illustration Stock Vector  Image &amp;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"/>
          <a:stretch/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8018" y="123478"/>
            <a:ext cx="79563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	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Mustaqil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topshiriqni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	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tekshirish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	   </a:t>
            </a:r>
            <a:r>
              <a:rPr lang="ru-RU" sz="48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167</a:t>
            </a:r>
            <a:r>
              <a:rPr lang="en-US" sz="48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-bet</a:t>
            </a:r>
            <a:r>
              <a:rPr lang="en-US" sz="4800" dirty="0">
                <a:solidFill>
                  <a:srgbClr val="FFFF00"/>
                </a:solidFill>
                <a:cs typeface="Times New Roman" panose="02020603050405020304" pitchFamily="18" charset="0"/>
              </a:rPr>
              <a:t>. 5-masala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</a:p>
          <a:p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69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0" y="-10949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4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4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shakldan</a:t>
            </a:r>
            <a:r>
              <a:rPr lang="en-US" sz="4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4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(167-bet)</a:t>
            </a:r>
            <a:endParaRPr lang="ru-RU" sz="40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67544" y="1779662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07704" y="2168132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1" y="1707654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427734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33197" y="2787774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672" y="2852632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57133" y="1746754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275856" y="1779662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716016" y="2168132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07903" y="1707654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427734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41509" y="2787774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27984" y="2852632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65445" y="1746754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962293" y="1714804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402453" y="2103274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94340" y="1642796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54381" y="2362876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427946" y="2722916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114421" y="2787774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851882" y="1681896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94299" y="3821614"/>
            <a:ext cx="168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2·3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=6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3080" y="4302706"/>
            <a:ext cx="168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2·3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=6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21514" y="4019060"/>
            <a:ext cx="372785" cy="2836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7370" y="4479677"/>
            <a:ext cx="372785" cy="353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95836" y="4030646"/>
            <a:ext cx="360040" cy="353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455876" y="3823461"/>
            <a:ext cx="168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·3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=9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333" y="4302705"/>
            <a:ext cx="168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·3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=21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 animBg="1"/>
      <p:bldP spid="6" grpId="0" animBg="1"/>
      <p:bldP spid="31" grpId="0" animBg="1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154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rangi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bo‘yicha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guruhlaymiz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			     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(167-bet)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992397" y="1357838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07704" y="2168132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1" y="1707654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427734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68822" y="1571769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44208" y="2917660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53914" y="3976453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393498" y="1636510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933196" y="2784206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651" y="1505663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7393" y="2917660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15637" y="1515494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72270" y="3627435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28488" y="3819132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171321" y="1963628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971678" y="1493705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07704" y="3627839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9572" y="3731028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35225" y="1626043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45424" y="3403665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07767" y="3971627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0401" y="3023142"/>
            <a:ext cx="105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9 ta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8822" y="1431904"/>
            <a:ext cx="105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 ta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797" y="3104097"/>
            <a:ext cx="105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 ta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2995268"/>
            <a:ext cx="105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 ta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154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(168-bet)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8324"/>
            <a:ext cx="8380292" cy="281362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02173" y="2433171"/>
            <a:ext cx="8424934" cy="1163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04331" y="3075806"/>
            <a:ext cx="8424937" cy="1150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5535" y="3723878"/>
            <a:ext cx="8364739" cy="2110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08304" y="1547495"/>
            <a:ext cx="0" cy="282445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11960" y="1534524"/>
            <a:ext cx="0" cy="28374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71800" y="1532981"/>
            <a:ext cx="0" cy="283896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439" y="2499742"/>
            <a:ext cx="256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O‘g‘il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bolalar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24128" y="1532981"/>
            <a:ext cx="0" cy="283896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3848" y="371343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1995" y="1707654"/>
            <a:ext cx="159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Futbol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1707654"/>
            <a:ext cx="159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Tennis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1707654"/>
            <a:ext cx="185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Yugurish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170765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Jami 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874" y="3073718"/>
            <a:ext cx="232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bolalar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9559" y="37449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Jami 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0352" y="368342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44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0352" y="237942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9250" y="304294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239186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5856" y="304905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6555" y="2895169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237942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14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1922" y="372387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0192" y="240405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40352" y="304905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9250" y="371343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14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84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154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qizlar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bittadan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meva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yeyishdi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8324"/>
            <a:ext cx="5904656" cy="259127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25821" y="2211710"/>
            <a:ext cx="5898019" cy="581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4331" y="2859782"/>
            <a:ext cx="589586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5535" y="3496350"/>
            <a:ext cx="5904657" cy="2110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31840" y="1534524"/>
            <a:ext cx="0" cy="261507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12341" y="1532980"/>
            <a:ext cx="0" cy="261661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1532981"/>
            <a:ext cx="0" cy="261661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7704" y="1571941"/>
            <a:ext cx="131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Olma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2662" y="156363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Mandarin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509" y="4158822"/>
            <a:ext cx="608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mevani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yeydi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78787"/>
            <a:ext cx="101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Nok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632" y="2211710"/>
            <a:ext cx="121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Lola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85693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Dilbar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5" y="3503266"/>
            <a:ext cx="144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Go‘zal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4446" y="221752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4" name="Picture 2" descr="D:\Без названия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02" y="2178814"/>
            <a:ext cx="1007336" cy="11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ages (15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91830"/>
            <a:ext cx="1516750" cy="138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блоко картинки, стоковые фото Яблоко |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1020" r="13922" b="8416"/>
          <a:stretch/>
        </p:blipFill>
        <p:spPr bwMode="auto">
          <a:xfrm>
            <a:off x="7452320" y="1442332"/>
            <a:ext cx="1101093" cy="13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92742" y="280956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2" name="Picture 2" descr="D:\Без названия (8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47" y="2265216"/>
            <a:ext cx="494052" cy="5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images (15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6" y="3446972"/>
            <a:ext cx="860222" cy="78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Яблоко картинки, стоковые фото Яблоко | Depositphoto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1020" r="13922" b="8416"/>
          <a:stretch/>
        </p:blipFill>
        <p:spPr bwMode="auto">
          <a:xfrm>
            <a:off x="2139797" y="2859432"/>
            <a:ext cx="555116" cy="6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66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154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qizlar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bittadan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meva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yeyishdi</a:t>
            </a:r>
            <a:r>
              <a:rPr lang="en-US" sz="3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8324"/>
            <a:ext cx="5904656" cy="259127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25821" y="2211710"/>
            <a:ext cx="5898019" cy="581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4331" y="2859782"/>
            <a:ext cx="589586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5535" y="3496350"/>
            <a:ext cx="5904657" cy="2110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31840" y="1534524"/>
            <a:ext cx="0" cy="261507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12341" y="1532980"/>
            <a:ext cx="0" cy="261661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1532981"/>
            <a:ext cx="0" cy="261661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7704" y="1571941"/>
            <a:ext cx="131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Olma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2662" y="156363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Mandarin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509" y="4158822"/>
            <a:ext cx="608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mevani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yeydi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78787"/>
            <a:ext cx="101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Nok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632" y="2211710"/>
            <a:ext cx="121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Lola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85693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Dilbar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5" y="3503266"/>
            <a:ext cx="144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Go‘zal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4446" y="221752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4" name="Picture 2" descr="D:\Без названия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02" y="2178814"/>
            <a:ext cx="1007336" cy="11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ages (15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91830"/>
            <a:ext cx="1516750" cy="138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блоко картинки, стоковые фото Яблоко |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1020" r="13922" b="8416"/>
          <a:stretch/>
        </p:blipFill>
        <p:spPr bwMode="auto">
          <a:xfrm>
            <a:off x="7452320" y="1442332"/>
            <a:ext cx="1101093" cy="13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92742" y="280956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2" name="Picture 2" descr="D:\Без названия (8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01397"/>
            <a:ext cx="494052" cy="5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images (15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81390"/>
            <a:ext cx="860222" cy="78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Яблоко картинки, стоковые фото Яблоко | Depositphoto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1020" r="13922" b="8416"/>
          <a:stretch/>
        </p:blipFill>
        <p:spPr bwMode="auto">
          <a:xfrm>
            <a:off x="2167243" y="3516581"/>
            <a:ext cx="555116" cy="6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154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Noma’lumlarni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Kim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tezroq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topadi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(168-bet)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35623"/>
            <a:ext cx="262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__ x 2 = 20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4 x __ = 16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__ x 2 = 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70765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6992" y="22896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587" y="28436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5984" y="1735623"/>
            <a:ext cx="262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__ x 4 = 24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6 x __ = 0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__ x 6 = 36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4296" y="1721941"/>
            <a:ext cx="262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__ x 6 = 60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4 x __ = 40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__ x 2 = 20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7076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9939" y="22744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8299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4296" y="172194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039" y="227447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4296" y="281869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10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09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210</Words>
  <Application>Microsoft Office PowerPoint</Application>
  <PresentationFormat>Экран (16:9)</PresentationFormat>
  <Paragraphs>89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2022-01-08T13:22:03Z</dcterms:created>
  <dcterms:modified xsi:type="dcterms:W3CDTF">2022-01-12T15:42:43Z</dcterms:modified>
</cp:coreProperties>
</file>