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5" r:id="rId6"/>
    <p:sldId id="264" r:id="rId7"/>
    <p:sldId id="256" r:id="rId8"/>
    <p:sldId id="266" r:id="rId9"/>
    <p:sldId id="267" r:id="rId10"/>
    <p:sldId id="269" r:id="rId11"/>
    <p:sldId id="272" r:id="rId12"/>
    <p:sldId id="261" r:id="rId13"/>
    <p:sldId id="270" r:id="rId14"/>
    <p:sldId id="25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7.wdp"/><Relationship Id="rId18" Type="http://schemas.openxmlformats.org/officeDocument/2006/relationships/image" Target="../media/image27.png"/><Relationship Id="rId3" Type="http://schemas.openxmlformats.org/officeDocument/2006/relationships/image" Target="../media/image19.jpe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17" Type="http://schemas.microsoft.com/office/2007/relationships/hdphoto" Target="../media/hdphoto9.wdp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openxmlformats.org/officeDocument/2006/relationships/image" Target="../media/image23.png"/><Relationship Id="rId19" Type="http://schemas.microsoft.com/office/2007/relationships/hdphoto" Target="../media/hdphoto10.wdp"/><Relationship Id="rId4" Type="http://schemas.openxmlformats.org/officeDocument/2006/relationships/image" Target="../media/image20.png"/><Relationship Id="rId9" Type="http://schemas.microsoft.com/office/2007/relationships/hdphoto" Target="../media/hdphoto5.wdp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microsoft.com/office/2007/relationships/hdphoto" Target="../media/hdphoto13.wdp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ame with school supplies 1 Wall Mural • Pixers® - We live to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915566"/>
            <a:ext cx="6120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C00000"/>
                </a:solidFill>
              </a:rPr>
              <a:t>Matematika</a:t>
            </a:r>
            <a:endParaRPr lang="en-US" sz="7200" i="1" dirty="0" smtClean="0">
              <a:solidFill>
                <a:srgbClr val="C00000"/>
              </a:solidFill>
            </a:endParaRPr>
          </a:p>
          <a:p>
            <a:r>
              <a:rPr lang="en-US" sz="6600" i="1" dirty="0" smtClean="0">
                <a:solidFill>
                  <a:srgbClr val="C00000"/>
                </a:solidFill>
              </a:rPr>
              <a:t>	   2-sinf</a:t>
            </a:r>
            <a:endParaRPr lang="ru-RU" sz="6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3" y="-3479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22141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Mevalarga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aytamiz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			Kim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chaqqon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1187624" y="1925899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2627784" y="1925899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3947429" y="1925899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5243573" y="1925899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6539717" y="1925899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1187624" y="3579862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2627784" y="3579862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3947429" y="3579862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5243573" y="3579862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упить Тарелка суповая 20 см Rondo Platinum с доставкой по выгодной цене в  интернет магазине Hoff.ru. Характеристики, фото и отзыв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29174" r="9174" b="18963"/>
          <a:stretch/>
        </p:blipFill>
        <p:spPr bwMode="auto">
          <a:xfrm>
            <a:off x="6574386" y="3597799"/>
            <a:ext cx="1296144" cy="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тистресс «Апельсин» - ООО РПК &amp;quot;Урал-Реклама&amp;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41" y="1706542"/>
            <a:ext cx="1086288" cy="7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Груша картинки, стоковые фото Груша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611">
            <a:off x="2848568" y="1582893"/>
            <a:ext cx="721702" cy="8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Груша в разрезе картинки, стоковые фото Груша в разрезе | Depositphot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540">
            <a:off x="5554990" y="3125909"/>
            <a:ext cx="818665" cy="9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Миллионы людей обсуждают видео с катящимся лимоном, а у его автора берут  интервью | Журнал Esquire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D:\Без названия (10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02" y="1782907"/>
            <a:ext cx="1249681" cy="7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Лимон купить | Fruit Boutiqu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99" b="100000" l="10788" r="97095">
                        <a14:backgroundMark x1="55187" y1="38278" x2="81743" y2="40670"/>
                        <a14:backgroundMark x1="81743" y1="41627" x2="86722" y2="76077"/>
                        <a14:backgroundMark x1="85062" y1="74163" x2="69710" y2="99522"/>
                        <a14:backgroundMark x1="75934" y1="88995" x2="65560" y2="96172"/>
                        <a14:backgroundMark x1="66805" y1="94258" x2="44398" y2="91388"/>
                        <a14:backgroundMark x1="43154" y1="93780" x2="35685" y2="83732"/>
                        <a14:backgroundMark x1="39834" y1="89952" x2="39419" y2="57416"/>
                        <a14:backgroundMark x1="38174" y1="58852" x2="55602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46" y="3138236"/>
            <a:ext cx="1071389" cy="9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 descr="Лучшие сорта яблок: фото, названия и описания (каталог)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115" b="93541" l="7164" r="56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3" t="21615" r="48944" b="19682"/>
          <a:stretch/>
        </p:blipFill>
        <p:spPr bwMode="auto">
          <a:xfrm>
            <a:off x="6849637" y="1728133"/>
            <a:ext cx="602684" cy="5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Лучшие сорта яблок: фото, названия и описания (каталог)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89" b="100000" l="46716" r="92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21615" r="11820" b="17428"/>
          <a:stretch/>
        </p:blipFill>
        <p:spPr bwMode="auto">
          <a:xfrm>
            <a:off x="4299546" y="3395742"/>
            <a:ext cx="585975" cy="6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1" descr="Арбуз ~7 кг - купить с доставкой на дом в СберМарк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6" name="Picture 22" descr="D:\1993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29" y="1446862"/>
            <a:ext cx="933563" cy="9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Арбуз под разными углами | Бесплатно векторы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591" b="100000" l="1917" r="5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64" r="52542"/>
          <a:stretch/>
        </p:blipFill>
        <p:spPr bwMode="auto">
          <a:xfrm rot="20119833">
            <a:off x="1307378" y="3315294"/>
            <a:ext cx="924955" cy="8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6" descr="Апельсин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1" name="Picture 27" descr="D:\220px-Histoire_et_culture_des_orangers_A._Risso_et_A._Poiteau._--_Paris_Henri_Plon,_Editeur,_1872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587" b="94611" l="4863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59617" r="7093" b="13346"/>
          <a:stretch/>
        </p:blipFill>
        <p:spPr bwMode="auto">
          <a:xfrm>
            <a:off x="6888492" y="3397456"/>
            <a:ext cx="563829" cy="6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2289967" y="2500629"/>
            <a:ext cx="4598525" cy="895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6152" idx="1"/>
          </p:cNvCxnSpPr>
          <p:nvPr/>
        </p:nvCxnSpPr>
        <p:spPr>
          <a:xfrm>
            <a:off x="3534147" y="2500629"/>
            <a:ext cx="2061157" cy="925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419872" y="2533220"/>
            <a:ext cx="1144853" cy="925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289967" y="2494812"/>
            <a:ext cx="3408105" cy="9634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860032" y="2414072"/>
            <a:ext cx="1880126" cy="1011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65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81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		       (170-bet)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8324"/>
            <a:ext cx="8380292" cy="281362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02173" y="2433171"/>
            <a:ext cx="8424934" cy="1163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04331" y="3075806"/>
            <a:ext cx="8424937" cy="1150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5535" y="3723878"/>
            <a:ext cx="8364739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1563638"/>
            <a:ext cx="0" cy="28083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1800" y="1563638"/>
            <a:ext cx="0" cy="283896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3503" y="2499742"/>
            <a:ext cx="14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Men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372200" y="1563638"/>
            <a:ext cx="0" cy="28083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2610" y="3713432"/>
            <a:ext cx="14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23 kg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170765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Og‘irligi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2195" y="1702903"/>
            <a:ext cx="159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Bo‘yi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057" y="1491630"/>
            <a:ext cx="189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644" y="3055350"/>
            <a:ext cx="262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Partadoshim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730" y="3744980"/>
            <a:ext cx="210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O‘rtog‘im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42610" y="3049058"/>
            <a:ext cx="14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 kg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2610" y="2431334"/>
            <a:ext cx="14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22 kg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968" y="372387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24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243317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23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309864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21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239428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30556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5164" y="370168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9101" y="1853411"/>
            <a:ext cx="1626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uzunligi</a:t>
            </a:r>
            <a:endParaRPr lang="ru-RU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15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2" grpId="0"/>
      <p:bldP spid="22" grpId="0"/>
      <p:bldP spid="23" grpId="0"/>
      <p:bldP spid="26" grpId="0"/>
      <p:bldP spid="28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0784" y="2139702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  <a:endParaRPr lang="ru-RU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17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0-bet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6-topshiriq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3" y="-3479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871" y="176322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Ota-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onamiz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oila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a’zola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rimizga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oid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kiritilgan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yuqoridagi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kabi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jadval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14" descr="Beautifull Gambar Kartun Murid, Terupdate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2" b="96601" l="2423" r="94934">
                        <a14:backgroundMark x1="42511" y1="3007" x2="42511" y2="3007"/>
                        <a14:backgroundMark x1="88106" y1="60523" x2="88106" y2="60523"/>
                        <a14:backgroundMark x1="13436" y1="60523" x2="13436" y2="60523"/>
                        <a14:backgroundMark x1="38546" y1="96601" x2="38546" y2="96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37250"/>
            <a:ext cx="1333549" cy="24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당신의 수트 스타일은 어느나라 스타일입니까? 아메리칸 스타일편 : 네이버 블로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" b="99649" l="960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14049"/>
          <a:stretch/>
        </p:blipFill>
        <p:spPr bwMode="auto">
          <a:xfrm>
            <a:off x="1103804" y="1873277"/>
            <a:ext cx="1505918" cy="29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6" descr="Businessperson Secretary Stock photography Management, business woman,  woman wearing black blazer while holding blue book PNG clipart | free  cliparts | UIHe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" b="957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48" r="22016"/>
          <a:stretch/>
        </p:blipFill>
        <p:spPr bwMode="auto">
          <a:xfrm>
            <a:off x="2843808" y="1709672"/>
            <a:ext cx="1147335" cy="33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Vector | Chinese girl in traditional costu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5" y="2770202"/>
            <a:ext cx="1152128" cy="21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7"/>
            <a:ext cx="9144000" cy="61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563638"/>
            <a:ext cx="48078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99285"/>
            <a:ext cx="6120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		   </a:t>
            </a:r>
            <a:r>
              <a:rPr lang="en-US" sz="5400" dirty="0" err="1" smtClean="0">
                <a:solidFill>
                  <a:srgbClr val="0070C0"/>
                </a:solidFill>
              </a:rPr>
              <a:t>Mavzu</a:t>
            </a:r>
            <a:r>
              <a:rPr lang="en-US" sz="5400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	     </a:t>
            </a:r>
            <a:r>
              <a:rPr lang="en-US" sz="4800" dirty="0" err="1" smtClean="0">
                <a:solidFill>
                  <a:srgbClr val="C00000"/>
                </a:solidFill>
              </a:rPr>
              <a:t>Jadvalga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doir</a:t>
            </a:r>
            <a:r>
              <a:rPr lang="en-US" sz="4800" dirty="0" smtClean="0">
                <a:solidFill>
                  <a:srgbClr val="C00000"/>
                </a:solidFill>
              </a:rPr>
              <a:t>  	</a:t>
            </a:r>
            <a:r>
              <a:rPr lang="en-US" sz="4800" dirty="0" err="1" smtClean="0">
                <a:solidFill>
                  <a:srgbClr val="C00000"/>
                </a:solidFill>
              </a:rPr>
              <a:t>masalalar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>(5-dars)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9087" y="1909393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topshiriqni</a:t>
            </a:r>
            <a:endParaRPr lang="en-US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	 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tekshirish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  <a:endParaRPr lang="ru-RU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16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8-bet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4-topshiriq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daftarimizga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ularni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chizib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(168-bet)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3" t="49192" r="33002" b="35046"/>
          <a:stretch/>
        </p:blipFill>
        <p:spPr bwMode="auto">
          <a:xfrm>
            <a:off x="7201192" y="2398109"/>
            <a:ext cx="1475264" cy="205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лнце 5"/>
          <p:cNvSpPr/>
          <p:nvPr/>
        </p:nvSpPr>
        <p:spPr>
          <a:xfrm>
            <a:off x="4101515" y="1564048"/>
            <a:ext cx="1728192" cy="139539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71185" y="1726339"/>
            <a:ext cx="1127937" cy="10708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6012160" y="3285211"/>
            <a:ext cx="845989" cy="111612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351983" y="3375220"/>
            <a:ext cx="1080120" cy="936104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2" descr="Ice cream cone with raspberries icon flat cartoon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Lenagold - Клипарт -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0" y="1680048"/>
            <a:ext cx="728741" cy="14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images (16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1720" y="1728693"/>
            <a:ext cx="1065840" cy="13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 rot="708250">
            <a:off x="6987252" y="3803849"/>
            <a:ext cx="36004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1123764" y="3881258"/>
            <a:ext cx="2210544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D:\Cub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68" y="3455928"/>
            <a:ext cx="1224136" cy="10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7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Учительница на доске.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11427" r="4935" b="6245"/>
          <a:stretch/>
        </p:blipFill>
        <p:spPr bwMode="auto">
          <a:xfrm>
            <a:off x="395536" y="841664"/>
            <a:ext cx="7595326" cy="40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69235"/>
            <a:ext cx="651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Shaxmat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taxtasi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sifatida</a:t>
            </a:r>
            <a:endParaRPr lang="ru-RU" sz="32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993" y="1085711"/>
            <a:ext cx="548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Shaxmat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ikki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kishilik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aql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o‘yini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64 ta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oq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qora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taxtada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32 ta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o‘yin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donasi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	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yordamida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o‘ynaladi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pngtree-chess-pieces-image_22478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44" r="-2750" b="13988"/>
          <a:stretch/>
        </p:blipFill>
        <p:spPr bwMode="auto">
          <a:xfrm>
            <a:off x="3923928" y="3506469"/>
            <a:ext cx="2055287" cy="13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7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6204" y="370308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a, b, c, d, e, f, g, h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harflar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– USTUNLAR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04" y="-6357241"/>
            <a:ext cx="41095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86619"/>
            <a:ext cx="2592288" cy="25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1048" y="1563637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1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gacha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sonlar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– QATORLAR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381143"/>
            <a:ext cx="2592288" cy="305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053485"/>
            <a:ext cx="286632" cy="26221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408557"/>
            <a:ext cx="252980" cy="278395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7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22141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Poyezd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Toshkentdan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chiqib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8:50 da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Samarqandga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yo‘lga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-u 10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sarfladi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Poyezd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Toshkentdan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yo‘lga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chiqqan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6" name="Picture 4" descr="Поезд дети рисунок картинки, стоковые фото Поезд дети рисунок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2" y="3518680"/>
            <a:ext cx="3315863" cy="13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ошкент трамвайи келажаги номаълум бўлмоқдаВсе трамвайные маршруты в  Ташкенте закроют — Давлат кадастрлари, геодезия ва картография миллий  марказ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9"/>
          <a:stretch/>
        </p:blipFill>
        <p:spPr bwMode="auto">
          <a:xfrm>
            <a:off x="5940152" y="2211710"/>
            <a:ext cx="2823601" cy="188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ашкент – Самарканд - Ташкен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"/>
          <a:stretch/>
        </p:blipFill>
        <p:spPr bwMode="auto">
          <a:xfrm>
            <a:off x="323528" y="2571750"/>
            <a:ext cx="2664296" cy="1521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70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-0.41736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7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7156" y="15636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Yo‘lga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chiqqan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333405"/>
            <a:ext cx="57606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7312" y="267494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8" name="Picture 6" descr="Тошкент трамвайи келажаги номаълум бўлмоқдаВсе трамвайные маршруты в  Ташкенте закроют — Давлат кадастрлари, геодезия ва картография миллий  марказ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9"/>
          <a:stretch/>
        </p:blipFill>
        <p:spPr bwMode="auto">
          <a:xfrm>
            <a:off x="6296012" y="1444318"/>
            <a:ext cx="2456445" cy="1804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7156" y="48351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Yetib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keldi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– 8:50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da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028805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Sarfladi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– 2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-u 10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2139702"/>
            <a:ext cx="536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Yechish</a:t>
            </a:r>
            <a:r>
              <a:rPr lang="en-US" sz="3600" b="1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8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8904" y="2602742"/>
            <a:ext cx="3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3808" y="3147814"/>
            <a:ext cx="31683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99792" y="2715766"/>
            <a:ext cx="2880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15816" y="3125136"/>
            <a:ext cx="3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40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438" y="3651870"/>
            <a:ext cx="76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b="1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Poyezd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Toshkentdan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6:40 da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yo‘lga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chiqqan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2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9" y="-3479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2214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idishga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litr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suv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sig‘adi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098" name="Picture 2" descr="Баклажка пластиковая (ПЭТ) 5 л: продажа, цена в Харькове. Канистры  пластиковые от &amp;quot;ЧП &amp;quot;Добра Тара&amp;quot;&amp;quot; - 6554365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17807" b="2888"/>
          <a:stretch/>
        </p:blipFill>
        <p:spPr bwMode="auto">
          <a:xfrm>
            <a:off x="388697" y="1824091"/>
            <a:ext cx="1228055" cy="24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Экономим воду. Закон Архимеда. На примере унитаза.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Бутылка ПЭТ, бесцветная с пробкой 1л, цена - купить в НашСамого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r="34001" b="4527"/>
          <a:stretch/>
        </p:blipFill>
        <p:spPr bwMode="auto">
          <a:xfrm>
            <a:off x="4083311" y="1275608"/>
            <a:ext cx="313625" cy="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едро пластиковое 3л арт. 04003 Цвет Зелены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14099" r="9284" b="9295"/>
          <a:stretch/>
        </p:blipFill>
        <p:spPr bwMode="auto">
          <a:xfrm>
            <a:off x="2206964" y="2131698"/>
            <a:ext cx="715773" cy="7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Ведро пластиковое 3л арт. 04003 Цвет Зелены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14099" r="9284" b="9295"/>
          <a:stretch/>
        </p:blipFill>
        <p:spPr bwMode="auto">
          <a:xfrm>
            <a:off x="2269478" y="3491457"/>
            <a:ext cx="783719" cy="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20355607">
            <a:off x="1632335" y="2779626"/>
            <a:ext cx="659362" cy="2086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739817">
            <a:off x="1626002" y="3459222"/>
            <a:ext cx="659362" cy="2086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742634">
            <a:off x="3722015" y="2580620"/>
            <a:ext cx="659362" cy="2086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4846851" y="3098276"/>
            <a:ext cx="2574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26253" y="2768126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</a:rPr>
              <a:t>litr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" name="Picture 6" descr="Бутылка ПЭТ, бесцветная с пробкой 1л, цена - купить в НашСамого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r="34001" b="4527"/>
          <a:stretch/>
        </p:blipFill>
        <p:spPr bwMode="auto">
          <a:xfrm>
            <a:off x="4399003" y="1275608"/>
            <a:ext cx="313625" cy="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Бутылка ПЭТ, бесцветная с пробкой 1л, цена - купить в НашСамого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r="34001" b="4527"/>
          <a:stretch/>
        </p:blipFill>
        <p:spPr bwMode="auto">
          <a:xfrm>
            <a:off x="4712628" y="1275608"/>
            <a:ext cx="313625" cy="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Бутылка ПЭТ, бесцветная с пробкой 1л, цена - купить в НашСамого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r="34001" b="4527"/>
          <a:stretch/>
        </p:blipFill>
        <p:spPr bwMode="auto">
          <a:xfrm>
            <a:off x="5026253" y="1275607"/>
            <a:ext cx="313625" cy="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Бутылка ПЭТ, бесцветная с пробкой 1л, цена - купить в НашСамого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r="34001" b="4527"/>
          <a:stretch/>
        </p:blipFill>
        <p:spPr bwMode="auto">
          <a:xfrm>
            <a:off x="5339878" y="1275606"/>
            <a:ext cx="313625" cy="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Бутылка ПЭТ, бесцветная с пробкой 1л, цена - купить в НашСамого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r="34001" b="4527"/>
          <a:stretch/>
        </p:blipFill>
        <p:spPr bwMode="auto">
          <a:xfrm>
            <a:off x="4399003" y="2586330"/>
            <a:ext cx="313625" cy="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 flipV="1">
            <a:off x="4932040" y="4099109"/>
            <a:ext cx="257422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148064" y="3775944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litr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3" name="Picture 2" descr="Баклажка пластиковая (ПЭТ) 5 л: продажа, цена в Харькове. Канистры  пластиковые от &amp;quot;ЧП &amp;quot;Добра Тара&amp;quot;&amp;quot; - 6554365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17807" b="2888"/>
          <a:stretch/>
        </p:blipFill>
        <p:spPr bwMode="auto">
          <a:xfrm>
            <a:off x="6074938" y="2100946"/>
            <a:ext cx="1266183" cy="24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663942" y="3168292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litr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7380312" y="3517833"/>
            <a:ext cx="257422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161416" y="3775943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5 </a:t>
            </a:r>
            <a:r>
              <a:rPr lang="en-US" sz="3600" dirty="0" err="1" smtClean="0">
                <a:solidFill>
                  <a:srgbClr val="C00000"/>
                </a:solidFill>
              </a:rPr>
              <a:t>litr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6922" y="3194667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10 </a:t>
            </a:r>
            <a:r>
              <a:rPr lang="en-US" sz="3600" dirty="0" err="1" smtClean="0">
                <a:solidFill>
                  <a:srgbClr val="C00000"/>
                </a:solidFill>
              </a:rPr>
              <a:t>litr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8" name="Picture 8" descr="Ведро пластиковое 3л арт. 04003 Цвет Зелены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14099" r="9284" b="9295"/>
          <a:stretch/>
        </p:blipFill>
        <p:spPr bwMode="auto">
          <a:xfrm>
            <a:off x="2922737" y="2727777"/>
            <a:ext cx="783719" cy="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Ведро пластиковое 3л арт. 04003 Цвет Зелены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14099" r="9284" b="9295"/>
          <a:stretch/>
        </p:blipFill>
        <p:spPr bwMode="auto">
          <a:xfrm>
            <a:off x="4085721" y="3699664"/>
            <a:ext cx="783719" cy="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ая фигурная скобка 9"/>
          <p:cNvSpPr/>
          <p:nvPr/>
        </p:nvSpPr>
        <p:spPr>
          <a:xfrm rot="5400000">
            <a:off x="4677754" y="1508531"/>
            <a:ext cx="385086" cy="1637203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159663" y="952440"/>
            <a:ext cx="215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 x 5 = 5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3145" y="1491630"/>
            <a:ext cx="197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 x 5 = 10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9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247</Words>
  <Application>Microsoft Office PowerPoint</Application>
  <PresentationFormat>Экран (16:9)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27</cp:revision>
  <dcterms:created xsi:type="dcterms:W3CDTF">2022-01-10T14:08:08Z</dcterms:created>
  <dcterms:modified xsi:type="dcterms:W3CDTF">2022-01-12T16:02:30Z</dcterms:modified>
</cp:coreProperties>
</file>