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7" r:id="rId4"/>
    <p:sldId id="262" r:id="rId5"/>
    <p:sldId id="261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56" r:id="rId15"/>
    <p:sldId id="259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атематические - Шаблоны - Методическая копилочка - Сайт Белозёровой Т.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1491630"/>
            <a:ext cx="56886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 smtClean="0">
                <a:solidFill>
                  <a:srgbClr val="C00000"/>
                </a:solidFill>
              </a:rPr>
              <a:t>Matematika</a:t>
            </a:r>
            <a:endParaRPr lang="en-US" sz="6000" i="1" dirty="0" smtClean="0">
              <a:solidFill>
                <a:srgbClr val="C00000"/>
              </a:solidFill>
            </a:endParaRPr>
          </a:p>
          <a:p>
            <a:r>
              <a:rPr lang="en-US" sz="5400" i="1" dirty="0" smtClean="0">
                <a:solidFill>
                  <a:srgbClr val="C00000"/>
                </a:solidFill>
              </a:rPr>
              <a:t>	 2-sinf</a:t>
            </a:r>
            <a:endParaRPr lang="ru-RU" sz="5400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4368" y="4927476"/>
            <a:ext cx="12596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2" name="Picture 4" descr="РАЗВИТИЕ РЕБЕНКА: Шахматная до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04" y="-6357241"/>
            <a:ext cx="410959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596" y="357986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640" y="271062"/>
            <a:ext cx="721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Yig‘indi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ayirmalarni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taqqoslaymiz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6" t="61136" r="25704" b="24916"/>
          <a:stretch/>
        </p:blipFill>
        <p:spPr bwMode="auto">
          <a:xfrm>
            <a:off x="395537" y="1347614"/>
            <a:ext cx="835292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73348" y="3575309"/>
            <a:ext cx="115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+39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357075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5856" y="357075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+17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355435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0073" y="357986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80112" y="3554359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-23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2240" y="3554359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08304" y="3554359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-26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6096" y="316755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14723" y="313285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8963" y="315952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46261" y="3171893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65265" y="356059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&gt;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3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804" y="271062"/>
            <a:ext cx="7444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Doiraga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olingan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shaxmat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donalarining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kataklarini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(171-bet)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4" t="14496" r="34466" b="61734"/>
          <a:stretch/>
        </p:blipFill>
        <p:spPr bwMode="auto">
          <a:xfrm>
            <a:off x="4283967" y="1347614"/>
            <a:ext cx="366424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0013" y="1785892"/>
            <a:ext cx="1940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c5 </a:t>
            </a:r>
            <a:r>
              <a:rPr lang="en-US" sz="4000" dirty="0" err="1" smtClean="0">
                <a:solidFill>
                  <a:srgbClr val="002060"/>
                </a:solidFill>
              </a:rPr>
              <a:t>katak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618703"/>
            <a:ext cx="1921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e2 </a:t>
            </a:r>
            <a:r>
              <a:rPr lang="en-US" sz="4000" dirty="0" err="1" smtClean="0">
                <a:solidFill>
                  <a:srgbClr val="002060"/>
                </a:solidFill>
              </a:rPr>
              <a:t>katak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013" y="3435846"/>
            <a:ext cx="1823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f7 </a:t>
            </a:r>
            <a:r>
              <a:rPr lang="en-US" sz="4000" dirty="0" err="1" smtClean="0">
                <a:solidFill>
                  <a:srgbClr val="002060"/>
                </a:solidFill>
              </a:rPr>
              <a:t>katak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59757"/>
            <a:ext cx="7444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Tarozilar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bo‘lishi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kilogramm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kerak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(171-bet)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42824" r="28716" b="40558"/>
          <a:stretch/>
        </p:blipFill>
        <p:spPr bwMode="auto">
          <a:xfrm>
            <a:off x="611560" y="1495377"/>
            <a:ext cx="792087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03803" y="1495377"/>
            <a:ext cx="648072" cy="3977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1354" y="1401877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3kg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1554926"/>
            <a:ext cx="648072" cy="402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49710" y="1460086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2kg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0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ame template with happy kids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2"/>
          <a:stretch/>
        </p:blipFill>
        <p:spPr bwMode="auto">
          <a:xfrm>
            <a:off x="1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3621" y="2067694"/>
            <a:ext cx="5436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171-bet. 5-misol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804" y="271062"/>
            <a:ext cx="7444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Amallarni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bajarib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(171-bet)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9" t="65912" r="31656" b="15486"/>
          <a:stretch/>
        </p:blipFill>
        <p:spPr bwMode="auto">
          <a:xfrm>
            <a:off x="611560" y="1707654"/>
            <a:ext cx="793667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rame made of bamboo with white cloth - Download Free Vectors, Clipart  Graphics &amp; Vector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17"/>
            <a:ext cx="9143999" cy="51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075470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0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0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    </a:t>
            </a:r>
            <a:r>
              <a:rPr lang="en-US" sz="60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0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атематические - Шаблоны - Методическая копилочка - Сайт Белозёровой Т.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771550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 smtClean="0">
                <a:solidFill>
                  <a:srgbClr val="0070C0"/>
                </a:solidFill>
              </a:rPr>
              <a:t>Mavzu</a:t>
            </a:r>
            <a:r>
              <a:rPr lang="en-US" sz="5400" i="1" dirty="0" smtClean="0">
                <a:solidFill>
                  <a:srgbClr val="0070C0"/>
                </a:solidFill>
              </a:rPr>
              <a:t>:</a:t>
            </a:r>
            <a:r>
              <a:rPr lang="en-US" sz="5400" i="1" dirty="0" smtClean="0">
                <a:solidFill>
                  <a:srgbClr val="C00000"/>
                </a:solidFill>
              </a:rPr>
              <a:t> </a:t>
            </a:r>
            <a:r>
              <a:rPr lang="en-US" sz="5400" i="1" dirty="0" err="1" smtClean="0">
                <a:solidFill>
                  <a:srgbClr val="C00000"/>
                </a:solidFill>
              </a:rPr>
              <a:t>Jadvalga</a:t>
            </a:r>
            <a:r>
              <a:rPr lang="en-US" sz="5400" i="1" dirty="0" smtClean="0">
                <a:solidFill>
                  <a:srgbClr val="C00000"/>
                </a:solidFill>
              </a:rPr>
              <a:t> </a:t>
            </a:r>
            <a:r>
              <a:rPr lang="en-US" sz="5400" i="1" dirty="0" err="1" smtClean="0">
                <a:solidFill>
                  <a:srgbClr val="C00000"/>
                </a:solidFill>
              </a:rPr>
              <a:t>doir</a:t>
            </a:r>
            <a:r>
              <a:rPr lang="en-US" sz="5400" i="1" dirty="0" smtClean="0">
                <a:solidFill>
                  <a:srgbClr val="C00000"/>
                </a:solidFill>
              </a:rPr>
              <a:t> </a:t>
            </a:r>
            <a:r>
              <a:rPr lang="en-US" sz="5400" i="1" dirty="0" err="1" smtClean="0">
                <a:solidFill>
                  <a:srgbClr val="C00000"/>
                </a:solidFill>
              </a:rPr>
              <a:t>masalalar</a:t>
            </a:r>
            <a:r>
              <a:rPr lang="en-US" sz="5400" i="1" dirty="0" smtClean="0">
                <a:solidFill>
                  <a:srgbClr val="C00000"/>
                </a:solidFill>
              </a:rPr>
              <a:t> </a:t>
            </a:r>
            <a:r>
              <a:rPr lang="en-US" sz="5400" i="1" dirty="0" err="1" smtClean="0">
                <a:solidFill>
                  <a:srgbClr val="C00000"/>
                </a:solidFill>
              </a:rPr>
              <a:t>yechish</a:t>
            </a:r>
            <a:r>
              <a:rPr lang="en-US" sz="5400" i="1" dirty="0" smtClean="0">
                <a:solidFill>
                  <a:srgbClr val="C00000"/>
                </a:solidFill>
              </a:rPr>
              <a:t> (6-dars)</a:t>
            </a:r>
            <a:endParaRPr lang="ru-RU" sz="4800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4368" y="4927476"/>
            <a:ext cx="125963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ame template with happy kids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2"/>
          <a:stretch/>
        </p:blipFill>
        <p:spPr bwMode="auto">
          <a:xfrm>
            <a:off x="1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3621" y="1851670"/>
            <a:ext cx="54366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tekshiramiz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: 170-bet. </a:t>
            </a:r>
          </a:p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	6-topshiriq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33" y="-3479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1871" y="176322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Ota-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onamiz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boshqa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oila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a’zola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rimizga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oid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ma’lumotlar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kiritilgan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yuqoridagi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kabi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jadval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Picture 14" descr="Beautifull Gambar Kartun Murid, Terupdate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2" b="96601" l="2423" r="94934">
                        <a14:backgroundMark x1="42511" y1="3007" x2="42511" y2="3007"/>
                        <a14:backgroundMark x1="88106" y1="60523" x2="88106" y2="60523"/>
                        <a14:backgroundMark x1="13436" y1="60523" x2="13436" y2="60523"/>
                        <a14:backgroundMark x1="38546" y1="96601" x2="38546" y2="96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37250"/>
            <a:ext cx="1333549" cy="24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당신의 수트 스타일은 어느나라 스타일입니까? 아메리칸 스타일편 : 네이버 블로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" b="99649" l="960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32" r="14049"/>
          <a:stretch/>
        </p:blipFill>
        <p:spPr bwMode="auto">
          <a:xfrm>
            <a:off x="1103804" y="1873277"/>
            <a:ext cx="1505918" cy="29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6" descr="Businessperson Secretary Stock photography Management, business woman,  woman wearing black blazer while holding blue book PNG clipart | free  cliparts | UIHe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" b="9576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48" r="22016"/>
          <a:stretch/>
        </p:blipFill>
        <p:spPr bwMode="auto">
          <a:xfrm>
            <a:off x="2843808" y="1709672"/>
            <a:ext cx="1147335" cy="33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Free Vector | Chinese girl in traditional costu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75" y="2770202"/>
            <a:ext cx="1152128" cy="211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7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6" y="-1182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138" y="242003"/>
            <a:ext cx="781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Ma’lumotlar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		       (170-bet)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42331"/>
            <a:ext cx="8380292" cy="3455387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02173" y="2283718"/>
            <a:ext cx="8424934" cy="11631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04331" y="2931790"/>
            <a:ext cx="8424937" cy="1150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95535" y="3579862"/>
            <a:ext cx="8364739" cy="2110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11960" y="1442465"/>
            <a:ext cx="0" cy="3455253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39752" y="1442465"/>
            <a:ext cx="0" cy="345525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0030" y="2283718"/>
            <a:ext cx="14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Otam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372200" y="1442465"/>
            <a:ext cx="0" cy="3455253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27784" y="3651870"/>
            <a:ext cx="141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35 kg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156838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Og‘irligi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2195" y="1563638"/>
            <a:ext cx="159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Bo‘yi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5057" y="1347614"/>
            <a:ext cx="189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Qarich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3568" y="2943575"/>
            <a:ext cx="158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Onam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568" y="3605057"/>
            <a:ext cx="137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Akam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7450" y="2975932"/>
            <a:ext cx="141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kg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784" y="2349518"/>
            <a:ext cx="141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75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kg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2174" y="363195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m 28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3968" y="232499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m 73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3968" y="296718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m 60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228371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qarich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293179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qarich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5164" y="358990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qarich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9101" y="1707654"/>
            <a:ext cx="1626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uzunligi</a:t>
            </a:r>
            <a:endParaRPr lang="ru-RU" sz="36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8742" y="4251388"/>
            <a:ext cx="137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Men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395534" y="4251388"/>
            <a:ext cx="8364739" cy="2110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27784" y="4298201"/>
            <a:ext cx="141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21 kg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3968" y="428851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m 21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88224" y="424835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qarich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37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2" grpId="0"/>
      <p:bldP spid="22" grpId="0"/>
      <p:bldP spid="23" grpId="0"/>
      <p:bldP spid="26" grpId="0"/>
      <p:bldP spid="28" grpId="0"/>
      <p:bldP spid="33" grpId="0"/>
      <p:bldP spid="34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7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2" name="Picture 4" descr="РАЗВИТИЕ РЕБЕНКА: Шахматная до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04" y="-6357241"/>
            <a:ext cx="410959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АЗВИТИЕ РЕБЕНКА: Шахматная до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0893"/>
            <a:ext cx="2592288" cy="25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5976" y="185167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Namuna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d5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9514" y="2727022"/>
            <a:ext cx="302285" cy="278395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99823" y="271063"/>
            <a:ext cx="771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Shaxmat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taxtasidan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a1, d5, h8, g4 			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620656" y="3005418"/>
            <a:ext cx="0" cy="115050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667975" y="2866219"/>
            <a:ext cx="792088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63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2" name="Picture 4" descr="РАЗВИТИЕ РЕБЕНКА: Шахматная до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04" y="-6357241"/>
            <a:ext cx="410959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АЗВИТИЕ РЕБЕНКА: Шахматная до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0893"/>
            <a:ext cx="2592288" cy="25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2297532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09977" y="3849943"/>
            <a:ext cx="302285" cy="278395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99823" y="271063"/>
            <a:ext cx="771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Shaxmat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taxtasidan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a1, d5, h8, g4 			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763688" y="4083921"/>
            <a:ext cx="0" cy="2880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423688" y="3989140"/>
            <a:ext cx="244287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0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2" name="Picture 4" descr="РАЗВИТИЕ РЕБЕНКА: Шахматная до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04" y="-6357241"/>
            <a:ext cx="410959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АЗВИТИЕ РЕБЕНКА: Шахматная до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0893"/>
            <a:ext cx="2592288" cy="25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2297532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h8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8769" y="1816329"/>
            <a:ext cx="302285" cy="278395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99823" y="271063"/>
            <a:ext cx="771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Shaxmat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taxtasidan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a1, d5, h8, g4 			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779912" y="2139702"/>
            <a:ext cx="0" cy="205614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638975" y="1995686"/>
            <a:ext cx="1924913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2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2" name="Picture 4" descr="РАЗВИТИЕ РЕБЕНКА: Шахматная до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04" y="-6357241"/>
            <a:ext cx="410959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АЗВИТИЕ РЕБЕНКА: Шахматная до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0893"/>
            <a:ext cx="2592288" cy="25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2297532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g4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1219" y="3005417"/>
            <a:ext cx="302285" cy="278395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99823" y="271063"/>
            <a:ext cx="771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Shaxmat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taxtasidan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a1, d5, h8, g4 			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491880" y="3291830"/>
            <a:ext cx="0" cy="9040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574498" y="3144614"/>
            <a:ext cx="176672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5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216</Words>
  <Application>Microsoft Office PowerPoint</Application>
  <PresentationFormat>Экран (16:9)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18</cp:revision>
  <dcterms:created xsi:type="dcterms:W3CDTF">2022-01-11T06:33:48Z</dcterms:created>
  <dcterms:modified xsi:type="dcterms:W3CDTF">2022-01-13T04:56:32Z</dcterms:modified>
</cp:coreProperties>
</file>