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3" r:id="rId5"/>
    <p:sldId id="264" r:id="rId6"/>
    <p:sldId id="265" r:id="rId7"/>
    <p:sldId id="256" r:id="rId8"/>
    <p:sldId id="266" r:id="rId9"/>
    <p:sldId id="267" r:id="rId10"/>
    <p:sldId id="268" r:id="rId11"/>
    <p:sldId id="274" r:id="rId12"/>
    <p:sldId id="270" r:id="rId13"/>
    <p:sldId id="271" r:id="rId14"/>
    <p:sldId id="272" r:id="rId15"/>
    <p:sldId id="260" r:id="rId16"/>
    <p:sldId id="273" r:id="rId17"/>
    <p:sldId id="261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Pictures\photo_2020-05-02_12-17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76408" y="915566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Matematika</a:t>
            </a:r>
            <a:endParaRPr lang="en-US" sz="6600" i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6600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5400" i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2-sinf</a:t>
            </a:r>
            <a:endParaRPr lang="ru-RU" sz="5400" i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2" descr="А нужны ли хорошие оценки? | Elen-glish | Яндекс Дз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" y="3162505"/>
            <a:ext cx="2558736" cy="19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479" y="1203598"/>
            <a:ext cx="42785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Kuchukcha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c4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joylashgan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Rasmdagi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qolgan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hayvonlarning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joylashuv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o‘rnini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347614"/>
            <a:ext cx="3148856" cy="27363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12160" y="1327026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60232" y="1347614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236296" y="1347614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84368" y="1327026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68654" y="1459663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</a:p>
          <a:p>
            <a:r>
              <a:rPr lang="en-US" sz="3200" dirty="0" smtClean="0"/>
              <a:t>4</a:t>
            </a:r>
          </a:p>
          <a:p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406333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   b    c    d    e</a:t>
            </a:r>
            <a:endParaRPr lang="ru-RU" sz="3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5364088" y="1923678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364088" y="2455168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364088" y="2995883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364088" y="3554079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576063" cy="5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Без названия (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91" y="3010682"/>
            <a:ext cx="527069" cy="4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ng-transparent-turtle-reptile-crocodile-turtle-animals-fauna-cuteness-thumbna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20" y="1441241"/>
            <a:ext cx="636540" cy="4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Пин на доске &amp;quot;Clip-Misc 4&amp;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50" y="3599624"/>
            <a:ext cx="484560" cy="4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971032" y="24551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65143" y="299416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65143" y="35277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ru-RU" sz="3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938516" y="2618703"/>
            <a:ext cx="1" cy="1321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447628" y="2196839"/>
            <a:ext cx="1140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203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584226"/>
            <a:ext cx="4103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Toshbaqa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joylashgan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152178"/>
            <a:ext cx="3148856" cy="27363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79712" y="1131590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27784" y="1152178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03848" y="1152178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51920" y="1131590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1095" y="1264227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</a:p>
          <a:p>
            <a:r>
              <a:rPr lang="en-US" sz="3200" dirty="0" smtClean="0"/>
              <a:t>4</a:t>
            </a:r>
          </a:p>
          <a:p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6" y="386789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   b    c    d    e</a:t>
            </a:r>
            <a:endParaRPr lang="ru-RU" sz="3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331640" y="1728242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331640" y="2259732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331640" y="2800447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331640" y="3358643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28242"/>
            <a:ext cx="576063" cy="5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Без названия (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43" y="2815246"/>
            <a:ext cx="527069" cy="4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ng-transparent-turtle-reptile-crocodile-turtle-animals-fauna-cuteness-thumbna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2" y="1245805"/>
            <a:ext cx="636540" cy="4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Пин на доске &amp;quot;Clip-Misc 4&amp;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02" y="3404188"/>
            <a:ext cx="484560" cy="4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3473" y="22597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827584" y="27987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827584" y="33322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ru-RU" sz="3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661442" y="1790067"/>
            <a:ext cx="1" cy="2077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104630" y="1584226"/>
            <a:ext cx="2462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930531"/>
            <a:ext cx="3138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Ari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d2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joylashgan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224186"/>
            <a:ext cx="3148856" cy="27363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35696" y="1203598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83768" y="1224186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59832" y="1224186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07904" y="1203598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079" y="1336235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</a:p>
          <a:p>
            <a:r>
              <a:rPr lang="en-US" sz="3200" dirty="0" smtClean="0"/>
              <a:t>4</a:t>
            </a:r>
          </a:p>
          <a:p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393990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   b    c    d    e</a:t>
            </a:r>
            <a:endParaRPr lang="ru-RU" sz="3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187624" y="1800250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187624" y="2331740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187624" y="2872455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187624" y="3430651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00250"/>
            <a:ext cx="576063" cy="5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Без названия (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27" y="2887254"/>
            <a:ext cx="527069" cy="4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ng-transparent-turtle-reptile-crocodile-turtle-animals-fauna-cuteness-thumbna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56" y="1317813"/>
            <a:ext cx="636540" cy="4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Пин на доске &amp;quot;Clip-Misc 4&amp;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86" y="3476196"/>
            <a:ext cx="484560" cy="4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89457" y="23317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83568" y="28707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683568" y="340428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ru-RU" sz="3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347864" y="3476196"/>
            <a:ext cx="0" cy="48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271164" y="3154459"/>
            <a:ext cx="17166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0478" y="193053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Mushuk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e1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joylashgan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224186"/>
            <a:ext cx="3148856" cy="27363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63688" y="1203598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11760" y="1224186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87824" y="1224186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35896" y="1203598"/>
            <a:ext cx="0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5071" y="1336235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</a:p>
          <a:p>
            <a:r>
              <a:rPr lang="en-US" sz="3200" dirty="0" smtClean="0"/>
              <a:t>4</a:t>
            </a:r>
          </a:p>
          <a:p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403423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   b    c    d    e</a:t>
            </a:r>
            <a:endParaRPr lang="ru-RU" sz="3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115616" y="1800250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115616" y="2331740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115616" y="2872455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115616" y="3430651"/>
            <a:ext cx="3148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00250"/>
            <a:ext cx="576063" cy="5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Без названия (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19" y="2887254"/>
            <a:ext cx="527069" cy="4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ng-transparent-turtle-reptile-crocodile-turtle-animals-fauna-cuteness-thumbna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48" y="1317813"/>
            <a:ext cx="636540" cy="4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Пин на доске &amp;quot;Clip-Misc 4&amp;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78" y="3476196"/>
            <a:ext cx="484560" cy="4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17449" y="23317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11560" y="28707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611560" y="340428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ru-RU" sz="3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910159" y="3960490"/>
            <a:ext cx="0" cy="242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199156" y="3696673"/>
            <a:ext cx="23647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38274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Bo‘linmalarni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 t="54957" r="51397" b="15530"/>
          <a:stretch/>
        </p:blipFill>
        <p:spPr bwMode="auto">
          <a:xfrm>
            <a:off x="683568" y="1347614"/>
            <a:ext cx="3384376" cy="311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1" t="50416" r="27282" b="15530"/>
          <a:stretch/>
        </p:blipFill>
        <p:spPr bwMode="auto">
          <a:xfrm>
            <a:off x="4932040" y="1275606"/>
            <a:ext cx="3528392" cy="31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777784">
            <a:off x="3394075" y="298534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9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106549">
            <a:off x="3308657" y="199779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7121220">
            <a:off x="2513217" y="14356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3552871">
            <a:off x="1475749" y="15882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481569">
            <a:off x="856007" y="229359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715770">
            <a:off x="803080" y="3241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229089">
            <a:off x="1762942" y="38055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3237211">
            <a:off x="2792523" y="369113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129582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161431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079" y="25426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839" y="351316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4892" y="387729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0001" y="354393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9074" y="257455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1378" y="164984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339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ok template with kids reading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6"/>
          <a:stretch/>
        </p:blipFill>
        <p:spPr bwMode="auto">
          <a:xfrm>
            <a:off x="24036" y="-592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51670"/>
            <a:ext cx="311155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ru-RU" sz="5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851670"/>
            <a:ext cx="287559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54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173-bet.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 6-misol</a:t>
            </a:r>
            <a:endParaRPr lang="ru-RU" sz="54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8274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Qiymatlari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ifodalarni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832457"/>
            <a:ext cx="1584176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06007" y="1832457"/>
            <a:ext cx="1584176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3995" y="1832457"/>
            <a:ext cx="1584176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4129" y="1767094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11+9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1832456"/>
            <a:ext cx="1584176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83288" y="1832457"/>
            <a:ext cx="900100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40089" y="1770924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55-16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5141" y="177092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78-46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9410" y="1767096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16+18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6966" y="176709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61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8189" y="2710862"/>
            <a:ext cx="1584176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83568" y="2645499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26+35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73524" y="2710862"/>
            <a:ext cx="1584176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411760" y="2645499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16+16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06437" y="2710862"/>
            <a:ext cx="1584176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380928" y="2645499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32-12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61956" y="2710862"/>
            <a:ext cx="1584176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109410" y="263565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41-13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51387" y="2697190"/>
            <a:ext cx="900100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175065" y="263182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34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5885" y="3586888"/>
            <a:ext cx="1584176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64121" y="352152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45-17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75756" y="3573216"/>
            <a:ext cx="900100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499434" y="350785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63888" y="3590719"/>
            <a:ext cx="2486054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563888" y="3525356"/>
            <a:ext cx="245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11+9=32-12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71910" y="3596467"/>
            <a:ext cx="2160530" cy="523269"/>
          </a:xfrm>
          <a:prstGeom prst="roundRect">
            <a:avLst/>
          </a:prstGeom>
          <a:solidFill>
            <a:srgbClr val="FEF2E8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434365" y="3525356"/>
            <a:ext cx="209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16+18=34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ckground template with kids holding big book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1"/>
          <a:stretch/>
        </p:blipFill>
        <p:spPr bwMode="auto">
          <a:xfrm>
            <a:off x="0" y="1"/>
            <a:ext cx="9160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13159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 smtClean="0">
                <a:solidFill>
                  <a:srgbClr val="C00000"/>
                </a:solidFill>
              </a:rPr>
              <a:t>Salomat</a:t>
            </a:r>
            <a:r>
              <a:rPr lang="en-US" sz="72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7200" i="1" dirty="0">
                <a:solidFill>
                  <a:srgbClr val="C00000"/>
                </a:solidFill>
              </a:rPr>
              <a:t>	</a:t>
            </a:r>
            <a:r>
              <a:rPr lang="en-US" sz="7200" i="1" dirty="0" smtClean="0">
                <a:solidFill>
                  <a:srgbClr val="C00000"/>
                </a:solidFill>
              </a:rPr>
              <a:t>	</a:t>
            </a:r>
            <a:r>
              <a:rPr lang="en-US" sz="7200" i="1" dirty="0" err="1" smtClean="0">
                <a:solidFill>
                  <a:srgbClr val="C00000"/>
                </a:solidFill>
              </a:rPr>
              <a:t>bo‘ling</a:t>
            </a:r>
            <a:r>
              <a:rPr lang="en-US" sz="7200" i="1" dirty="0" smtClean="0">
                <a:solidFill>
                  <a:srgbClr val="C00000"/>
                </a:solidFill>
              </a:rPr>
              <a:t>!</a:t>
            </a:r>
            <a:endParaRPr lang="ru-RU" sz="7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ckground template with kids holding big book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1"/>
          <a:stretch/>
        </p:blipFill>
        <p:spPr bwMode="auto">
          <a:xfrm>
            <a:off x="0" y="1"/>
            <a:ext cx="9160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130571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solidFill>
                  <a:srgbClr val="0070C0"/>
                </a:solidFill>
              </a:rPr>
              <a:t>Mavzu</a:t>
            </a:r>
            <a:r>
              <a:rPr lang="en-US" sz="6000" i="1" dirty="0" smtClean="0">
                <a:solidFill>
                  <a:srgbClr val="0070C0"/>
                </a:solidFill>
              </a:rPr>
              <a:t>:</a:t>
            </a:r>
            <a:r>
              <a:rPr lang="en-US" sz="6000" i="1" dirty="0" smtClean="0">
                <a:solidFill>
                  <a:srgbClr val="C00000"/>
                </a:solidFill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</a:rPr>
              <a:t>Koordinata</a:t>
            </a:r>
            <a:r>
              <a:rPr lang="en-US" sz="6000" i="1" dirty="0" smtClean="0">
                <a:solidFill>
                  <a:srgbClr val="FF0000"/>
                </a:solidFill>
              </a:rPr>
              <a:t> – </a:t>
            </a:r>
            <a:r>
              <a:rPr lang="en-US" sz="6000" i="1" dirty="0" err="1" smtClean="0">
                <a:solidFill>
                  <a:srgbClr val="FF0000"/>
                </a:solidFill>
              </a:rPr>
              <a:t>joylashuvini</a:t>
            </a:r>
            <a:r>
              <a:rPr lang="en-US" sz="6000" i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</a:rPr>
              <a:t>aniqlash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ok template with kids reading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6"/>
          <a:stretch/>
        </p:blipFill>
        <p:spPr bwMode="auto">
          <a:xfrm>
            <a:off x="24036" y="-592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7236" y="1491630"/>
            <a:ext cx="337412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5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ru-RU" sz="5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851670"/>
            <a:ext cx="287559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54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171-bet.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 5-misol</a:t>
            </a:r>
            <a:endParaRPr lang="ru-RU" sz="54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804" y="271062"/>
            <a:ext cx="7444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Amallarni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bajarib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(171-bet)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9" t="65912" r="31656" b="15486"/>
          <a:stretch/>
        </p:blipFill>
        <p:spPr bwMode="auto">
          <a:xfrm>
            <a:off x="611560" y="1707654"/>
            <a:ext cx="793667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171940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221354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27686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4312" y="30177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655" y="301540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214548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2264" y="23785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9203" y="21454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611" y="27686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677" y="30302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299398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47" y="216988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21454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4368" y="21909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6960" y="27988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27988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8184" y="216988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12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5941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Kundalik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hayotda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narsalarning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joylashuvini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aniqlashga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keladi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инотеатр Кинозал ГУМа, Москва – Расписание сеансов, отзывы, фото, цены,  адрес – Афиша-Кинотеат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7694"/>
            <a:ext cx="597666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41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719" y="1187542"/>
            <a:ext cx="5187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Masalan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kino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konsert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teatr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zallari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hamda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sinf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xonalarida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o‘rindiq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qator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undagi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joy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raqami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orqali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ifodalanadi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7" t="46962" r="29408" b="35587"/>
          <a:stretch/>
        </p:blipFill>
        <p:spPr bwMode="auto">
          <a:xfrm>
            <a:off x="5436096" y="1515818"/>
            <a:ext cx="330386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Кинематограф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инематограф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Ходить в кино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Ходить в кино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804" y="195486"/>
            <a:ext cx="7444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Panda,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ayiq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kuchukning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joylashuv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o‘rnini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(172-bet)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804" y="3902193"/>
            <a:ext cx="51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Panda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3-qator, </a:t>
            </a: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joyda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0" t="35162" r="25286" b="41528"/>
          <a:stretch/>
        </p:blipFill>
        <p:spPr bwMode="auto">
          <a:xfrm>
            <a:off x="1002080" y="1504076"/>
            <a:ext cx="6840760" cy="225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8298" y="3899582"/>
            <a:ext cx="51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Ayiq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3-qator, </a:t>
            </a: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joyda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491" y="3909973"/>
            <a:ext cx="503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Kuchuk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3-qator, 7-joyda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90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049" y="345599"/>
            <a:ext cx="577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Kim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chaqqon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(172-bet)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6" t="35200" r="30802" b="51083"/>
          <a:stretch/>
        </p:blipFill>
        <p:spPr bwMode="auto">
          <a:xfrm>
            <a:off x="1187624" y="1635646"/>
            <a:ext cx="6408712" cy="145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6" t="50536" r="53623" b="44930"/>
          <a:stretch/>
        </p:blipFill>
        <p:spPr bwMode="auto">
          <a:xfrm>
            <a:off x="4898387" y="2059242"/>
            <a:ext cx="641004" cy="7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6" t="49175" r="49419" b="43083"/>
          <a:stretch/>
        </p:blipFill>
        <p:spPr bwMode="auto">
          <a:xfrm>
            <a:off x="3131840" y="3435846"/>
            <a:ext cx="554294" cy="9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7" t="49175" r="39785" b="44156"/>
          <a:stretch/>
        </p:blipFill>
        <p:spPr bwMode="auto">
          <a:xfrm>
            <a:off x="5233149" y="3435846"/>
            <a:ext cx="995035" cy="8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842" b="55177" l="56257" r="59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17" t="49175" r="39785" b="44156"/>
          <a:stretch/>
        </p:blipFill>
        <p:spPr bwMode="auto">
          <a:xfrm>
            <a:off x="2987824" y="1873746"/>
            <a:ext cx="1152128" cy="9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6" t="50012" r="49617" b="43178"/>
          <a:stretch/>
        </p:blipFill>
        <p:spPr bwMode="auto">
          <a:xfrm>
            <a:off x="1619672" y="2001162"/>
            <a:ext cx="504056" cy="84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9" t="49175" r="44942" b="44212"/>
          <a:stretch/>
        </p:blipFill>
        <p:spPr bwMode="auto">
          <a:xfrm>
            <a:off x="4105609" y="3468038"/>
            <a:ext cx="824666" cy="9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8" t="49789" r="53107" b="44059"/>
          <a:stretch/>
        </p:blipFill>
        <p:spPr bwMode="auto">
          <a:xfrm>
            <a:off x="1979713" y="3579862"/>
            <a:ext cx="804550" cy="76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740" b="55859" l="51684" r="54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69" t="49175" r="44942" b="44212"/>
          <a:stretch/>
        </p:blipFill>
        <p:spPr bwMode="auto">
          <a:xfrm>
            <a:off x="6444208" y="2001162"/>
            <a:ext cx="936104" cy="9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774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049" y="345599"/>
            <a:ext cx="577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Noma’lumlarni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      (172-bet)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0" t="62718" r="29814" b="13115"/>
          <a:stretch/>
        </p:blipFill>
        <p:spPr bwMode="auto">
          <a:xfrm>
            <a:off x="1103804" y="1545928"/>
            <a:ext cx="6564540" cy="29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6696" y="293179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9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0632" y="336383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5727" y="37647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0282" y="293179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33638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0282" y="3790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293179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336383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7521" y="376477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184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268</Words>
  <Application>Microsoft Office PowerPoint</Application>
  <PresentationFormat>Экран (16:9)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25</cp:revision>
  <dcterms:created xsi:type="dcterms:W3CDTF">2022-01-11T10:16:27Z</dcterms:created>
  <dcterms:modified xsi:type="dcterms:W3CDTF">2022-01-13T05:07:13Z</dcterms:modified>
</cp:coreProperties>
</file>