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9" r:id="rId4"/>
    <p:sldId id="263" r:id="rId5"/>
    <p:sldId id="264" r:id="rId6"/>
    <p:sldId id="265" r:id="rId7"/>
    <p:sldId id="256" r:id="rId8"/>
    <p:sldId id="266" r:id="rId9"/>
    <p:sldId id="267" r:id="rId10"/>
    <p:sldId id="268" r:id="rId11"/>
    <p:sldId id="274" r:id="rId12"/>
    <p:sldId id="270" r:id="rId13"/>
    <p:sldId id="271" r:id="rId14"/>
    <p:sldId id="272" r:id="rId15"/>
    <p:sldId id="260" r:id="rId16"/>
    <p:sldId id="273" r:id="rId17"/>
    <p:sldId id="26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Pictures\photo_2020-05-02_12-17-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76408" y="915566"/>
            <a:ext cx="55446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i="1" dirty="0" err="1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endParaRPr lang="en-US" sz="6600" i="1" dirty="0" smtClean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6600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5400" i="1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2-sinf</a:t>
            </a:r>
            <a:endParaRPr lang="ru-RU" sz="5400" i="1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" name="Picture 2" descr="А нужны ли хорошие оценки? | Elen-glish | Яндекс Дзе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0" y="3162505"/>
            <a:ext cx="2558736" cy="195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26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479" y="1203598"/>
            <a:ext cx="42785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Kuchukcha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c4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joylashgan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Rasmdagi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qolgan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hayvonlarning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joylashuv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o‘rnini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1347614"/>
            <a:ext cx="3148856" cy="27363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012160" y="1327026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60232" y="1347614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236296" y="1347614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884368" y="1327026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68654" y="1459663"/>
            <a:ext cx="3930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5</a:t>
            </a:r>
          </a:p>
          <a:p>
            <a:r>
              <a:rPr lang="en-US" sz="3200" dirty="0" smtClean="0"/>
              <a:t>4</a:t>
            </a:r>
          </a:p>
          <a:p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5508104" y="406333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    b    c    d    e</a:t>
            </a:r>
            <a:endParaRPr lang="ru-RU" sz="36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5364088" y="1923678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364088" y="2455168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364088" y="2995883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5364088" y="3554079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D: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23678"/>
            <a:ext cx="576063" cy="54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Без названия (1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291" y="3010682"/>
            <a:ext cx="527069" cy="48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png-transparent-turtle-reptile-crocodile-turtle-animals-fauna-cuteness-thumbn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20" y="1441241"/>
            <a:ext cx="636540" cy="4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Пин на доске &amp;quot;Clip-Misc 4&amp;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650" y="3599624"/>
            <a:ext cx="484560" cy="4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971032" y="245516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3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4965143" y="2994165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4965143" y="352771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938516" y="2618703"/>
            <a:ext cx="1" cy="13211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5447628" y="2196839"/>
            <a:ext cx="114059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2030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44008" y="1584226"/>
            <a:ext cx="41030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Toshbaqa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a5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joylashgan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1152178"/>
            <a:ext cx="3148856" cy="27363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979712" y="1131590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27784" y="1152178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03848" y="1152178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51920" y="1131590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31095" y="1264227"/>
            <a:ext cx="3930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5</a:t>
            </a:r>
          </a:p>
          <a:p>
            <a:r>
              <a:rPr lang="en-US" sz="3200" dirty="0" smtClean="0"/>
              <a:t>4</a:t>
            </a:r>
          </a:p>
          <a:p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475656" y="386789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    b    c    d    e</a:t>
            </a:r>
            <a:endParaRPr lang="ru-RU" sz="36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1331640" y="1728242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331640" y="2259732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331640" y="2800447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331640" y="3358643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D: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28242"/>
            <a:ext cx="576063" cy="54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Без названия (1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843" y="2815246"/>
            <a:ext cx="527069" cy="48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png-transparent-turtle-reptile-crocodile-turtle-animals-fauna-cuteness-thumbn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172" y="1245805"/>
            <a:ext cx="636540" cy="4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Пин на доске &amp;quot;Clip-Misc 4&amp;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202" y="3404188"/>
            <a:ext cx="484560" cy="4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33473" y="2259732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3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827584" y="279872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827584" y="333227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661442" y="1790067"/>
            <a:ext cx="1" cy="207782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104630" y="1584226"/>
            <a:ext cx="2462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0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60032" y="1930531"/>
            <a:ext cx="3138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Ari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d2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joylashgan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224186"/>
            <a:ext cx="3148856" cy="27363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835696" y="1203598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483768" y="1224186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059832" y="1224186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707904" y="1203598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87079" y="1336235"/>
            <a:ext cx="3930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5</a:t>
            </a:r>
          </a:p>
          <a:p>
            <a:r>
              <a:rPr lang="en-US" sz="3200" dirty="0" smtClean="0"/>
              <a:t>4</a:t>
            </a:r>
          </a:p>
          <a:p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331640" y="3939902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    b    c    d    e</a:t>
            </a:r>
            <a:endParaRPr lang="ru-RU" sz="36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1187624" y="1800250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187624" y="2331740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187624" y="2872455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187624" y="3430651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D: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00250"/>
            <a:ext cx="576063" cy="54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Без названия (1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827" y="2887254"/>
            <a:ext cx="527069" cy="48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png-transparent-turtle-reptile-crocodile-turtle-animals-fauna-cuteness-thumbn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156" y="1317813"/>
            <a:ext cx="636540" cy="4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Пин на доске &amp;quot;Clip-Misc 4&amp;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186" y="3476196"/>
            <a:ext cx="484560" cy="4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689457" y="23317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3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683568" y="287073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683568" y="340428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347864" y="3476196"/>
            <a:ext cx="0" cy="4843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271164" y="3154459"/>
            <a:ext cx="17166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39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50478" y="1930532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e1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joylashgan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1224186"/>
            <a:ext cx="3148856" cy="273630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763688" y="1203598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411760" y="1224186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87824" y="1224186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635896" y="1203598"/>
            <a:ext cx="0" cy="27363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15071" y="1336235"/>
            <a:ext cx="3930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5</a:t>
            </a:r>
          </a:p>
          <a:p>
            <a:r>
              <a:rPr lang="en-US" sz="3200" dirty="0" smtClean="0"/>
              <a:t>4</a:t>
            </a:r>
          </a:p>
          <a:p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259632" y="4034239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a    b    c    d    e</a:t>
            </a:r>
            <a:endParaRPr lang="ru-RU" sz="36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1115616" y="1800250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115616" y="2331740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1115616" y="2872455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1115616" y="3430651"/>
            <a:ext cx="3148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D:\image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00250"/>
            <a:ext cx="576063" cy="54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Без названия (1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819" y="2887254"/>
            <a:ext cx="527069" cy="48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png-transparent-turtle-reptile-crocodile-turtle-animals-fauna-cuteness-thumbn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48" y="1317813"/>
            <a:ext cx="636540" cy="4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Пин на доске &amp;quot;Clip-Misc 4&amp;quot;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178" y="3476196"/>
            <a:ext cx="484560" cy="4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617449" y="233174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3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611560" y="287073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</a:t>
            </a:r>
            <a:endParaRPr lang="ru-RU" sz="3200" dirty="0"/>
          </a:p>
        </p:txBody>
      </p:sp>
      <p:sp>
        <p:nvSpPr>
          <p:cNvPr id="30" name="TextBox 29"/>
          <p:cNvSpPr txBox="1"/>
          <p:nvPr/>
        </p:nvSpPr>
        <p:spPr>
          <a:xfrm>
            <a:off x="611560" y="340428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</a:t>
            </a:r>
            <a:endParaRPr lang="ru-RU" sz="3200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910159" y="3960490"/>
            <a:ext cx="0" cy="24224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199156" y="3696673"/>
            <a:ext cx="23647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74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7704" y="382748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Bo‘linmalarni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03" t="54957" r="51397" b="15530"/>
          <a:stretch/>
        </p:blipFill>
        <p:spPr bwMode="auto">
          <a:xfrm>
            <a:off x="683568" y="1347614"/>
            <a:ext cx="3384376" cy="311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1" t="50416" r="27282" b="15530"/>
          <a:stretch/>
        </p:blipFill>
        <p:spPr bwMode="auto">
          <a:xfrm>
            <a:off x="4932040" y="1275606"/>
            <a:ext cx="3528392" cy="318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 rot="777784">
            <a:off x="3394075" y="298534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9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0106549">
            <a:off x="3308657" y="199779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5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7121220">
            <a:off x="2513217" y="143561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3552871">
            <a:off x="1475749" y="158821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481569">
            <a:off x="856007" y="229359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8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9715770">
            <a:off x="803080" y="3241259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10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7229089">
            <a:off x="1762942" y="380554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7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3237211">
            <a:off x="2792523" y="369113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44208" y="1295826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52320" y="1614313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65079" y="254261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23839" y="3513161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7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4892" y="3877294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90001" y="354393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10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49074" y="257455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91378" y="164984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5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339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ook template with kids reading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6"/>
          <a:stretch/>
        </p:blipFill>
        <p:spPr bwMode="auto">
          <a:xfrm>
            <a:off x="24036" y="-592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851670"/>
            <a:ext cx="311155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  <a:endParaRPr lang="ru-RU" sz="5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1851670"/>
            <a:ext cx="287559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54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173-bet.</a:t>
            </a:r>
          </a:p>
          <a:p>
            <a:r>
              <a:rPr lang="en-US" sz="54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  6-misol</a:t>
            </a:r>
            <a:endParaRPr lang="ru-RU" sz="54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7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6.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382748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Hisoblaymiz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Qiymatlari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namuna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asosida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9552" y="1832457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06007" y="1832457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83995" y="1832457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24129" y="1767094"/>
            <a:ext cx="1116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11+9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48264" y="1832456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83288" y="1832457"/>
            <a:ext cx="900100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40089" y="1770924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55-16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45141" y="1770923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78-46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09410" y="1767096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16+18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06966" y="1767095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61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8189" y="2710862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83568" y="2645499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26+35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273524" y="2710862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411760" y="2645499"/>
            <a:ext cx="1350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16+16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06437" y="2710862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5380928" y="2645499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32-12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961956" y="2710862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7109410" y="2635658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41-13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051387" y="2697190"/>
            <a:ext cx="900100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175065" y="263182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34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25885" y="3586888"/>
            <a:ext cx="1584176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64121" y="3521525"/>
            <a:ext cx="1261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45-17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375756" y="3573216"/>
            <a:ext cx="900100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2499434" y="350785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39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563888" y="3590719"/>
            <a:ext cx="2486054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3563888" y="3525356"/>
            <a:ext cx="2451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11+9=32-12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371910" y="3596467"/>
            <a:ext cx="2160530" cy="523269"/>
          </a:xfrm>
          <a:prstGeom prst="roundRect">
            <a:avLst/>
          </a:prstGeom>
          <a:solidFill>
            <a:srgbClr val="FEF2E8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434365" y="3525356"/>
            <a:ext cx="2098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16+18=34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5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ckground template with kids holding big book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1"/>
          <a:stretch/>
        </p:blipFill>
        <p:spPr bwMode="auto">
          <a:xfrm>
            <a:off x="0" y="1"/>
            <a:ext cx="916094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131590"/>
            <a:ext cx="6480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i="1" dirty="0" err="1" smtClean="0">
                <a:solidFill>
                  <a:srgbClr val="C00000"/>
                </a:solidFill>
              </a:rPr>
              <a:t>Salomat</a:t>
            </a:r>
            <a:r>
              <a:rPr lang="en-US" sz="7200" i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sz="7200" i="1" dirty="0">
                <a:solidFill>
                  <a:srgbClr val="C00000"/>
                </a:solidFill>
              </a:rPr>
              <a:t>	</a:t>
            </a:r>
            <a:r>
              <a:rPr lang="en-US" sz="7200" i="1" dirty="0" smtClean="0">
                <a:solidFill>
                  <a:srgbClr val="C00000"/>
                </a:solidFill>
              </a:rPr>
              <a:t>	</a:t>
            </a:r>
            <a:r>
              <a:rPr lang="en-US" sz="7200" i="1" dirty="0" err="1" smtClean="0">
                <a:solidFill>
                  <a:srgbClr val="C00000"/>
                </a:solidFill>
              </a:rPr>
              <a:t>bo‘ling</a:t>
            </a:r>
            <a:r>
              <a:rPr lang="en-US" sz="7200" i="1" dirty="0" smtClean="0">
                <a:solidFill>
                  <a:srgbClr val="C00000"/>
                </a:solidFill>
              </a:rPr>
              <a:t>!</a:t>
            </a:r>
            <a:endParaRPr lang="ru-RU" sz="72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3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ackground template with kids holding big book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1"/>
          <a:stretch/>
        </p:blipFill>
        <p:spPr bwMode="auto">
          <a:xfrm>
            <a:off x="0" y="1"/>
            <a:ext cx="916094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130571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 dirty="0" err="1" smtClean="0">
                <a:solidFill>
                  <a:srgbClr val="0070C0"/>
                </a:solidFill>
              </a:rPr>
              <a:t>Mavzu</a:t>
            </a:r>
            <a:r>
              <a:rPr lang="en-US" sz="6000" i="1" dirty="0" smtClean="0">
                <a:solidFill>
                  <a:srgbClr val="0070C0"/>
                </a:solidFill>
              </a:rPr>
              <a:t>:</a:t>
            </a:r>
            <a:r>
              <a:rPr lang="en-US" sz="6000" i="1" dirty="0" smtClean="0">
                <a:solidFill>
                  <a:srgbClr val="C00000"/>
                </a:solidFill>
              </a:rPr>
              <a:t> </a:t>
            </a:r>
            <a:r>
              <a:rPr lang="en-US" sz="6000" i="1" dirty="0" err="1" smtClean="0">
                <a:solidFill>
                  <a:srgbClr val="FF0000"/>
                </a:solidFill>
              </a:rPr>
              <a:t>Koordinata</a:t>
            </a:r>
            <a:r>
              <a:rPr lang="en-US" sz="6000" i="1" dirty="0" smtClean="0">
                <a:solidFill>
                  <a:srgbClr val="FF0000"/>
                </a:solidFill>
              </a:rPr>
              <a:t> – </a:t>
            </a:r>
            <a:r>
              <a:rPr lang="en-US" sz="6000" i="1" dirty="0" err="1" smtClean="0">
                <a:solidFill>
                  <a:srgbClr val="FF0000"/>
                </a:solidFill>
              </a:rPr>
              <a:t>joylashuvini</a:t>
            </a:r>
            <a:r>
              <a:rPr lang="en-US" sz="6000" i="1" dirty="0" smtClean="0">
                <a:solidFill>
                  <a:srgbClr val="FF0000"/>
                </a:solidFill>
              </a:rPr>
              <a:t> </a:t>
            </a:r>
            <a:r>
              <a:rPr lang="en-US" sz="6000" i="1" dirty="0" err="1" smtClean="0">
                <a:solidFill>
                  <a:srgbClr val="FF0000"/>
                </a:solidFill>
              </a:rPr>
              <a:t>aniqlash</a:t>
            </a:r>
            <a:endParaRPr lang="ru-RU" sz="6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4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Book template with kids reading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6"/>
          <a:stretch/>
        </p:blipFill>
        <p:spPr bwMode="auto">
          <a:xfrm>
            <a:off x="24036" y="-592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87236" y="1491630"/>
            <a:ext cx="3374129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5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  <a:endParaRPr lang="ru-RU" sz="5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1851670"/>
            <a:ext cx="287559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54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171-bet.</a:t>
            </a:r>
          </a:p>
          <a:p>
            <a:r>
              <a:rPr lang="en-US" sz="54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  5-misol</a:t>
            </a:r>
            <a:endParaRPr lang="ru-RU" sz="54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92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3804" y="271062"/>
            <a:ext cx="7444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Amallarni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bajarib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kataklarni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(171-bet)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9" t="65912" r="31656" b="15486"/>
          <a:stretch/>
        </p:blipFill>
        <p:spPr bwMode="auto">
          <a:xfrm>
            <a:off x="611560" y="1707654"/>
            <a:ext cx="793667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47664" y="1719405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25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39752" y="2213540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50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720" y="276861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4312" y="3017741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9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655" y="301540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2145485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70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52264" y="237854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49203" y="214548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3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16611" y="276861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41677" y="30302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5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91880" y="299398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42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91847" y="216988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56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92280" y="214548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6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84368" y="219094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8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16960" y="279881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9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60232" y="279881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4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8184" y="2169888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12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36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459418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Kundalik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hayotda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narsalarning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joylashuvini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aniqlashga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инотеатр Кинозал ГУМа, Москва – Расписание сеансов, отзывы, фото, цены,  адрес – Афиша-Кинотеат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67694"/>
            <a:ext cx="597666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7410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6719" y="1187542"/>
            <a:ext cx="51872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Masalan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kino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konsert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teatr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zallari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hamda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sinf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xonalarida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o‘rindiq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qator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undagi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joy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raqami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orqali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ifodalanadi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77" t="46962" r="29408" b="35587"/>
          <a:stretch/>
        </p:blipFill>
        <p:spPr bwMode="auto">
          <a:xfrm>
            <a:off x="5436096" y="1515818"/>
            <a:ext cx="330386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Кинематограф: стоковые векторные изображения, иллюстрации |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инематограф: стоковые векторные изображения, иллюстрации | Deposit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Ходить в кино: стоковые векторные изображения, иллюстрации | Depositphoto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Ходить в кино: стоковые векторные изображения, иллюстрации | Depositphoto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45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3804" y="195486"/>
            <a:ext cx="7444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Panda,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ayiq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kuchukning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joylashuv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o‘rnini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(172-bet)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3804" y="3902193"/>
            <a:ext cx="518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Panda 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3-qator, </a:t>
            </a:r>
            <a:r>
              <a:rPr lang="ru-RU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5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joyda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0" t="35162" r="25286" b="41528"/>
          <a:stretch/>
        </p:blipFill>
        <p:spPr bwMode="auto">
          <a:xfrm>
            <a:off x="1002080" y="1504076"/>
            <a:ext cx="6840760" cy="225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18298" y="3899582"/>
            <a:ext cx="5184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Ayiq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3-qator, </a:t>
            </a:r>
            <a:r>
              <a:rPr lang="ru-RU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3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-</a:t>
            </a:r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joyda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8491" y="3909973"/>
            <a:ext cx="5038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cs typeface="Times New Roman" panose="02020603050405020304" pitchFamily="18" charset="0"/>
              </a:rPr>
              <a:t>Kuchuk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3-qator, 7-joyda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2907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4049" y="345599"/>
            <a:ext cx="5772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Kim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chaqqon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(172-bet)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6" t="35200" r="30802" b="51083"/>
          <a:stretch/>
        </p:blipFill>
        <p:spPr bwMode="auto">
          <a:xfrm>
            <a:off x="1187624" y="1635646"/>
            <a:ext cx="6408712" cy="145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56" t="50536" r="53623" b="44930"/>
          <a:stretch/>
        </p:blipFill>
        <p:spPr bwMode="auto">
          <a:xfrm>
            <a:off x="4898387" y="2059242"/>
            <a:ext cx="641004" cy="73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86" t="49175" r="49419" b="43083"/>
          <a:stretch/>
        </p:blipFill>
        <p:spPr bwMode="auto">
          <a:xfrm>
            <a:off x="3131840" y="3435846"/>
            <a:ext cx="554294" cy="976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7" t="49175" r="39785" b="44156"/>
          <a:stretch/>
        </p:blipFill>
        <p:spPr bwMode="auto">
          <a:xfrm>
            <a:off x="5233149" y="3435846"/>
            <a:ext cx="995035" cy="8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842" b="55177" l="56257" r="59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17" t="49175" r="39785" b="44156"/>
          <a:stretch/>
        </p:blipFill>
        <p:spPr bwMode="auto">
          <a:xfrm>
            <a:off x="2987824" y="1873746"/>
            <a:ext cx="1152128" cy="97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6" t="50012" r="49617" b="43178"/>
          <a:stretch/>
        </p:blipFill>
        <p:spPr bwMode="auto">
          <a:xfrm>
            <a:off x="1619672" y="2001162"/>
            <a:ext cx="504056" cy="84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9" t="49175" r="44942" b="44212"/>
          <a:stretch/>
        </p:blipFill>
        <p:spPr bwMode="auto">
          <a:xfrm>
            <a:off x="4105609" y="3468038"/>
            <a:ext cx="824666" cy="90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8" t="49789" r="53107" b="44059"/>
          <a:stretch/>
        </p:blipFill>
        <p:spPr bwMode="auto">
          <a:xfrm>
            <a:off x="1979713" y="3579862"/>
            <a:ext cx="804550" cy="76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740" b="55859" l="51684" r="549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369" t="49175" r="44942" b="44212"/>
          <a:stretch/>
        </p:blipFill>
        <p:spPr bwMode="auto">
          <a:xfrm>
            <a:off x="6444208" y="2001162"/>
            <a:ext cx="936104" cy="90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7742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995" y="0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4049" y="345599"/>
            <a:ext cx="5772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Noma’lumlarni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	      (172-bet)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0" t="62718" r="29814" b="13115"/>
          <a:stretch/>
        </p:blipFill>
        <p:spPr bwMode="auto">
          <a:xfrm>
            <a:off x="1103804" y="1545928"/>
            <a:ext cx="6564540" cy="29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46696" y="293179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9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0632" y="336383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3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45727" y="376478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0282" y="293179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3363837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8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40282" y="379000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7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0192" y="293179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4128" y="3363838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7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07521" y="3764779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4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3184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268</Words>
  <Application>Microsoft Office PowerPoint</Application>
  <PresentationFormat>Экран (16:9)</PresentationFormat>
  <Paragraphs>122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25</cp:revision>
  <dcterms:created xsi:type="dcterms:W3CDTF">2022-01-11T10:16:27Z</dcterms:created>
  <dcterms:modified xsi:type="dcterms:W3CDTF">2022-01-13T05:07:13Z</dcterms:modified>
</cp:coreProperties>
</file>