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59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microsoft.com/office/2007/relationships/hdphoto" Target="../media/hdphoto9.wdp"/><Relationship Id="rId26" Type="http://schemas.microsoft.com/office/2007/relationships/hdphoto" Target="../media/hdphoto13.wdp"/><Relationship Id="rId21" Type="http://schemas.openxmlformats.org/officeDocument/2006/relationships/image" Target="../media/image16.png"/><Relationship Id="rId34" Type="http://schemas.microsoft.com/office/2007/relationships/hdphoto" Target="../media/hdphoto17.wdp"/><Relationship Id="rId7" Type="http://schemas.openxmlformats.org/officeDocument/2006/relationships/image" Target="../media/image9.png"/><Relationship Id="rId12" Type="http://schemas.microsoft.com/office/2007/relationships/hdphoto" Target="../media/hdphoto6.wdp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microsoft.com/office/2007/relationships/hdphoto" Target="../media/hdphoto19.wdp"/><Relationship Id="rId2" Type="http://schemas.openxmlformats.org/officeDocument/2006/relationships/image" Target="../media/image5.pn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24" Type="http://schemas.microsoft.com/office/2007/relationships/hdphoto" Target="../media/hdphoto12.wdp"/><Relationship Id="rId32" Type="http://schemas.microsoft.com/office/2007/relationships/hdphoto" Target="../media/hdphoto16.wdp"/><Relationship Id="rId37" Type="http://schemas.openxmlformats.org/officeDocument/2006/relationships/image" Target="../media/image24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microsoft.com/office/2007/relationships/hdphoto" Target="../media/hdphoto14.wdp"/><Relationship Id="rId36" Type="http://schemas.microsoft.com/office/2007/relationships/hdphoto" Target="../media/hdphoto18.wdp"/><Relationship Id="rId10" Type="http://schemas.microsoft.com/office/2007/relationships/hdphoto" Target="../media/hdphoto5.wdp"/><Relationship Id="rId19" Type="http://schemas.openxmlformats.org/officeDocument/2006/relationships/image" Target="../media/image15.png"/><Relationship Id="rId31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10.png"/><Relationship Id="rId14" Type="http://schemas.microsoft.com/office/2007/relationships/hdphoto" Target="../media/hdphoto7.wdp"/><Relationship Id="rId22" Type="http://schemas.microsoft.com/office/2007/relationships/hdphoto" Target="../media/hdphoto11.wdp"/><Relationship Id="rId27" Type="http://schemas.openxmlformats.org/officeDocument/2006/relationships/image" Target="../media/image19.png"/><Relationship Id="rId30" Type="http://schemas.microsoft.com/office/2007/relationships/hdphoto" Target="../media/hdphoto15.wdp"/><Relationship Id="rId35" Type="http://schemas.openxmlformats.org/officeDocument/2006/relationships/image" Target="../media/image23.png"/><Relationship Id="rId8" Type="http://schemas.microsoft.com/office/2007/relationships/hdphoto" Target="../media/hdphoto4.wdp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n on раскрас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" y="0"/>
            <a:ext cx="91403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134761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err="1" smtClean="0">
                <a:solidFill>
                  <a:srgbClr val="C00000"/>
                </a:solidFill>
              </a:rPr>
              <a:t>Matematika</a:t>
            </a:r>
            <a:endParaRPr lang="en-US" sz="7200" i="1" dirty="0" smtClean="0">
              <a:solidFill>
                <a:srgbClr val="C00000"/>
              </a:solidFill>
            </a:endParaRPr>
          </a:p>
          <a:p>
            <a:r>
              <a:rPr lang="en-US" sz="7200" i="1" dirty="0" smtClean="0">
                <a:solidFill>
                  <a:srgbClr val="C00000"/>
                </a:solidFill>
              </a:rPr>
              <a:t>	 </a:t>
            </a:r>
            <a:r>
              <a:rPr lang="en-US" sz="6000" i="1" dirty="0" smtClean="0">
                <a:solidFill>
                  <a:srgbClr val="C00000"/>
                </a:solidFill>
              </a:rPr>
              <a:t>2-sinf</a:t>
            </a:r>
            <a:endParaRPr lang="ru-RU" sz="6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336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56754"/>
            <a:ext cx="5780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</a:rPr>
              <a:t>Hisoblaymiz</a:t>
            </a:r>
            <a:r>
              <a:rPr lang="en-US" sz="4400" dirty="0" smtClean="0">
                <a:solidFill>
                  <a:srgbClr val="002060"/>
                </a:solidFill>
              </a:rPr>
              <a:t>. </a:t>
            </a:r>
            <a:r>
              <a:rPr lang="en-US" sz="3600" dirty="0" smtClean="0">
                <a:solidFill>
                  <a:srgbClr val="002060"/>
                </a:solidFill>
              </a:rPr>
              <a:t>(</a:t>
            </a:r>
            <a:r>
              <a:rPr lang="en-US" sz="3600" dirty="0" smtClean="0">
                <a:solidFill>
                  <a:srgbClr val="002060"/>
                </a:solidFill>
              </a:rPr>
              <a:t>175-bet</a:t>
            </a:r>
            <a:r>
              <a:rPr lang="en-US" sz="3600" dirty="0" smtClean="0">
                <a:solidFill>
                  <a:srgbClr val="002060"/>
                </a:solidFill>
              </a:rPr>
              <a:t>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69550" y="4702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ко 28"/>
          <p:cNvSpPr/>
          <p:nvPr/>
        </p:nvSpPr>
        <p:spPr>
          <a:xfrm rot="18605140">
            <a:off x="636436" y="1296902"/>
            <a:ext cx="1544288" cy="132265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3978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1866" y="1120497"/>
            <a:ext cx="6014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44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35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29299" y="2081341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57044" y="1288111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-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24" name="Облако 23"/>
          <p:cNvSpPr/>
          <p:nvPr/>
        </p:nvSpPr>
        <p:spPr>
          <a:xfrm rot="18605140">
            <a:off x="2868684" y="1260572"/>
            <a:ext cx="1544288" cy="132265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434114" y="1084167"/>
            <a:ext cx="6014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37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15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161547" y="2045011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89292" y="1251781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-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2" name="Облако 31"/>
          <p:cNvSpPr/>
          <p:nvPr/>
        </p:nvSpPr>
        <p:spPr>
          <a:xfrm rot="18605140">
            <a:off x="5163076" y="1260572"/>
            <a:ext cx="1544288" cy="132265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728506" y="1084167"/>
            <a:ext cx="6014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46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18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455939" y="2045011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483684" y="125178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 rot="18605140">
            <a:off x="1397367" y="2909979"/>
            <a:ext cx="1544288" cy="132265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962797" y="2733574"/>
            <a:ext cx="6014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34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25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690230" y="3694418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17975" y="290118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5" name="Облако 44"/>
          <p:cNvSpPr/>
          <p:nvPr/>
        </p:nvSpPr>
        <p:spPr>
          <a:xfrm rot="18605140">
            <a:off x="3645975" y="2870326"/>
            <a:ext cx="1544288" cy="132265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211405" y="2693921"/>
            <a:ext cx="6014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29</a:t>
            </a:r>
          </a:p>
          <a:p>
            <a:r>
              <a:rPr lang="en-US" sz="3200" dirty="0">
                <a:solidFill>
                  <a:srgbClr val="002060"/>
                </a:solidFill>
              </a:rPr>
              <a:t>3</a:t>
            </a:r>
            <a:r>
              <a:rPr lang="en-US" sz="3200" dirty="0" smtClean="0">
                <a:solidFill>
                  <a:srgbClr val="002060"/>
                </a:solidFill>
              </a:rPr>
              <a:t>1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938838" y="3654765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66583" y="286153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50" name="Облако 49"/>
          <p:cNvSpPr/>
          <p:nvPr/>
        </p:nvSpPr>
        <p:spPr>
          <a:xfrm rot="18605140">
            <a:off x="6009935" y="2870326"/>
            <a:ext cx="1544288" cy="132265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575365" y="2693921"/>
            <a:ext cx="6014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  <a:r>
              <a:rPr lang="en-US" sz="3200" dirty="0" smtClean="0">
                <a:solidFill>
                  <a:srgbClr val="002060"/>
                </a:solidFill>
              </a:rPr>
              <a:t>9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24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6302798" y="3654765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330543" y="2861535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-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7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исла от 11 до 20. тренажё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96"/>
            <a:ext cx="9144000" cy="51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385237">
            <a:off x="2758527" y="1382478"/>
            <a:ext cx="5791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rgbClr val="002060"/>
                </a:solidFill>
              </a:rPr>
              <a:t>   </a:t>
            </a:r>
            <a:r>
              <a:rPr lang="en-US" sz="6000" i="1" dirty="0" err="1" smtClean="0">
                <a:solidFill>
                  <a:srgbClr val="0070C0"/>
                </a:solidFill>
              </a:rPr>
              <a:t>E’tiboringiz</a:t>
            </a:r>
            <a:r>
              <a:rPr lang="en-US" sz="6000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6000" i="1" dirty="0" err="1" smtClean="0">
                <a:solidFill>
                  <a:srgbClr val="0070C0"/>
                </a:solidFill>
              </a:rPr>
              <a:t>uchun</a:t>
            </a:r>
            <a:r>
              <a:rPr lang="en-US" sz="6000" i="1" dirty="0" smtClean="0">
                <a:solidFill>
                  <a:srgbClr val="0070C0"/>
                </a:solidFill>
              </a:rPr>
              <a:t> </a:t>
            </a:r>
            <a:r>
              <a:rPr lang="en-US" sz="6000" i="1" dirty="0" err="1" smtClean="0">
                <a:solidFill>
                  <a:srgbClr val="0070C0"/>
                </a:solidFill>
              </a:rPr>
              <a:t>rahmat</a:t>
            </a:r>
            <a:r>
              <a:rPr lang="en-US" sz="6000" i="1" dirty="0" smtClean="0">
                <a:solidFill>
                  <a:srgbClr val="0070C0"/>
                </a:solidFill>
              </a:rPr>
              <a:t>!</a:t>
            </a:r>
            <a:endParaRPr lang="ru-RU" sz="6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70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Яндекс.Фотки переехали | Детские творческие проекты, Школьные  принадлежности, Школьные украшен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9"/>
          <a:stretch/>
        </p:blipFill>
        <p:spPr bwMode="auto">
          <a:xfrm>
            <a:off x="0" y="7322"/>
            <a:ext cx="9036496" cy="513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1347614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</a:rPr>
              <a:t>Mavzu</a:t>
            </a:r>
            <a:r>
              <a:rPr lang="en-US" sz="6000" dirty="0" smtClean="0">
                <a:solidFill>
                  <a:srgbClr val="002060"/>
                </a:solidFill>
              </a:rPr>
              <a:t>: </a:t>
            </a:r>
          </a:p>
          <a:p>
            <a:r>
              <a:rPr lang="en-US" sz="6000" dirty="0" smtClean="0">
                <a:solidFill>
                  <a:srgbClr val="002060"/>
                </a:solidFill>
              </a:rPr>
              <a:t>	  </a:t>
            </a:r>
            <a:r>
              <a:rPr lang="en-US" sz="6000" dirty="0" err="1" smtClean="0">
                <a:solidFill>
                  <a:srgbClr val="002060"/>
                </a:solidFill>
              </a:rPr>
              <a:t>Takrorlash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872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Download Writing, Study, Learn, Education, Student, Board, School - School  Board Icon Png PNG Image with No Background - PNGke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7493"/>
            <a:ext cx="6048672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7203" y="983506"/>
            <a:ext cx="54529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FF00"/>
                </a:solidFill>
              </a:rPr>
              <a:t>Mustaqil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topshiriqni</a:t>
            </a:r>
            <a:r>
              <a:rPr lang="en-US" sz="4800" dirty="0">
                <a:solidFill>
                  <a:srgbClr val="FFFF00"/>
                </a:solidFill>
              </a:rPr>
              <a:t> 	  </a:t>
            </a:r>
            <a:r>
              <a:rPr lang="en-US" sz="4800" dirty="0" err="1" smtClean="0">
                <a:solidFill>
                  <a:srgbClr val="FFFF00"/>
                </a:solidFill>
              </a:rPr>
              <a:t>tekshiramiz</a:t>
            </a:r>
            <a:r>
              <a:rPr lang="en-US" sz="4800" dirty="0" smtClean="0">
                <a:solidFill>
                  <a:srgbClr val="FFFF00"/>
                </a:solidFill>
              </a:rPr>
              <a:t>: </a:t>
            </a:r>
            <a:endParaRPr lang="en-US" sz="4800" dirty="0">
              <a:solidFill>
                <a:srgbClr val="FFFF00"/>
              </a:solidFill>
            </a:endParaRPr>
          </a:p>
          <a:p>
            <a:r>
              <a:rPr lang="en-US" sz="4800" dirty="0">
                <a:solidFill>
                  <a:srgbClr val="FFFF00"/>
                </a:solidFill>
              </a:rPr>
              <a:t>   </a:t>
            </a:r>
            <a:r>
              <a:rPr lang="en-US" sz="4800" dirty="0" smtClean="0">
                <a:solidFill>
                  <a:srgbClr val="FFFF00"/>
                </a:solidFill>
              </a:rPr>
              <a:t>174-bet. 6-misol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5" name="Picture 2" descr="Kitob o‘qigan bo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1145798"/>
            <a:ext cx="1825970" cy="3298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21616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63888" y="65710"/>
            <a:ext cx="1872208" cy="504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26427" y="-36205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6-misol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4299" y="569766"/>
            <a:ext cx="46179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Amallarni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bajaramiz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42050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15:3=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949" y="206943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36:4=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136430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(15+35):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5=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203401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(68-28):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4=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3708" y="3228996"/>
            <a:ext cx="349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79-(15+48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)=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16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3707" y="3883114"/>
            <a:ext cx="3626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55+(35-17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)=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73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113C4B9-88E9-44A9-95E3-2E4265BAE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100000" l="9904" r="89936">
                        <a14:foregroundMark x1="45208" y1="35520" x2="45208" y2="35520"/>
                        <a14:foregroundMark x1="47125" y1="37783" x2="47125" y2="37783"/>
                        <a14:foregroundMark x1="53994" y1="78054" x2="53994" y2="7805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0152" y="2680345"/>
            <a:ext cx="2490734" cy="175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918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75856" y="65710"/>
            <a:ext cx="2664296" cy="504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02390" y="-61113"/>
            <a:ext cx="2961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1-topshiriq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69766"/>
            <a:ext cx="8064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Shakllar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qanday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bo‘laklarga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bo‘lingan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570300"/>
            <a:ext cx="1237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yarim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0771" y="1635646"/>
            <a:ext cx="914400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50771" y="2463738"/>
            <a:ext cx="9495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203848" y="1626348"/>
            <a:ext cx="1728192" cy="15574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116885" y="2394826"/>
            <a:ext cx="1872208" cy="929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052989" y="1626348"/>
            <a:ext cx="0" cy="165618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940152" y="1743658"/>
            <a:ext cx="1728192" cy="15481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516216" y="1635646"/>
            <a:ext cx="0" cy="165618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092280" y="1626348"/>
            <a:ext cx="0" cy="165618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71600" y="4083918"/>
            <a:ext cx="139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chorak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60654" y="408134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chorak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96444" y="3568770"/>
            <a:ext cx="1203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yarim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32140" y="358342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chorak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6135" y="409169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uchdan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63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63888" y="65710"/>
            <a:ext cx="1872208" cy="504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26427" y="-36205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2-misol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569766"/>
            <a:ext cx="6840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Ifodalarning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qiymatini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topamiz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4205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(11 + 4) : 3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948" y="2213451"/>
            <a:ext cx="288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+ (12 · 0)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136430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· 3 + 18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217803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17 + (6 · 6)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3708" y="3228996"/>
            <a:ext cx="349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14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: (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19 - 12)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3707" y="4013651"/>
            <a:ext cx="262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 · (12 - 2)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113C4B9-88E9-44A9-95E3-2E4265BAE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100000" l="9904" r="89936">
                        <a14:foregroundMark x1="45208" y1="35520" x2="45208" y2="35520"/>
                        <a14:foregroundMark x1="47125" y1="37783" x2="47125" y2="37783"/>
                        <a14:foregroundMark x1="53994" y1="78054" x2="53994" y2="7805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3963" y="2901349"/>
            <a:ext cx="2490734" cy="175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431444" y="1071918"/>
            <a:ext cx="64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15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7803" y="1444087"/>
            <a:ext cx="97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5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3727" y="1885642"/>
            <a:ext cx="64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0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3952" y="2215736"/>
            <a:ext cx="97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2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80011" y="1071916"/>
            <a:ext cx="64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18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8184" y="137344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36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2220" y="2213449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53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69925" y="1838575"/>
            <a:ext cx="64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36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9872" y="2824361"/>
            <a:ext cx="64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5975" y="3238904"/>
            <a:ext cx="97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2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2176" y="3651870"/>
            <a:ext cx="64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69920" y="4013651"/>
            <a:ext cx="113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50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7627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63888" y="65710"/>
            <a:ext cx="1872208" cy="504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26427" y="-36205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3-misol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87724" y="569766"/>
            <a:ext cx="5580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(175-bet)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8486" y="1731058"/>
            <a:ext cx="2882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 + 13 + 6 · 9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4239" y="3257148"/>
            <a:ext cx="3674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66 - 42 + 7 · 8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113C4B9-88E9-44A9-95E3-2E4265BAE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100000" l="9904" r="89936">
                        <a14:foregroundMark x1="45208" y1="35520" x2="45208" y2="35520"/>
                        <a14:foregroundMark x1="47125" y1="37783" x2="47125" y2="37783"/>
                        <a14:foregroundMark x1="53994" y1="78054" x2="53994" y2="7805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3963" y="2901349"/>
            <a:ext cx="2490734" cy="175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935625" y="1375261"/>
            <a:ext cx="64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54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4790" y="172467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74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9236" y="2918963"/>
            <a:ext cx="64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56518" y="1375260"/>
            <a:ext cx="64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20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49833" y="2895363"/>
            <a:ext cx="64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24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16303" y="3229194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80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70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75856" y="65710"/>
            <a:ext cx="2664296" cy="504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02390" y="-61113"/>
            <a:ext cx="2961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4-topshiriq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6976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Qo‘lqoplardagi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jami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barmoqlar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nechta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0531" y="2395184"/>
            <a:ext cx="710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AutoShape 2" descr="Перчатки детские Moomin Малышка Мю Pink/Gr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3" descr="D:\LMY18B-900x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483" y="1472664"/>
            <a:ext cx="1070617" cy="107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D:\LMY18B-900x9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8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481"/>
          <a:stretch/>
        </p:blipFill>
        <p:spPr bwMode="auto">
          <a:xfrm>
            <a:off x="3563888" y="1535580"/>
            <a:ext cx="52770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im3783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2723">
            <a:off x="5977847" y="1564952"/>
            <a:ext cx="1157823" cy="122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D:\im3783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51698" flipH="1">
            <a:off x="5921313" y="1465515"/>
            <a:ext cx="1074931" cy="133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D:\Без названия (13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1287">
            <a:off x="7265558" y="1501927"/>
            <a:ext cx="1156382" cy="11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D:\22507030_0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31" y="2661087"/>
            <a:ext cx="975719" cy="14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D:\22507030_00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3196" y="2506590"/>
            <a:ext cx="1053586" cy="13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Перчатки детские для мальчиков 22605010: цвет черный, серый, 8 руб. |  Интернет-магазин kari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53105"/>
          <a:stretch/>
        </p:blipFill>
        <p:spPr bwMode="auto">
          <a:xfrm>
            <a:off x="1483428" y="3200885"/>
            <a:ext cx="732588" cy="71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Перчатки детские для мальчиков 22605010: цвет черный, серый, 8 руб. |  Интернет-магазин kari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72" t="50000"/>
          <a:stretch/>
        </p:blipFill>
        <p:spPr bwMode="auto">
          <a:xfrm flipH="1">
            <a:off x="894833" y="3071056"/>
            <a:ext cx="793836" cy="94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D:\470625298_w640_h640_perchatki-detskie-vyazanyebantik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27" t="2721" r="31136" b="48639"/>
          <a:stretch/>
        </p:blipFill>
        <p:spPr bwMode="auto">
          <a:xfrm rot="10800000">
            <a:off x="5082769" y="1570926"/>
            <a:ext cx="598962" cy="93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 descr="D:\470625298_w640_h640_perchatki-detskie-vyazanyebantik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27" t="2721" r="31136" b="48639"/>
          <a:stretch/>
        </p:blipFill>
        <p:spPr bwMode="auto">
          <a:xfrm rot="11102013" flipH="1">
            <a:off x="4528853" y="1596669"/>
            <a:ext cx="563896" cy="93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D:\470625298_w640_h640_perchatki-detskie-vyazanyebantik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0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50000" r="4740" b="-1580"/>
          <a:stretch/>
        </p:blipFill>
        <p:spPr bwMode="auto">
          <a:xfrm rot="11813469">
            <a:off x="5916966" y="3019955"/>
            <a:ext cx="517767" cy="85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D:\470625298_w640_h640_perchatki-detskie-vyazanyebantik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50000" r="4740" b="-1580"/>
          <a:stretch/>
        </p:blipFill>
        <p:spPr bwMode="auto">
          <a:xfrm rot="9469165" flipH="1">
            <a:off x="5257651" y="2973357"/>
            <a:ext cx="579349" cy="89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D:\470625298_w640_h640_perchatki-detskie-vyazanyebantik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2100" b="99000" l="22300" r="7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96" t="50000" r="35622"/>
          <a:stretch/>
        </p:blipFill>
        <p:spPr bwMode="auto">
          <a:xfrm rot="12654531" flipH="1">
            <a:off x="2437381" y="2860371"/>
            <a:ext cx="599016" cy="96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D:\470625298_w640_h640_perchatki-detskie-vyazanyebantik.jp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7000" b="100000" l="600" r="4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725" r="62646"/>
          <a:stretch/>
        </p:blipFill>
        <p:spPr bwMode="auto">
          <a:xfrm rot="12242418">
            <a:off x="1636767" y="1838268"/>
            <a:ext cx="626417" cy="85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9" descr="D:\470625298_w640_h640_perchatki-detskie-vyazanyebantik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47000" b="100000" l="600" r="4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725" r="62646"/>
          <a:stretch/>
        </p:blipFill>
        <p:spPr bwMode="auto">
          <a:xfrm rot="9980031" flipH="1">
            <a:off x="905927" y="1663554"/>
            <a:ext cx="609208" cy="8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 descr="D:\470625298_w640_h640_perchatki-detskie-vyazanyebantik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52000" l="0" r="42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192" b="50000"/>
          <a:stretch/>
        </p:blipFill>
        <p:spPr bwMode="auto">
          <a:xfrm rot="10232904" flipH="1">
            <a:off x="6662799" y="3041205"/>
            <a:ext cx="648072" cy="96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 descr="D:\470625298_w640_h640_perchatki-detskie-vyazanyebantik.jpg"/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52000" l="0" r="42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192" b="50000"/>
          <a:stretch/>
        </p:blipFill>
        <p:spPr bwMode="auto">
          <a:xfrm rot="11651400">
            <a:off x="7343092" y="3142092"/>
            <a:ext cx="727303" cy="96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 rot="532178">
            <a:off x="961977" y="1457122"/>
            <a:ext cx="1272036" cy="3625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1849722" y="1412124"/>
            <a:ext cx="710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13404" y="1293968"/>
            <a:ext cx="710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12175" y="4011910"/>
            <a:ext cx="2155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· 10 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73798" y="4011910"/>
            <a:ext cx="2155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100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3" name="Picture 9" descr="D:\470625298_w640_h640_perchatki-detskie-vyazanyebantik.jpg"/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42100" b="99000" l="22300" r="7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96" t="50000" r="35622"/>
          <a:stretch/>
        </p:blipFill>
        <p:spPr bwMode="auto">
          <a:xfrm rot="12654531">
            <a:off x="3050086" y="2962231"/>
            <a:ext cx="583881" cy="96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9" descr="D:\470625298_w640_h640_perchatki-detskie-vyazanyebantik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0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50000" r="4740" b="-1580"/>
          <a:stretch/>
        </p:blipFill>
        <p:spPr bwMode="auto">
          <a:xfrm rot="11813469">
            <a:off x="5051493" y="1647344"/>
            <a:ext cx="517767" cy="85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9" descr="D:\470625298_w640_h640_perchatki-detskie-vyazanyebantik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50000" r="4740" b="-1580"/>
          <a:stretch/>
        </p:blipFill>
        <p:spPr bwMode="auto">
          <a:xfrm rot="9469165" flipH="1">
            <a:off x="4392178" y="1600746"/>
            <a:ext cx="579349" cy="89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991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Download Writing, Study, Learn, Education, Student, Board, School - School  Board Icon Png PNG Image with No Background - PNGke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7493"/>
            <a:ext cx="6048672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23828" y="1035183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Mustaqil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topshiriq</a:t>
            </a:r>
            <a:r>
              <a:rPr lang="en-US" sz="5400" dirty="0" smtClean="0">
                <a:solidFill>
                  <a:srgbClr val="FFFF00"/>
                </a:solidFill>
              </a:rPr>
              <a:t>: </a:t>
            </a:r>
            <a:endParaRPr lang="en-US" sz="5400" dirty="0">
              <a:solidFill>
                <a:srgbClr val="FFFF00"/>
              </a:solidFill>
            </a:endParaRPr>
          </a:p>
          <a:p>
            <a:r>
              <a:rPr lang="en-US" sz="5400" dirty="0">
                <a:solidFill>
                  <a:srgbClr val="FFFF00"/>
                </a:solidFill>
              </a:rPr>
              <a:t>   </a:t>
            </a:r>
            <a:r>
              <a:rPr lang="en-US" sz="5400" dirty="0" smtClean="0">
                <a:solidFill>
                  <a:srgbClr val="FFFF00"/>
                </a:solidFill>
              </a:rPr>
              <a:t>175-bet</a:t>
            </a:r>
            <a:r>
              <a:rPr lang="en-US" sz="5400" dirty="0" smtClean="0">
                <a:solidFill>
                  <a:srgbClr val="FFFF00"/>
                </a:solidFill>
              </a:rPr>
              <a:t>. </a:t>
            </a:r>
            <a:r>
              <a:rPr lang="en-US" sz="5400" dirty="0" smtClean="0">
                <a:solidFill>
                  <a:srgbClr val="FFFF00"/>
                </a:solidFill>
              </a:rPr>
              <a:t>5-misol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6" name="Picture 6" descr="Сова учитель читает книгу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333" y="2139702"/>
            <a:ext cx="271853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3257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185</Words>
  <Application>Microsoft Office PowerPoint</Application>
  <PresentationFormat>Экран (16:9)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12</cp:revision>
  <dcterms:created xsi:type="dcterms:W3CDTF">2022-01-14T03:45:27Z</dcterms:created>
  <dcterms:modified xsi:type="dcterms:W3CDTF">2022-01-14T15:03:11Z</dcterms:modified>
</cp:coreProperties>
</file>