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62" r:id="rId5"/>
    <p:sldId id="267" r:id="rId6"/>
    <p:sldId id="266" r:id="rId7"/>
    <p:sldId id="265" r:id="rId8"/>
    <p:sldId id="269" r:id="rId9"/>
    <p:sldId id="270" r:id="rId10"/>
    <p:sldId id="263" r:id="rId11"/>
    <p:sldId id="271" r:id="rId12"/>
    <p:sldId id="256" r:id="rId13"/>
    <p:sldId id="257" r:id="rId14"/>
    <p:sldId id="268" r:id="rId15"/>
    <p:sldId id="258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3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6.pn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качать фон “Планеты и ракета” для презентаций PowerPoint,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Cкачать фон “Планеты и ракета” для презентаций PowerPoint, бесплатн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Рамка &quot;Веселая математик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1"/>
          <a:stretch/>
        </p:blipFill>
        <p:spPr bwMode="auto">
          <a:xfrm>
            <a:off x="0" y="7936"/>
            <a:ext cx="9144000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1302001"/>
            <a:ext cx="5472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i="1" dirty="0" err="1" smtClean="0">
                <a:solidFill>
                  <a:srgbClr val="C00000"/>
                </a:solidFill>
              </a:rPr>
              <a:t>Matematika</a:t>
            </a:r>
            <a:endParaRPr lang="en-US" sz="7200" i="1" dirty="0" smtClean="0">
              <a:solidFill>
                <a:srgbClr val="C00000"/>
              </a:solidFill>
            </a:endParaRPr>
          </a:p>
          <a:p>
            <a:r>
              <a:rPr lang="en-US" sz="6000" i="1" dirty="0" smtClean="0">
                <a:solidFill>
                  <a:srgbClr val="C00000"/>
                </a:solidFill>
              </a:rPr>
              <a:t>	   2-sinf</a:t>
            </a:r>
            <a:endParaRPr lang="ru-RU" sz="6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5153" r="2019" b="3696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69550" y="384474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323215"/>
            <a:ext cx="86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15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6047" y="357165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Yig‘indi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ayirmalarga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doir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ifoda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tuzamiz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qiymatini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topamiz</a:t>
            </a:r>
            <a:r>
              <a:rPr lang="en-US" sz="3200" dirty="0" smtClean="0">
                <a:solidFill>
                  <a:srgbClr val="002060"/>
                </a:solidFill>
              </a:rPr>
              <a:t>.</a:t>
            </a:r>
            <a:r>
              <a:rPr lang="en-US" sz="3200" dirty="0">
                <a:solidFill>
                  <a:srgbClr val="002060"/>
                </a:solidFill>
              </a:rPr>
              <a:t> (</a:t>
            </a:r>
            <a:r>
              <a:rPr lang="en-US" sz="3200" dirty="0" smtClean="0">
                <a:solidFill>
                  <a:srgbClr val="002060"/>
                </a:solidFill>
              </a:rPr>
              <a:t>178-bet)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198" y="1851670"/>
            <a:ext cx="2952328" cy="12961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80112" y="1851670"/>
            <a:ext cx="2906735" cy="12961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692561" y="1995686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738997" y="2691149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1094693" y="2103698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904018" y="2391002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1145743" y="2744293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1339212" y="2486341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1451068" y="2175342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1466957" y="1887674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1844061" y="1995686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815919" y="2355726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1645377" y="2799161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2078095" y="2805813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2143431" y="2528269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2437538" y="2240601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2249744" y="1938804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2699792" y="1902799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2903299" y="2201393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>
            <a:off x="2629658" y="2499742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2609114" y="2805813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3054987" y="2668814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5680328" y="2319795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>
            <a:off x="5814400" y="2787774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>
            <a:off x="6144442" y="2094934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6106293" y="2517514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5-конечная звезда 32"/>
          <p:cNvSpPr/>
          <p:nvPr/>
        </p:nvSpPr>
        <p:spPr>
          <a:xfrm>
            <a:off x="6485834" y="2765439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33"/>
          <p:cNvSpPr/>
          <p:nvPr/>
        </p:nvSpPr>
        <p:spPr>
          <a:xfrm>
            <a:off x="6542360" y="1984299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34"/>
          <p:cNvSpPr/>
          <p:nvPr/>
        </p:nvSpPr>
        <p:spPr>
          <a:xfrm>
            <a:off x="6919464" y="2092311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35"/>
          <p:cNvSpPr/>
          <p:nvPr/>
        </p:nvSpPr>
        <p:spPr>
          <a:xfrm>
            <a:off x="6707381" y="2360921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36"/>
          <p:cNvSpPr/>
          <p:nvPr/>
        </p:nvSpPr>
        <p:spPr>
          <a:xfrm>
            <a:off x="7125605" y="2847110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5-конечная звезда 37"/>
          <p:cNvSpPr/>
          <p:nvPr/>
        </p:nvSpPr>
        <p:spPr>
          <a:xfrm>
            <a:off x="7160126" y="2420257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5-конечная звезда 38"/>
          <p:cNvSpPr/>
          <p:nvPr/>
        </p:nvSpPr>
        <p:spPr>
          <a:xfrm>
            <a:off x="7325147" y="2035429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5-конечная звезда 39"/>
          <p:cNvSpPr/>
          <p:nvPr/>
        </p:nvSpPr>
        <p:spPr>
          <a:xfrm>
            <a:off x="7775195" y="1999424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>
            <a:off x="7775195" y="2348613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5-конечная звезда 41"/>
          <p:cNvSpPr/>
          <p:nvPr/>
        </p:nvSpPr>
        <p:spPr>
          <a:xfrm>
            <a:off x="7506805" y="2669082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5-конечная звезда 42"/>
          <p:cNvSpPr/>
          <p:nvPr/>
        </p:nvSpPr>
        <p:spPr>
          <a:xfrm>
            <a:off x="7985231" y="2843832"/>
            <a:ext cx="330042" cy="216024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288107" y="1974297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+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86656" y="3435846"/>
            <a:ext cx="29706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20 + 15 = 35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773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5153" r="2019" b="3696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69550" y="384474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323215"/>
            <a:ext cx="86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15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6047" y="357165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Yig‘indi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ayirmalarga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doir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ifoda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tuzamiz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qiymatini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topamiz</a:t>
            </a:r>
            <a:r>
              <a:rPr lang="en-US" sz="3200" dirty="0" smtClean="0">
                <a:solidFill>
                  <a:srgbClr val="002060"/>
                </a:solidFill>
              </a:rPr>
              <a:t>.</a:t>
            </a:r>
            <a:r>
              <a:rPr lang="en-US" sz="3200" dirty="0">
                <a:solidFill>
                  <a:srgbClr val="002060"/>
                </a:solidFill>
              </a:rPr>
              <a:t> (</a:t>
            </a:r>
            <a:r>
              <a:rPr lang="en-US" sz="3200" dirty="0" smtClean="0">
                <a:solidFill>
                  <a:srgbClr val="002060"/>
                </a:solidFill>
              </a:rPr>
              <a:t>178-bet)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198" y="1635646"/>
            <a:ext cx="2952328" cy="1800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288107" y="1911926"/>
            <a:ext cx="466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002060"/>
                </a:solidFill>
              </a:rPr>
              <a:t>-</a:t>
            </a:r>
            <a:endParaRPr lang="ru-RU" sz="7200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20141" y="3471850"/>
            <a:ext cx="3069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28 - 12 = 16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436096" y="1671650"/>
            <a:ext cx="2952328" cy="1800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9" y="1671650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44" y="1680775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257" y="1680775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959" y="1680775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80799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42" y="1680799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192" y="1680799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3" y="2063796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08" y="2072921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721" y="2072921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423" y="2072921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08" y="2072945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206" y="2072945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56" y="2072945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3" y="2482006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08" y="2491131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721" y="2491131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423" y="2491131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08" y="2491155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206" y="2491155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56" y="2491155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8" y="2926512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73" y="2935637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786" y="2935637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488" y="2935637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73" y="2935661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271" y="2935661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21" y="2935661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03" y="1662524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138" y="1671649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751" y="1671649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67" y="2054670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602" y="2063795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215" y="2063795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67" y="2472880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602" y="2482005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215" y="2482005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832" y="2917386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667" y="2926511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Мячик полый детский резиновый 10 см Sprin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26511"/>
            <a:ext cx="498805" cy="4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439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5153" r="2019" b="3696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69550" y="384474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323215"/>
            <a:ext cx="86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16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7622" y="1349856"/>
            <a:ext cx="1518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</a:rPr>
              <a:t>A) 68</a:t>
            </a:r>
            <a:endParaRPr lang="ru-RU" sz="4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2902" y="384771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To‘g‘ri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javobni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topamiz</a:t>
            </a:r>
            <a:r>
              <a:rPr lang="en-US" sz="3600" dirty="0" smtClean="0">
                <a:solidFill>
                  <a:srgbClr val="002060"/>
                </a:solidFill>
              </a:rPr>
              <a:t>. </a:t>
            </a:r>
            <a:r>
              <a:rPr lang="en-US" sz="3600" dirty="0">
                <a:solidFill>
                  <a:srgbClr val="002060"/>
                </a:solidFill>
              </a:rPr>
              <a:t>(</a:t>
            </a:r>
            <a:r>
              <a:rPr lang="en-US" sz="3600" dirty="0" smtClean="0">
                <a:solidFill>
                  <a:srgbClr val="002060"/>
                </a:solidFill>
              </a:rPr>
              <a:t>178-bet)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2118" y="2189529"/>
            <a:ext cx="3138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20 + 12 =</a:t>
            </a:r>
            <a:endParaRPr lang="ru-RU" sz="4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305803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 +       = ?</a:t>
            </a:r>
            <a:endParaRPr lang="ru-RU" sz="4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1349856"/>
            <a:ext cx="3138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</a:rPr>
              <a:t>13 + 11 =</a:t>
            </a:r>
            <a:endParaRPr lang="ru-RU" sz="4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7138" y="2151896"/>
            <a:ext cx="1518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</a:rPr>
              <a:t>B) 72</a:t>
            </a:r>
            <a:endParaRPr lang="ru-RU" sz="4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2233" y="2981574"/>
            <a:ext cx="1518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j-lt"/>
              </a:rPr>
              <a:t>D) 56</a:t>
            </a:r>
            <a:endParaRPr lang="ru-RU" sz="4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077" name="Picture 5" descr="яблоко, красная вкуснее, ест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377" y="209190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яблоко, красная вкуснее, ест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722" y="2931790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Без названия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500" y="1142030"/>
            <a:ext cx="687428" cy="90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D:\Без названия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37" y="2966522"/>
            <a:ext cx="687428" cy="90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192990" y="3063265"/>
            <a:ext cx="2714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24 + 32 = 56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9810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ute a school children holding whiteboard on the 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" r="25698" b="15225"/>
          <a:stretch/>
        </p:blipFill>
        <p:spPr bwMode="auto">
          <a:xfrm>
            <a:off x="5632" y="0"/>
            <a:ext cx="913836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2311" y="2859782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topshiriq</a:t>
            </a:r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17-misol. 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(178-bet)</a:t>
            </a:r>
            <a:endParaRPr lang="ru-RU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693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5153" r="2019" b="3696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69550" y="384474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09563" y="337310"/>
            <a:ext cx="703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17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290148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 err="1" smtClean="0">
                <a:solidFill>
                  <a:srgbClr val="002060"/>
                </a:solidFill>
              </a:rPr>
              <a:t>Hisoblaymiz</a:t>
            </a:r>
            <a:r>
              <a:rPr lang="en-US" sz="3600" dirty="0" smtClean="0">
                <a:solidFill>
                  <a:srgbClr val="002060"/>
                </a:solidFill>
              </a:rPr>
              <a:t>. </a:t>
            </a:r>
            <a:r>
              <a:rPr lang="en-US" sz="3200" dirty="0" smtClean="0">
                <a:solidFill>
                  <a:srgbClr val="002060"/>
                </a:solidFill>
              </a:rPr>
              <a:t>(178-bet)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273130"/>
            <a:ext cx="576064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3728" y="1273130"/>
            <a:ext cx="576064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79912" y="1273130"/>
            <a:ext cx="576064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1273130"/>
            <a:ext cx="576064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44208" y="1273130"/>
            <a:ext cx="576064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24328" y="1273130"/>
            <a:ext cx="576064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19672" y="2787774"/>
            <a:ext cx="576064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93738" y="2778892"/>
            <a:ext cx="576064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20272" y="2753209"/>
            <a:ext cx="576064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666528" y="2067694"/>
            <a:ext cx="457200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330824" y="2067694"/>
            <a:ext cx="457200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067128" y="2066425"/>
            <a:ext cx="457200" cy="3600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75883" y="1178563"/>
            <a:ext cx="78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21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0465" y="1179047"/>
            <a:ext cx="78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40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46049" y="1178564"/>
            <a:ext cx="78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96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27712" y="1168286"/>
            <a:ext cx="78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50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9126" y="1179046"/>
            <a:ext cx="72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13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87436" y="1178564"/>
            <a:ext cx="787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80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3721" y="1971585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21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40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58536" y="1835392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+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48673" y="1708376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694070" y="3096440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1474910" y="1772111"/>
            <a:ext cx="288032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139952" y="1772111"/>
            <a:ext cx="288032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6804248" y="1779662"/>
            <a:ext cx="288032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7446032" y="1772111"/>
            <a:ext cx="300608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4763971" y="1779662"/>
            <a:ext cx="300608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1980735" y="1779662"/>
            <a:ext cx="300608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911304" y="2450390"/>
            <a:ext cx="0" cy="32547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4581393" y="2427734"/>
            <a:ext cx="0" cy="35419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7308304" y="2427734"/>
            <a:ext cx="0" cy="3320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059136" y="1843686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+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1474" y="2209013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+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6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ushroom house on wooden board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1250" b="2164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7740" y="1923678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i="1" dirty="0" err="1" smtClean="0">
                <a:solidFill>
                  <a:srgbClr val="00B050"/>
                </a:solidFill>
              </a:rPr>
              <a:t>Salomat</a:t>
            </a:r>
            <a:r>
              <a:rPr lang="en-US" sz="6000" i="1" dirty="0" smtClean="0">
                <a:solidFill>
                  <a:srgbClr val="00B050"/>
                </a:solidFill>
              </a:rPr>
              <a:t>		</a:t>
            </a:r>
            <a:endParaRPr lang="ru-RU" sz="6000" i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597340"/>
            <a:ext cx="25619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i="1" dirty="0" err="1">
                <a:solidFill>
                  <a:srgbClr val="00B050"/>
                </a:solidFill>
              </a:rPr>
              <a:t>bo‘ling</a:t>
            </a:r>
            <a:r>
              <a:rPr lang="en-US" sz="6000" i="1" dirty="0">
                <a:solidFill>
                  <a:srgbClr val="00B050"/>
                </a:solidFill>
              </a:rPr>
              <a:t>!</a:t>
            </a:r>
            <a:endParaRPr lang="ru-RU" sz="60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5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ute a school children holding whiteboard on the 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25"/>
          <a:stretch/>
        </p:blipFill>
        <p:spPr bwMode="auto">
          <a:xfrm>
            <a:off x="5632" y="1"/>
            <a:ext cx="913836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2499742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6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Mavzu</a:t>
            </a:r>
            <a:r>
              <a:rPr lang="en-US" sz="6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r>
              <a:rPr lang="en-US" sz="6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Takrorlash</a:t>
            </a:r>
            <a:endParaRPr lang="ru-RU" sz="6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058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ute a school children holding whiteboard on the 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25"/>
          <a:stretch/>
        </p:blipFill>
        <p:spPr bwMode="auto">
          <a:xfrm>
            <a:off x="5632" y="1"/>
            <a:ext cx="913836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2643758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176-bet.</a:t>
            </a:r>
          </a:p>
          <a:p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6-misol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5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5153" r="2019" b="3696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69550" y="384474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323215"/>
            <a:ext cx="86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10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290148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 err="1" smtClean="0">
                <a:solidFill>
                  <a:srgbClr val="002060"/>
                </a:solidFill>
              </a:rPr>
              <a:t>Hisoblaymiz</a:t>
            </a:r>
            <a:r>
              <a:rPr lang="en-US" sz="3600" dirty="0" smtClean="0">
                <a:solidFill>
                  <a:srgbClr val="002060"/>
                </a:solidFill>
              </a:rPr>
              <a:t>. </a:t>
            </a:r>
            <a:r>
              <a:rPr lang="en-US" sz="3200" dirty="0" smtClean="0">
                <a:solidFill>
                  <a:srgbClr val="002060"/>
                </a:solidFill>
              </a:rPr>
              <a:t>(176-bet)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3720" y="1384822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52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44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915" y="1473380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694069" y="2509677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200019" y="1369867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32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29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90214" y="1586285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+</a:t>
            </a:r>
            <a:endParaRPr lang="ru-RU" sz="4400" dirty="0">
              <a:solidFill>
                <a:srgbClr val="002060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2100368" y="2494722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640179" y="1384822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60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19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30374" y="1473380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3540528" y="2509677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008331" y="1384822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45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33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98526" y="1586285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+</a:t>
            </a:r>
            <a:endParaRPr lang="ru-RU" sz="4400" dirty="0">
              <a:solidFill>
                <a:srgbClr val="002060"/>
              </a:solidFill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4908680" y="2509677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376483" y="1414482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72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18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66678" y="1503040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-</a:t>
            </a:r>
            <a:endParaRPr lang="ru-RU" sz="6000" dirty="0">
              <a:solidFill>
                <a:srgbClr val="002060"/>
              </a:solidFill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6276832" y="2539337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668344" y="1404092"/>
            <a:ext cx="787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29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51</a:t>
            </a:r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358539" y="1586285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+</a:t>
            </a:r>
            <a:endParaRPr lang="ru-RU" sz="4400" dirty="0">
              <a:solidFill>
                <a:srgbClr val="002060"/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7568693" y="2528947"/>
            <a:ext cx="780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8" descr="D:\330-3309042_transparent-kids-listening-clipart-kids-writing-clipart-h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326" y="2931790"/>
            <a:ext cx="2059012" cy="1889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91059" y="2520109"/>
            <a:ext cx="43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</a:rPr>
              <a:t>8</a:t>
            </a:r>
            <a:endParaRPr lang="ru-RU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04804" y="2468155"/>
            <a:ext cx="78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</a:rPr>
              <a:t>61</a:t>
            </a:r>
            <a:endParaRPr lang="ru-RU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44964" y="2468155"/>
            <a:ext cx="78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</a:rPr>
              <a:t>41</a:t>
            </a:r>
            <a:endParaRPr lang="ru-RU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8331" y="2475494"/>
            <a:ext cx="78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</a:rPr>
              <a:t>78</a:t>
            </a:r>
            <a:endParaRPr lang="ru-RU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76483" y="2490597"/>
            <a:ext cx="78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</a:rPr>
              <a:t>54</a:t>
            </a:r>
            <a:endParaRPr lang="ru-RU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68344" y="2458589"/>
            <a:ext cx="78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j-lt"/>
              </a:rPr>
              <a:t>80</a:t>
            </a:r>
            <a:endParaRPr lang="ru-RU" sz="36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112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5153" r="2019" b="3696"/>
          <a:stretch/>
        </p:blipFill>
        <p:spPr bwMode="auto">
          <a:xfrm>
            <a:off x="-1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69550" y="384474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332788"/>
            <a:ext cx="86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11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9152" y="313303"/>
            <a:ext cx="753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 err="1" smtClean="0">
                <a:solidFill>
                  <a:srgbClr val="002060"/>
                </a:solidFill>
              </a:rPr>
              <a:t>Rasm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asosida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savollarga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javob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beramiz</a:t>
            </a:r>
            <a:r>
              <a:rPr lang="en-US" sz="3600" dirty="0" smtClean="0">
                <a:solidFill>
                  <a:srgbClr val="002060"/>
                </a:solidFill>
              </a:rPr>
              <a:t>.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AutoShape 8" descr="Variety of marinated meat at display counter in butchers shop stock photo -  OFFS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2" descr="Véc tơ đồ họa Clip nghệ thuật cửa hàng Tạp hóa Minh Siêu thị - fruteria hoạ  png tải về - Miễn phí trong suốt Thực Phẩm Lưu Trữ png Tải v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983" y="1707654"/>
            <a:ext cx="2129145" cy="267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D:\food-products-on-shop-shelf-supermarket-shopping-vector-232925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43"/>
          <a:stretch/>
        </p:blipFill>
        <p:spPr bwMode="auto">
          <a:xfrm>
            <a:off x="4128194" y="1707654"/>
            <a:ext cx="2593457" cy="260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Как нарисовать продавца, продавщицу карандашом поэтапно? Где найти примеры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60" y="1931617"/>
            <a:ext cx="1554178" cy="2460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D:\fa9aa7044a2acf1c9450f1fa64525c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459" y="1934120"/>
            <a:ext cx="1872208" cy="215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487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5153" r="2019" b="3696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69550" y="384474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5338" y="323215"/>
            <a:ext cx="86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11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Picture 11" descr="О точности торговых вес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14" y="294070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ВЕСЫ ТОРГОВЫЕ СО ШТАНГОЙ VILGRAND VES-6V-41W, цена 622 грн - Prom.ua  (ID#711220064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24" y="2245756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aroz - Электроника - OLX.u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15" y="3324767"/>
            <a:ext cx="1196793" cy="119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scales - Wiktio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Which scales do you use? - Music Ban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49842"/>
            <a:ext cx="1146641" cy="114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enagold - Клипарт - Приборы - Вес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41384"/>
            <a:ext cx="966787" cy="89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весы PNG, векторы, PSD и пнг для бесплатной загрузки | Pngtre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638"/>
            <a:ext cx="1129828" cy="112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Весы - Фрилансер Сергей Погудин ergs - Портфолио - Работа #166876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983" y="1387468"/>
            <a:ext cx="1317016" cy="153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5" descr="Картинка весов для дошкольников. Пособие по математике — скачать и  распечатать. Математика — Учимся считать. «МААМ—картинки». Воспитателям  детских садов, школьным учителям и педагогам - Маам.ру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3" y="1373455"/>
            <a:ext cx="2066557" cy="153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24022" y="323215"/>
            <a:ext cx="32081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</a:rPr>
              <a:t>Tarozi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turlari</a:t>
            </a:r>
            <a:r>
              <a:rPr lang="en-US" sz="4400" dirty="0" smtClean="0">
                <a:solidFill>
                  <a:srgbClr val="C00000"/>
                </a:solidFill>
              </a:rPr>
              <a:t>: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1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5153" r="2019" b="3696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69550" y="384474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337310"/>
            <a:ext cx="86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12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303644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 smtClean="0">
                <a:solidFill>
                  <a:srgbClr val="002060"/>
                </a:solidFill>
              </a:rPr>
              <a:t>Kim </a:t>
            </a:r>
            <a:r>
              <a:rPr lang="en-US" sz="3600" dirty="0" err="1" smtClean="0">
                <a:solidFill>
                  <a:srgbClr val="002060"/>
                </a:solidFill>
              </a:rPr>
              <a:t>tez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hisoblaydi</a:t>
            </a:r>
            <a:r>
              <a:rPr lang="en-US" sz="3600" dirty="0" smtClean="0">
                <a:solidFill>
                  <a:srgbClr val="002060"/>
                </a:solidFill>
              </a:rPr>
              <a:t>? </a:t>
            </a:r>
            <a:r>
              <a:rPr lang="en-US" sz="3200" dirty="0" smtClean="0">
                <a:solidFill>
                  <a:srgbClr val="002060"/>
                </a:solidFill>
              </a:rPr>
              <a:t>(177-bet)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1419622"/>
            <a:ext cx="6768752" cy="259228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4" descr="Cartoon color supermarket shelves interior insid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Food products on shop shelf supermarket shopping Vector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2" t="39497" r="29447" b="47829"/>
          <a:stretch/>
        </p:blipFill>
        <p:spPr bwMode="auto">
          <a:xfrm>
            <a:off x="1402902" y="1442686"/>
            <a:ext cx="6625481" cy="196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21469" y="276646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24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00150" y="2813983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14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86278" y="2819349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23</a:t>
            </a:r>
            <a:endParaRPr lang="ru-RU" sz="3200" dirty="0">
              <a:solidFill>
                <a:srgbClr val="C0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602632" y="1442686"/>
            <a:ext cx="169168" cy="162594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870223" y="2571878"/>
            <a:ext cx="72008" cy="22819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059832" y="2571878"/>
            <a:ext cx="72008" cy="22819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203848" y="2585784"/>
            <a:ext cx="72008" cy="22819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383868" y="2571750"/>
            <a:ext cx="72008" cy="22819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801470" y="1581548"/>
            <a:ext cx="169168" cy="162594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076056" y="2662146"/>
            <a:ext cx="72008" cy="22819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120927" y="1519449"/>
            <a:ext cx="297894" cy="159997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7524328" y="2805465"/>
            <a:ext cx="72008" cy="22819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402902" y="1628780"/>
            <a:ext cx="864096" cy="1261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707903" y="1688651"/>
            <a:ext cx="864096" cy="1261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940152" y="1628780"/>
            <a:ext cx="864096" cy="1261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619672" y="1638548"/>
            <a:ext cx="6014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38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14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35045" y="1682857"/>
            <a:ext cx="6014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25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11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86278" y="1657052"/>
            <a:ext cx="6014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44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21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3887371" y="2786407"/>
            <a:ext cx="69679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524326" y="2784431"/>
            <a:ext cx="69679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138604" y="2796717"/>
            <a:ext cx="69679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012160" y="2177157"/>
            <a:ext cx="233596" cy="430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707903" y="2177157"/>
            <a:ext cx="233596" cy="430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475656" y="2172849"/>
            <a:ext cx="233596" cy="430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0981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5153" r="2019" b="3696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69550" y="384474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69550" y="337310"/>
            <a:ext cx="86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13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01836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 err="1" smtClean="0">
                <a:solidFill>
                  <a:srgbClr val="002060"/>
                </a:solidFill>
              </a:rPr>
              <a:t>Zuhraning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jami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sharlari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nechta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edi</a:t>
            </a:r>
            <a:r>
              <a:rPr lang="en-US" sz="3600" dirty="0" smtClean="0">
                <a:solidFill>
                  <a:srgbClr val="002060"/>
                </a:solidFill>
              </a:rPr>
              <a:t>?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103" name="Picture 7" descr="Мальчик и девочка со счастливым лицом | Бесплатно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9702"/>
            <a:ext cx="3429491" cy="260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6300192" y="927610"/>
            <a:ext cx="2642592" cy="2108350"/>
          </a:xfrm>
          <a:prstGeom prst="wedgeEllipseCallout">
            <a:avLst>
              <a:gd name="adj1" fmla="val -61084"/>
              <a:gd name="adj2" fmla="val 4472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44208" y="1275606"/>
            <a:ext cx="25655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Zuhra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sharing </a:t>
            </a:r>
            <a:r>
              <a:rPr lang="en-US" sz="3200" dirty="0" err="1" smtClean="0">
                <a:solidFill>
                  <a:srgbClr val="002060"/>
                </a:solidFill>
              </a:rPr>
              <a:t>uchib</a:t>
            </a:r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ketdi</a:t>
            </a:r>
            <a:r>
              <a:rPr lang="en-US" sz="3200" dirty="0" smtClean="0">
                <a:solidFill>
                  <a:srgbClr val="002060"/>
                </a:solidFill>
              </a:rPr>
              <a:t>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59092" y="862245"/>
            <a:ext cx="2891388" cy="2108350"/>
          </a:xfrm>
          <a:prstGeom prst="wedgeEllipseCallout">
            <a:avLst>
              <a:gd name="adj1" fmla="val 48912"/>
              <a:gd name="adj2" fmla="val 4676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28260" y="1131590"/>
            <a:ext cx="27222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Qo‘limdagidan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3200" dirty="0" err="1" smtClean="0">
                <a:solidFill>
                  <a:srgbClr val="002060"/>
                </a:solidFill>
              </a:rPr>
              <a:t>ikki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barobar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3200" dirty="0" err="1" smtClean="0">
                <a:solidFill>
                  <a:srgbClr val="002060"/>
                </a:solidFill>
              </a:rPr>
              <a:t>ko‘pi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uchdi</a:t>
            </a:r>
            <a:r>
              <a:rPr lang="en-US" sz="3200" dirty="0" smtClean="0">
                <a:solidFill>
                  <a:srgbClr val="002060"/>
                </a:solidFill>
              </a:rPr>
              <a:t>? 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5871">
            <a:off x="3568888" y="638664"/>
            <a:ext cx="1691296" cy="275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8329" y="1221961"/>
            <a:ext cx="2380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5 </a:t>
            </a:r>
            <a:r>
              <a:rPr lang="en-US" sz="4000" dirty="0" smtClean="0">
                <a:solidFill>
                  <a:srgbClr val="FF0000"/>
                </a:solidFill>
              </a:rPr>
              <a:t>·</a:t>
            </a:r>
            <a:r>
              <a:rPr lang="ru-RU" sz="4000" dirty="0" smtClean="0">
                <a:solidFill>
                  <a:srgbClr val="FF0000"/>
                </a:solidFill>
              </a:rPr>
              <a:t> 2 = 10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260" y="1863864"/>
            <a:ext cx="2551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10 + 5 = 15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008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/>
      <p:bldP spid="6" grpId="1"/>
      <p:bldP spid="11" grpId="0" animBg="1"/>
      <p:bldP spid="7" grpId="0"/>
      <p:bldP spid="7" grpId="1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5153" r="2019" b="3696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69550" y="384474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337310"/>
            <a:ext cx="86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14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303644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 smtClean="0">
                <a:solidFill>
                  <a:srgbClr val="002060"/>
                </a:solidFill>
              </a:rPr>
              <a:t>Kim </a:t>
            </a:r>
            <a:r>
              <a:rPr lang="en-US" sz="3600" dirty="0" err="1" smtClean="0">
                <a:solidFill>
                  <a:srgbClr val="002060"/>
                </a:solidFill>
              </a:rPr>
              <a:t>tez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hisoblaydi</a:t>
            </a:r>
            <a:r>
              <a:rPr lang="en-US" sz="3600" dirty="0" smtClean="0">
                <a:solidFill>
                  <a:srgbClr val="002060"/>
                </a:solidFill>
              </a:rPr>
              <a:t>? </a:t>
            </a:r>
            <a:r>
              <a:rPr lang="en-US" sz="3200" dirty="0" smtClean="0">
                <a:solidFill>
                  <a:srgbClr val="002060"/>
                </a:solidFill>
              </a:rPr>
              <a:t>(177-bet)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AutoShape 4" descr="Cartoon color supermarket shelves interior insid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Food products on shop shelf supermarket shopping Vector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1347614"/>
            <a:ext cx="3096716" cy="45720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V="1">
            <a:off x="1524326" y="1347614"/>
            <a:ext cx="0" cy="4572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2123728" y="1347614"/>
            <a:ext cx="0" cy="4572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66574" y="1222271"/>
            <a:ext cx="370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90  -   54  -   35   </a:t>
            </a:r>
            <a:endParaRPr lang="ru-RU" sz="4000" dirty="0">
              <a:solidFill>
                <a:srgbClr val="002060"/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2771800" y="1347614"/>
            <a:ext cx="0" cy="4572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3347864" y="1347614"/>
            <a:ext cx="0" cy="4572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5069968" y="1347614"/>
            <a:ext cx="3096716" cy="45720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5694702" y="1347614"/>
            <a:ext cx="0" cy="4572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6294104" y="1347614"/>
            <a:ext cx="0" cy="4572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6942176" y="1347614"/>
            <a:ext cx="0" cy="4572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7518240" y="1347614"/>
            <a:ext cx="0" cy="4572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004048" y="1219719"/>
            <a:ext cx="370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18  +  29  +  24  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524326" y="2427734"/>
            <a:ext cx="1823538" cy="45720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040765" y="3507854"/>
            <a:ext cx="678521" cy="45720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2123728" y="2427734"/>
            <a:ext cx="0" cy="45720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69641" y="2302391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36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4047" y="338882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17</a:t>
            </a:r>
            <a:endParaRPr lang="ru-RU" sz="4000" dirty="0">
              <a:solidFill>
                <a:srgbClr val="C0000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V="1">
            <a:off x="2719286" y="2427734"/>
            <a:ext cx="0" cy="45720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5694702" y="2427734"/>
            <a:ext cx="1823538" cy="45720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6130519" y="3501042"/>
            <a:ext cx="880577" cy="45720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6294104" y="2427734"/>
            <a:ext cx="0" cy="45720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6889662" y="2427734"/>
            <a:ext cx="0" cy="45720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258886" y="1804814"/>
            <a:ext cx="432794" cy="6229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93562" y="3382511"/>
            <a:ext cx="970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100</a:t>
            </a:r>
            <a:endParaRPr lang="ru-RU" sz="4000" dirty="0">
              <a:solidFill>
                <a:srgbClr val="C00000"/>
              </a:solidFill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2502889" y="1804814"/>
            <a:ext cx="432794" cy="6229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5435549" y="1804814"/>
            <a:ext cx="432794" cy="6229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6725779" y="1804814"/>
            <a:ext cx="432794" cy="6229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>
            <a:off x="1869904" y="1824964"/>
            <a:ext cx="432792" cy="6027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>
            <a:off x="3131468" y="1804814"/>
            <a:ext cx="432792" cy="6027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>
            <a:off x="6066007" y="1814889"/>
            <a:ext cx="432792" cy="6027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>
            <a:off x="7327485" y="1801027"/>
            <a:ext cx="432792" cy="6027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1835696" y="2884934"/>
            <a:ext cx="432794" cy="6229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2484142" y="2884934"/>
            <a:ext cx="432792" cy="6027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6077335" y="2878122"/>
            <a:ext cx="432794" cy="6229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H="1">
            <a:off x="6725781" y="2878122"/>
            <a:ext cx="432792" cy="60277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5-конечная звезда 32"/>
          <p:cNvSpPr/>
          <p:nvPr/>
        </p:nvSpPr>
        <p:spPr>
          <a:xfrm>
            <a:off x="2171832" y="3562722"/>
            <a:ext cx="457200" cy="3474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5-конечная звезда 73"/>
          <p:cNvSpPr/>
          <p:nvPr/>
        </p:nvSpPr>
        <p:spPr>
          <a:xfrm>
            <a:off x="6342208" y="3562722"/>
            <a:ext cx="457200" cy="3474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249185" y="2240835"/>
            <a:ext cx="373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-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386699" y="2302391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+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661112" y="2288261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19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651946" y="2288261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47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826243" y="2288261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53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784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33" grpId="0" animBg="1"/>
      <p:bldP spid="74" grpId="0" animBg="1"/>
      <p:bldP spid="76" grpId="0"/>
      <p:bldP spid="77" grpId="0"/>
      <p:bldP spid="7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229</Words>
  <Application>Microsoft Office PowerPoint</Application>
  <PresentationFormat>Экран (16:9)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20</cp:revision>
  <dcterms:created xsi:type="dcterms:W3CDTF">2022-01-16T10:58:37Z</dcterms:created>
  <dcterms:modified xsi:type="dcterms:W3CDTF">2022-01-16T15:29:33Z</dcterms:modified>
</cp:coreProperties>
</file>