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56" r:id="rId6"/>
    <p:sldId id="263" r:id="rId7"/>
    <p:sldId id="264" r:id="rId8"/>
    <p:sldId id="265" r:id="rId9"/>
    <p:sldId id="259" r:id="rId10"/>
    <p:sldId id="266" r:id="rId11"/>
    <p:sldId id="26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ool PNG frame | Turma da monica colorir, Tela de fundo, Dia d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275606"/>
            <a:ext cx="47792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solidFill>
                  <a:srgbClr val="FF0000"/>
                </a:solidFill>
              </a:rPr>
              <a:t>Matematika</a:t>
            </a:r>
            <a:endParaRPr lang="en-US" sz="7200" i="1" dirty="0" smtClean="0">
              <a:solidFill>
                <a:srgbClr val="FF0000"/>
              </a:solidFill>
            </a:endParaRPr>
          </a:p>
          <a:p>
            <a:r>
              <a:rPr lang="en-US" sz="7200" i="1" dirty="0" smtClean="0">
                <a:solidFill>
                  <a:srgbClr val="FF0000"/>
                </a:solidFill>
              </a:rPr>
              <a:t>	  </a:t>
            </a:r>
            <a:r>
              <a:rPr lang="en-US" sz="6000" i="1" dirty="0" smtClean="0">
                <a:solidFill>
                  <a:srgbClr val="FF0000"/>
                </a:solidFill>
              </a:rPr>
              <a:t>2-sinf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3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90925" y="339502"/>
            <a:ext cx="720080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817" y="2796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22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Ifodaning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965" y="1563638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 x (2 + 8)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965" y="2269351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 x (6 + 4)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268151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x (6 + 3)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563638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(9 + 1) x 7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2809" y="3220557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x 8 + 9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534" y="386688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10 x 3 + 5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" name="Picture 8" descr="Мультяшный мальчик читает книгу с кучей книг, образуя д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41564"/>
            <a:ext cx="1960551" cy="20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9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Тренажёр «Путешествие в страну английских звуков». 2 класс - online 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6"/>
            <a:ext cx="9144000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30000">
            <a:off x="413327" y="1169170"/>
            <a:ext cx="4365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54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54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54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54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5400" i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ниги и счастливые дети на белом фон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48351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ishni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	 	</a:t>
            </a:r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178-bet. 17-misol</a:t>
            </a:r>
            <a:endParaRPr lang="ru-RU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41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9563" y="337310"/>
            <a:ext cx="70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17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9014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(178-bet)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2432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2787774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3738" y="2778892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753209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66528" y="2067694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30824" y="2067694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67128" y="2066425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5883" y="1178563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0465" y="1179047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049" y="1178564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96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7712" y="1168286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9126" y="1179046"/>
            <a:ext cx="72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13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7436" y="1178564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80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1" y="1971585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8536" y="183539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8673" y="1708376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4070" y="3096440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474910" y="1772111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39952" y="1772111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04248" y="1779662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446032" y="1772111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4763971" y="1779662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980735" y="1779662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911304" y="2450390"/>
            <a:ext cx="0" cy="3254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581393" y="2427734"/>
            <a:ext cx="0" cy="35419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308304" y="2427734"/>
            <a:ext cx="0" cy="33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59136" y="184368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474" y="2209013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1526" y="269320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3122" y="302400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3269" y="268432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81932" y="265864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93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05933" y="1919598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96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406282" y="3044453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08151" y="1971585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-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24369" y="194158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13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80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124718" y="306643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92122" y="217900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91578" y="297845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24369" y="300553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93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4" grpId="0"/>
      <p:bldP spid="25" grpId="0"/>
      <p:bldP spid="41" grpId="0"/>
      <p:bldP spid="45" grpId="0"/>
      <p:bldP spid="46" grpId="0"/>
      <p:bldP spid="50" grpId="0"/>
      <p:bldP spid="56" grpId="0"/>
      <p:bldP spid="57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7707"/>
            <a:ext cx="873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18.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So‘roqlar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o‘rniga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sonlarni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qo‘yamiz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31590"/>
            <a:ext cx="3096343" cy="27363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324522" y="1643141"/>
            <a:ext cx="3111572" cy="358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39752" y="2211710"/>
            <a:ext cx="30963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39752" y="2770003"/>
            <a:ext cx="30963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39751" y="3291830"/>
            <a:ext cx="30963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8024" y="1137515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85231" y="2280236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1128108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27843" y="3326092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78442" y="109384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1528" y="22459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6924" y="329183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0031" y="4299942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09822" y="4299941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185886" y="1131592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339751" y="4299940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945384" y="42656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1482" y="42623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27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63888" y="1131590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01411" y="424227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23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15816" y="1131590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28290" y="373964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4624" y="106027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4624" y="221519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4624" y="326105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8151" y="372622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08010" y="372256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22204" y="1449239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-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6938" y="263183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8081" y="2687305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x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8851" y="2693927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x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8011" y="157235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8081" y="157235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93465" y="936471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-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4112" y="99802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0878" y="210196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97495" y="31798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41866" y="320750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00044" y="2040413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-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86938" y="2151723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63342" y="3235051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28851" y="21635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185886" y="2770003"/>
            <a:ext cx="602137" cy="5218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85886" y="1661078"/>
            <a:ext cx="602137" cy="5541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15816" y="1658695"/>
            <a:ext cx="655666" cy="5506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923605" y="2770003"/>
            <a:ext cx="640284" cy="5218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663342" y="214579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52121" y="10294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9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03203" y="10602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6938" y="1063067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03203" y="32439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8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86938" y="323222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5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77320" y="106717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4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99762" y="217657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48342" y="32439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3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46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0" grpId="0"/>
      <p:bldP spid="56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6464" y="267494"/>
            <a:ext cx="699151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7707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19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31590"/>
            <a:ext cx="7272808" cy="27363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2067694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2931790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228184" y="1131590"/>
            <a:ext cx="0" cy="2736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11960" y="1131590"/>
            <a:ext cx="0" cy="2736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9592" y="127560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       </a:t>
            </a:r>
            <a:r>
              <a:rPr lang="en-US" sz="4000" dirty="0" err="1" smtClean="0">
                <a:solidFill>
                  <a:srgbClr val="C00000"/>
                </a:solidFill>
              </a:rPr>
              <a:t>Ifoda</a:t>
            </a:r>
            <a:r>
              <a:rPr lang="en-US" sz="4000" dirty="0" smtClean="0">
                <a:solidFill>
                  <a:srgbClr val="C00000"/>
                </a:solidFill>
              </a:rPr>
              <a:t> 		</a:t>
            </a:r>
            <a:r>
              <a:rPr lang="en-US" sz="4000" dirty="0" err="1" smtClean="0">
                <a:solidFill>
                  <a:srgbClr val="C00000"/>
                </a:solidFill>
              </a:rPr>
              <a:t>Rost</a:t>
            </a:r>
            <a:r>
              <a:rPr lang="en-US" sz="4000" dirty="0" smtClean="0">
                <a:solidFill>
                  <a:srgbClr val="C00000"/>
                </a:solidFill>
              </a:rPr>
              <a:t>		</a:t>
            </a:r>
            <a:r>
              <a:rPr lang="en-US" sz="4000" dirty="0" err="1" smtClean="0">
                <a:solidFill>
                  <a:srgbClr val="C00000"/>
                </a:solidFill>
              </a:rPr>
              <a:t>Yolg‘on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2145798"/>
            <a:ext cx="320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 · 9 + 13 = 40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9452" y="307590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25 : 5 · 10 = 40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203807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8404" y="293179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8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6464" y="267494"/>
            <a:ext cx="699151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7707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19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31590"/>
            <a:ext cx="7272808" cy="27363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2067694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2931790"/>
            <a:ext cx="7272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228184" y="1131590"/>
            <a:ext cx="0" cy="2736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11960" y="1131590"/>
            <a:ext cx="0" cy="2736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9592" y="127560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       </a:t>
            </a:r>
            <a:r>
              <a:rPr lang="en-US" sz="4000" dirty="0" err="1" smtClean="0">
                <a:solidFill>
                  <a:srgbClr val="C00000"/>
                </a:solidFill>
              </a:rPr>
              <a:t>Ifoda</a:t>
            </a:r>
            <a:r>
              <a:rPr lang="en-US" sz="4000" dirty="0" smtClean="0">
                <a:solidFill>
                  <a:srgbClr val="C00000"/>
                </a:solidFill>
              </a:rPr>
              <a:t> 		</a:t>
            </a:r>
            <a:r>
              <a:rPr lang="en-US" sz="4000" dirty="0" err="1" smtClean="0">
                <a:solidFill>
                  <a:srgbClr val="C00000"/>
                </a:solidFill>
              </a:rPr>
              <a:t>Rost</a:t>
            </a:r>
            <a:r>
              <a:rPr lang="en-US" sz="4000" dirty="0" smtClean="0">
                <a:solidFill>
                  <a:srgbClr val="C00000"/>
                </a:solidFill>
              </a:rPr>
              <a:t>		</a:t>
            </a:r>
            <a:r>
              <a:rPr lang="en-US" sz="4000" dirty="0" err="1" smtClean="0">
                <a:solidFill>
                  <a:srgbClr val="C00000"/>
                </a:solidFill>
              </a:rPr>
              <a:t>Yolg‘on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2145798"/>
            <a:ext cx="320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(70-20):10=50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0129" y="307590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20+8·10=100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203807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293179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4208" y="323215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20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711" y="1947485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12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59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4069" y="2547650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00019" y="1367779"/>
            <a:ext cx="787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23</a:t>
            </a:r>
          </a:p>
          <a:p>
            <a:endParaRPr lang="en-US" sz="36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66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55175" y="154973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131300" y="252894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10463" y="1946699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30</a:t>
            </a:r>
            <a:endParaRPr lang="en-US" sz="36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98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540528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08331" y="1384822"/>
            <a:ext cx="787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54</a:t>
            </a:r>
          </a:p>
          <a:p>
            <a:endParaRPr lang="en-US" sz="36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72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79853" y="154912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908680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6483" y="1414482"/>
            <a:ext cx="787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99</a:t>
            </a:r>
          </a:p>
          <a:p>
            <a:endParaRPr lang="en-US" sz="36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08461" y="1384822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311440" y="253933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68344" y="1404092"/>
            <a:ext cx="787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64</a:t>
            </a:r>
          </a:p>
          <a:p>
            <a:endParaRPr lang="en-US" sz="36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32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08304" y="1414482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596336" y="252894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87" y="3014665"/>
            <a:ext cx="1890190" cy="1734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9364" y="273051"/>
            <a:ext cx="7478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Noma’lum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qo‘shiluvchi</a:t>
            </a:r>
            <a:r>
              <a:rPr lang="en-US" sz="3600" dirty="0" smtClean="0">
                <a:solidFill>
                  <a:srgbClr val="C00000"/>
                </a:solidFill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</a:rPr>
              <a:t>va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ayriluvchi-larni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4175" y="1560177"/>
            <a:ext cx="64807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13023" y="2006327"/>
            <a:ext cx="64807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37829" y="1549127"/>
            <a:ext cx="64807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92390" y="162425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08331" y="2006326"/>
            <a:ext cx="64807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09600" y="2037522"/>
            <a:ext cx="64807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68344" y="2026435"/>
            <a:ext cx="64807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593016" y="156197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689" y="1474518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47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0019" y="1911761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43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6558" y="1454561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68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4048" y="1921776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18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2200" y="1958089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79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8344" y="1947883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32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393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5289" y="267494"/>
            <a:ext cx="720080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7707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21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Akmal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Gulnora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birgalikda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sahifa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kitob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o‘qishgan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085084" y="1272500"/>
            <a:ext cx="2710165" cy="2019330"/>
          </a:xfrm>
          <a:prstGeom prst="wedgeEllipseCallout">
            <a:avLst>
              <a:gd name="adj1" fmla="val -56107"/>
              <a:gd name="adj2" fmla="val 37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344391" y="1338803"/>
            <a:ext cx="2710165" cy="2019330"/>
          </a:xfrm>
          <a:prstGeom prst="wedgeEllipseCallout">
            <a:avLst>
              <a:gd name="adj1" fmla="val 41278"/>
              <a:gd name="adj2" fmla="val 269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Мальчик и девочка из португалии | Бесплатно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1"/>
          <a:stretch/>
        </p:blipFill>
        <p:spPr bwMode="auto">
          <a:xfrm>
            <a:off x="4427984" y="2053321"/>
            <a:ext cx="15229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5084" y="1425054"/>
            <a:ext cx="2710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 Men ham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46 </a:t>
            </a:r>
            <a:r>
              <a:rPr lang="en-US" sz="3200" dirty="0" err="1" smtClean="0">
                <a:solidFill>
                  <a:srgbClr val="002060"/>
                </a:solidFill>
              </a:rPr>
              <a:t>sahifa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kitob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       </a:t>
            </a:r>
            <a:r>
              <a:rPr lang="en-US" sz="3200" dirty="0" err="1" smtClean="0">
                <a:solidFill>
                  <a:srgbClr val="002060"/>
                </a:solidFill>
              </a:rPr>
              <a:t>o‘qidim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828" y="1563638"/>
            <a:ext cx="2650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</a:rPr>
              <a:t>Bugun</a:t>
            </a:r>
            <a:r>
              <a:rPr lang="en-US" sz="3200" dirty="0" smtClean="0">
                <a:solidFill>
                  <a:srgbClr val="002060"/>
                </a:solidFill>
              </a:rPr>
              <a:t> men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28 </a:t>
            </a:r>
            <a:r>
              <a:rPr lang="en-US" sz="3200" dirty="0" err="1" smtClean="0">
                <a:solidFill>
                  <a:srgbClr val="002060"/>
                </a:solidFill>
              </a:rPr>
              <a:t>sahifa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kitob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</a:rPr>
              <a:t>o‘qidim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" name="Picture 2" descr="Мальчик и девочка из португалии | Бесплатно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44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28" b="-5128"/>
          <a:stretch/>
        </p:blipFill>
        <p:spPr bwMode="auto">
          <a:xfrm>
            <a:off x="2772158" y="1995686"/>
            <a:ext cx="1810033" cy="30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5329" y="1946186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28+46=74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85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5" grpId="0"/>
      <p:bldP spid="5" grpId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ниги и счастливые дети на белом фон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69954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ish</a:t>
            </a:r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  	 	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179-bet. 22-misol</a:t>
            </a:r>
            <a:endParaRPr lang="ru-RU" sz="5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71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227</Words>
  <Application>Microsoft Office PowerPoint</Application>
  <PresentationFormat>Экран (16:9)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18</cp:revision>
  <dcterms:created xsi:type="dcterms:W3CDTF">2022-01-17T02:21:45Z</dcterms:created>
  <dcterms:modified xsi:type="dcterms:W3CDTF">2022-01-17T08:17:26Z</dcterms:modified>
</cp:coreProperties>
</file>