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56" r:id="rId6"/>
    <p:sldId id="263" r:id="rId7"/>
    <p:sldId id="264" r:id="rId8"/>
    <p:sldId id="265" r:id="rId9"/>
    <p:sldId id="259" r:id="rId10"/>
    <p:sldId id="266" r:id="rId11"/>
    <p:sldId id="260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1275606"/>
            <a:ext cx="47792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FF0000"/>
                </a:solidFill>
              </a:rPr>
              <a:t>Matematika</a:t>
            </a:r>
            <a:endParaRPr lang="en-US" sz="7200" i="1" dirty="0" smtClean="0">
              <a:solidFill>
                <a:srgbClr val="FF0000"/>
              </a:solidFill>
            </a:endParaRPr>
          </a:p>
          <a:p>
            <a:r>
              <a:rPr lang="en-US" sz="7200" i="1" dirty="0" smtClean="0">
                <a:solidFill>
                  <a:srgbClr val="FF0000"/>
                </a:solidFill>
              </a:rPr>
              <a:t>	  </a:t>
            </a:r>
            <a:r>
              <a:rPr lang="en-US" sz="6000" i="1" dirty="0" smtClean="0">
                <a:solidFill>
                  <a:srgbClr val="FF0000"/>
                </a:solidFill>
              </a:rPr>
              <a:t>2-sinf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5930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90925" y="339502"/>
            <a:ext cx="720080" cy="648072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22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965" y="1563638"/>
            <a:ext cx="2012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x (2 + 8)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965" y="2269351"/>
            <a:ext cx="2012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 x (6 + 4)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2268151"/>
            <a:ext cx="2012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x (6 + 3)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5936" y="1563638"/>
            <a:ext cx="2012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(9 + 1) x 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2809" y="3220557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x 8 + 9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534" y="3866888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 x 3 + 5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1" name="Picture 8" descr="Мультяшный мальчик читает книгу с кучей книг, образуя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41564"/>
            <a:ext cx="1960551" cy="208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92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Тренажёр «Путешествие в страну английских звуков». 2 класс - online 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6"/>
            <a:ext cx="9144000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30000">
            <a:off x="413327" y="1169170"/>
            <a:ext cx="43652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5400" i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922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ниги и счастливые дети на белом фоне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19872" y="483518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ishni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	 	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178-bet. 17-misol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417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9563" y="337310"/>
            <a:ext cx="703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17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(178-bet)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91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3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19672" y="2787774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3738" y="2778892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20272" y="2753209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666528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330824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67128" y="2066425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75883" y="1178563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0465" y="1179047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6049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96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7712" y="1168286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9126" y="1179046"/>
            <a:ext cx="72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87436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1" y="1971585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58536" y="1835392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8673" y="170837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70" y="3096440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474910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139952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804248" y="1779662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7446032" y="1772111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4763971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980735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911304" y="2450390"/>
            <a:ext cx="0" cy="3254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581393" y="2427734"/>
            <a:ext cx="0" cy="35419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08304" y="2427734"/>
            <a:ext cx="0" cy="332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059136" y="1843686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1474" y="2209013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81526" y="269320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3122" y="302400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53269" y="268432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81932" y="265864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05933" y="1919598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406282" y="3044453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208151" y="197158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-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24369" y="194158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13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80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124718" y="306643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892122" y="2179009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91578" y="29784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224369" y="300553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93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4" grpId="0"/>
      <p:bldP spid="25" grpId="0"/>
      <p:bldP spid="41" grpId="0"/>
      <p:bldP spid="45" grpId="0"/>
      <p:bldP spid="46" grpId="0"/>
      <p:bldP spid="50" grpId="0"/>
      <p:bldP spid="56" grpId="0"/>
      <p:bldP spid="57" grpId="0"/>
      <p:bldP spid="59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87707"/>
            <a:ext cx="8737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18.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So‘roqlar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qo‘yamiz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31590"/>
            <a:ext cx="3096343" cy="273630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324522" y="1643141"/>
            <a:ext cx="3111572" cy="3587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339752" y="2211710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39752" y="2770003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339751" y="3291830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88024" y="1137515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185231" y="2280236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28184" y="1128108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27843" y="3326092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78442" y="109384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41528" y="224597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6924" y="32918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60031" y="4299942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609822" y="4299941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185886" y="1131592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339751" y="4299940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945384" y="426567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71482" y="426232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27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563888" y="1131590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01411" y="424227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23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915816" y="1131590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28290" y="373964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44624" y="106027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44624" y="221519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44624" y="326105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68151" y="372622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08010" y="372256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22204" y="1449239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-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86938" y="263183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78081" y="2687305"/>
            <a:ext cx="385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28851" y="2693927"/>
            <a:ext cx="385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08011" y="157235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78081" y="157235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93465" y="936471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-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84112" y="99802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10878" y="210196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97495" y="317985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41866" y="320750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00044" y="2040413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-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86938" y="2151723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663342" y="3235051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428851" y="216352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85886" y="2770003"/>
            <a:ext cx="602137" cy="5218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185886" y="1661078"/>
            <a:ext cx="602137" cy="55411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2915816" y="1658695"/>
            <a:ext cx="655666" cy="5506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923605" y="2770003"/>
            <a:ext cx="640284" cy="5218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3663342" y="21457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652121" y="10294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03203" y="106027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86938" y="1063067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403203" y="32439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86938" y="323222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5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877320" y="106717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4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99762" y="217657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1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648342" y="32439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3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463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60" grpId="0"/>
      <p:bldP spid="56" grpId="0"/>
      <p:bldP spid="63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16464" y="267494"/>
            <a:ext cx="699151" cy="576064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87707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31590"/>
            <a:ext cx="7272808" cy="273630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99592" y="2067694"/>
            <a:ext cx="72728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99592" y="2931790"/>
            <a:ext cx="72728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6228184" y="1131590"/>
            <a:ext cx="0" cy="27363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211960" y="1131590"/>
            <a:ext cx="0" cy="27363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99592" y="127560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        </a:t>
            </a:r>
            <a:r>
              <a:rPr lang="en-US" sz="4000" dirty="0" err="1" smtClean="0">
                <a:solidFill>
                  <a:srgbClr val="C00000"/>
                </a:solidFill>
              </a:rPr>
              <a:t>Ifoda</a:t>
            </a:r>
            <a:r>
              <a:rPr lang="en-US" sz="4000" dirty="0" smtClean="0">
                <a:solidFill>
                  <a:srgbClr val="C00000"/>
                </a:solidFill>
              </a:rPr>
              <a:t> 		</a:t>
            </a:r>
            <a:r>
              <a:rPr lang="en-US" sz="4000" dirty="0" err="1" smtClean="0">
                <a:solidFill>
                  <a:srgbClr val="C00000"/>
                </a:solidFill>
              </a:rPr>
              <a:t>Rost</a:t>
            </a:r>
            <a:r>
              <a:rPr lang="en-US" sz="4000" dirty="0" smtClean="0">
                <a:solidFill>
                  <a:srgbClr val="C00000"/>
                </a:solidFill>
              </a:rPr>
              <a:t>		</a:t>
            </a:r>
            <a:r>
              <a:rPr lang="en-US" sz="4000" dirty="0" err="1" smtClean="0">
                <a:solidFill>
                  <a:srgbClr val="C00000"/>
                </a:solidFill>
              </a:rPr>
              <a:t>Yolg‘on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2145798"/>
            <a:ext cx="320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· 9 + 13 = 40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9452" y="3075903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25 : 5 · 10 = 40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4048" y="20380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8404" y="293179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0981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16464" y="267494"/>
            <a:ext cx="699151" cy="576064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87707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31590"/>
            <a:ext cx="7272808" cy="273630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99592" y="2067694"/>
            <a:ext cx="72728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99592" y="2931790"/>
            <a:ext cx="72728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6228184" y="1131590"/>
            <a:ext cx="0" cy="27363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211960" y="1131590"/>
            <a:ext cx="0" cy="27363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99592" y="127560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        </a:t>
            </a:r>
            <a:r>
              <a:rPr lang="en-US" sz="4000" dirty="0" err="1" smtClean="0">
                <a:solidFill>
                  <a:srgbClr val="C00000"/>
                </a:solidFill>
              </a:rPr>
              <a:t>Ifoda</a:t>
            </a:r>
            <a:r>
              <a:rPr lang="en-US" sz="4000" dirty="0" smtClean="0">
                <a:solidFill>
                  <a:srgbClr val="C00000"/>
                </a:solidFill>
              </a:rPr>
              <a:t> 		</a:t>
            </a:r>
            <a:r>
              <a:rPr lang="en-US" sz="4000" dirty="0" err="1" smtClean="0">
                <a:solidFill>
                  <a:srgbClr val="C00000"/>
                </a:solidFill>
              </a:rPr>
              <a:t>Rost</a:t>
            </a:r>
            <a:r>
              <a:rPr lang="en-US" sz="4000" dirty="0" smtClean="0">
                <a:solidFill>
                  <a:srgbClr val="C00000"/>
                </a:solidFill>
              </a:rPr>
              <a:t>		</a:t>
            </a:r>
            <a:r>
              <a:rPr lang="en-US" sz="4000" dirty="0" err="1" smtClean="0">
                <a:solidFill>
                  <a:srgbClr val="C00000"/>
                </a:solidFill>
              </a:rPr>
              <a:t>Yolg‘on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2145798"/>
            <a:ext cx="320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(70-20):10=50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10129" y="3075903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20+8·10=100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20272" y="20380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32040" y="293179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4208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20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1711" y="1947485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547650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367779"/>
            <a:ext cx="787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23</a:t>
            </a:r>
          </a:p>
          <a:p>
            <a:endParaRPr lang="en-US" sz="36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66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55175" y="154973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31300" y="252894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10463" y="1946699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30</a:t>
            </a:r>
            <a:endParaRPr lang="en-US" sz="36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384822"/>
            <a:ext cx="787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54</a:t>
            </a:r>
          </a:p>
          <a:p>
            <a:endParaRPr lang="en-US" sz="36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72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179853" y="154912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414482"/>
            <a:ext cx="787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99</a:t>
            </a:r>
          </a:p>
          <a:p>
            <a:endParaRPr lang="en-US" sz="36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08461" y="138482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311440" y="253933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404092"/>
            <a:ext cx="787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64</a:t>
            </a:r>
          </a:p>
          <a:p>
            <a:endParaRPr lang="en-US" sz="3600" dirty="0" smtClean="0">
              <a:solidFill>
                <a:srgbClr val="002060"/>
              </a:solidFill>
              <a:latin typeface="+mj-lt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08304" y="141448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96336" y="252894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987" y="3014665"/>
            <a:ext cx="1890190" cy="1734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9364" y="273051"/>
            <a:ext cx="7478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Noma’lum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qo‘shiluvchi</a:t>
            </a:r>
            <a:r>
              <a:rPr lang="en-US" sz="3600" dirty="0" smtClean="0">
                <a:solidFill>
                  <a:srgbClr val="C0000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va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ayriluvchi-larni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4175" y="1560177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213023" y="2006327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37829" y="1549127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92390" y="162425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008331" y="2006326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409600" y="2037522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668344" y="2026435"/>
            <a:ext cx="648072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593016" y="156197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7689" y="1474518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47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00019" y="1911761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43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16558" y="1454561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68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04048" y="1921776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18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72200" y="1958089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79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668344" y="1947883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32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63932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9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5289" y="267494"/>
            <a:ext cx="720080" cy="64807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87707"/>
            <a:ext cx="84249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21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Akmal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Gulnora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birgalikda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sahifa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kitob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6085084" y="1272500"/>
            <a:ext cx="2710165" cy="2019330"/>
          </a:xfrm>
          <a:prstGeom prst="wedgeEllipseCallout">
            <a:avLst>
              <a:gd name="adj1" fmla="val -56107"/>
              <a:gd name="adj2" fmla="val 378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>
            <a:off x="344391" y="1338803"/>
            <a:ext cx="2710165" cy="2019330"/>
          </a:xfrm>
          <a:prstGeom prst="wedgeEllipseCallout">
            <a:avLst>
              <a:gd name="adj1" fmla="val 41278"/>
              <a:gd name="adj2" fmla="val 269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Мальчик и девочка из португалии |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01"/>
          <a:stretch/>
        </p:blipFill>
        <p:spPr bwMode="auto">
          <a:xfrm>
            <a:off x="4427984" y="2053321"/>
            <a:ext cx="15229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85084" y="1425054"/>
            <a:ext cx="27101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 Men ham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46 </a:t>
            </a:r>
            <a:r>
              <a:rPr lang="en-US" sz="3200" dirty="0" err="1" smtClean="0">
                <a:solidFill>
                  <a:srgbClr val="002060"/>
                </a:solidFill>
              </a:rPr>
              <a:t>sahifa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kitob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</a:rPr>
              <a:t>o‘qidim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828" y="1563638"/>
            <a:ext cx="26500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</a:rPr>
              <a:t>Bugun</a:t>
            </a:r>
            <a:r>
              <a:rPr lang="en-US" sz="3200" dirty="0" smtClean="0">
                <a:solidFill>
                  <a:srgbClr val="002060"/>
                </a:solidFill>
              </a:rPr>
              <a:t> men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28 </a:t>
            </a:r>
            <a:r>
              <a:rPr lang="en-US" sz="3200" dirty="0" err="1" smtClean="0">
                <a:solidFill>
                  <a:srgbClr val="002060"/>
                </a:solidFill>
              </a:rPr>
              <a:t>sahifa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kitob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</a:rPr>
              <a:t>o‘qidim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1" name="Picture 2" descr="Мальчик и девочка из португалии | Бесплатно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4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28" b="-5128"/>
          <a:stretch/>
        </p:blipFill>
        <p:spPr bwMode="auto">
          <a:xfrm>
            <a:off x="2772158" y="1995686"/>
            <a:ext cx="1810033" cy="300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35329" y="1946186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28+46=74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858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5" grpId="0"/>
      <p:bldP spid="5" grpId="1"/>
      <p:bldP spid="8" grpId="0"/>
      <p:bldP spid="8" grpId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ниги и счастливые дети на белом фоне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3848" y="699542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ish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  	 	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179-bet. 22-misol</a:t>
            </a:r>
            <a:endParaRPr lang="ru-RU" sz="5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718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227</Words>
  <Application>Microsoft Office PowerPoint</Application>
  <PresentationFormat>Экран (16:9)</PresentationFormat>
  <Paragraphs>128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2022-01-17T02:21:45Z</dcterms:created>
  <dcterms:modified xsi:type="dcterms:W3CDTF">2022-01-17T08:17:26Z</dcterms:modified>
</cp:coreProperties>
</file>