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62" r:id="rId5"/>
    <p:sldId id="263" r:id="rId6"/>
    <p:sldId id="261" r:id="rId7"/>
    <p:sldId id="265" r:id="rId8"/>
    <p:sldId id="264" r:id="rId9"/>
    <p:sldId id="266" r:id="rId10"/>
    <p:sldId id="259" r:id="rId11"/>
    <p:sldId id="267" r:id="rId12"/>
    <p:sldId id="258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E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7" Type="http://schemas.openxmlformats.org/officeDocument/2006/relationships/image" Target="../media/image20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gif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4.jpe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10" Type="http://schemas.microsoft.com/office/2007/relationships/hdphoto" Target="../media/hdphoto3.wdp"/><Relationship Id="rId4" Type="http://schemas.openxmlformats.org/officeDocument/2006/relationships/image" Target="../media/image5.jpe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Шаблоны презентаций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7826"/>
            <a:ext cx="9144000" cy="5065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67644" y="1491630"/>
            <a:ext cx="64087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7200" i="1" dirty="0" err="1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Matematika</a:t>
            </a:r>
            <a:endParaRPr lang="en-US" sz="7200" i="1" dirty="0" smtClean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  <a:p>
            <a:pPr algn="ctr"/>
            <a:r>
              <a:rPr lang="en-US" sz="5400" i="1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2-sinf</a:t>
            </a:r>
            <a:endParaRPr lang="ru-RU" sz="5400" i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797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Персонажи из мультфильма различных профессий Иллюстрация вектора -  иллюстрации насчитывающей спасатель, менеджер: 64876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59632" y="1131590"/>
            <a:ext cx="6696744" cy="3013848"/>
          </a:xfrm>
          <a:prstGeom prst="rect">
            <a:avLst/>
          </a:prstGeom>
          <a:solidFill>
            <a:srgbClr val="00B050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782903" y="1563638"/>
            <a:ext cx="56502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rgbClr val="FFFF00"/>
                </a:solidFill>
              </a:rPr>
              <a:t>Mustaqil</a:t>
            </a:r>
            <a:r>
              <a:rPr lang="en-US" sz="5400" dirty="0" smtClean="0">
                <a:solidFill>
                  <a:srgbClr val="FFFF00"/>
                </a:solidFill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</a:rPr>
              <a:t>topshiriq</a:t>
            </a:r>
            <a:r>
              <a:rPr lang="en-US" sz="5400" dirty="0" smtClean="0">
                <a:solidFill>
                  <a:srgbClr val="FFFF00"/>
                </a:solidFill>
              </a:rPr>
              <a:t>: </a:t>
            </a:r>
          </a:p>
          <a:p>
            <a:r>
              <a:rPr lang="en-US" sz="5400" dirty="0" smtClean="0">
                <a:solidFill>
                  <a:srgbClr val="FFFF00"/>
                </a:solidFill>
              </a:rPr>
              <a:t> 181-bet. 34-misol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40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59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3648" y="337408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</a:rPr>
              <a:t>Ifodalarning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qiymatini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topamiz</a:t>
            </a:r>
            <a:r>
              <a:rPr lang="en-US" sz="4000" dirty="0" smtClean="0">
                <a:solidFill>
                  <a:srgbClr val="C00000"/>
                </a:solidFill>
              </a:rPr>
              <a:t>. 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34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7" name="AutoShape 8" descr="Самолет, милый, летающий, медведь, тедди. Милый, тедди, летающий, медведь,  самолет, мультфильм. | Can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765156" y="1237587"/>
            <a:ext cx="3158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8 · 0 + 25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1411" y="1958237"/>
            <a:ext cx="3158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8 · 8 - 45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23928" y="1243342"/>
            <a:ext cx="3158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2 : 1 + 32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851920" y="1981392"/>
            <a:ext cx="17834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1 : 1 - 1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31640" y="3108477"/>
            <a:ext cx="23065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24 : 3 - 2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21360" y="3828155"/>
            <a:ext cx="24711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6 : 3 + 18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84092" y="3108477"/>
            <a:ext cx="23682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21 : 7 + 8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84092" y="3828155"/>
            <a:ext cx="26562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63 : 9 + 9</a:t>
            </a:r>
            <a:endParaRPr lang="ru-RU" sz="4000" dirty="0">
              <a:solidFill>
                <a:srgbClr val="002060"/>
              </a:solidFill>
            </a:endParaRPr>
          </a:p>
        </p:txBody>
      </p:sp>
      <p:pic>
        <p:nvPicPr>
          <p:cNvPr id="25" name="Picture 2" descr="Распорядок дня: стоковые векторные изображения, иллюстрации | Depositphoto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84" t="50000" r="4115" b="1041"/>
          <a:stretch/>
        </p:blipFill>
        <p:spPr bwMode="auto">
          <a:xfrm>
            <a:off x="6967758" y="1218990"/>
            <a:ext cx="1835646" cy="1865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026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B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975" y="913909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B050"/>
                </a:solidFill>
              </a:rPr>
              <a:t>        </a:t>
            </a:r>
            <a:r>
              <a:rPr lang="en-US" sz="6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sz="6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6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    </a:t>
            </a:r>
            <a:r>
              <a:rPr lang="en-US" sz="6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sz="6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6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Участник телепроекта &amp;quot;Дом-2&amp;quot;Альберт Резин напомнил нар.артиста России  Михаила Кокшенова :: Забавные сходств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D:\1530918556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6572" y="627534"/>
            <a:ext cx="1723229" cy="188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D:\155230106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852900"/>
            <a:ext cx="1428750" cy="1735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1499428347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299181"/>
            <a:ext cx="1788790" cy="1681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1536619790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013557"/>
            <a:ext cx="1728192" cy="171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D:\1482257438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91200"/>
            <a:ext cx="1788790" cy="1704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D:\1467788905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924909"/>
            <a:ext cx="1932806" cy="1879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14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Персонажи из мультфильма различных профессий Иллюстрация вектора -  иллюстрации насчитывающей спасатель, менеджер: 64876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259632" y="1131590"/>
            <a:ext cx="6696744" cy="3013848"/>
          </a:xfrm>
          <a:prstGeom prst="rect">
            <a:avLst/>
          </a:prstGeom>
          <a:solidFill>
            <a:srgbClr val="00B050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763122" y="1347614"/>
            <a:ext cx="598683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rgbClr val="FFFF00"/>
                </a:solidFill>
              </a:rPr>
              <a:t>Mustaqil</a:t>
            </a:r>
            <a:r>
              <a:rPr lang="en-US" sz="5400" dirty="0" smtClean="0">
                <a:solidFill>
                  <a:srgbClr val="FFFF00"/>
                </a:solidFill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</a:rPr>
              <a:t>topshiriqni</a:t>
            </a:r>
            <a:r>
              <a:rPr lang="en-US" sz="54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sz="5400" dirty="0">
                <a:solidFill>
                  <a:srgbClr val="FFFF00"/>
                </a:solidFill>
              </a:rPr>
              <a:t>	</a:t>
            </a:r>
            <a:r>
              <a:rPr lang="en-US" sz="5400" dirty="0" err="1" smtClean="0">
                <a:solidFill>
                  <a:srgbClr val="FFFF00"/>
                </a:solidFill>
              </a:rPr>
              <a:t>tekshirish</a:t>
            </a:r>
            <a:r>
              <a:rPr lang="en-US" sz="5400" dirty="0" smtClean="0">
                <a:solidFill>
                  <a:srgbClr val="FFFF00"/>
                </a:solidFill>
              </a:rPr>
              <a:t>: </a:t>
            </a:r>
          </a:p>
          <a:p>
            <a:r>
              <a:rPr lang="en-US" sz="5400" dirty="0" smtClean="0">
                <a:solidFill>
                  <a:srgbClr val="FFFF00"/>
                </a:solidFill>
              </a:rPr>
              <a:t>181-bet. 29-masala</a:t>
            </a:r>
            <a:endParaRPr lang="ru-RU" sz="5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12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28" y="-9372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вал 4"/>
          <p:cNvSpPr/>
          <p:nvPr/>
        </p:nvSpPr>
        <p:spPr>
          <a:xfrm>
            <a:off x="423166" y="345599"/>
            <a:ext cx="720080" cy="57606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24817" y="279688"/>
            <a:ext cx="834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29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6030" y="358007"/>
            <a:ext cx="74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</a:rPr>
              <a:t>Har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bir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xaltaga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nechtadan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olma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mos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keladi</a:t>
            </a:r>
            <a:r>
              <a:rPr lang="en-US" sz="3200" dirty="0" smtClean="0">
                <a:solidFill>
                  <a:srgbClr val="002060"/>
                </a:solidFill>
              </a:rPr>
              <a:t>?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AutoShape 2" descr="Наклейка Яблоко PNG - AVATAN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5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07" y="1303009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634" y="1275607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810" y="1309289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686" y="1351691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929" y="1353107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505" y="1335289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681" y="1353107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857" y="1380713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451" y="1368972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280" y="1336246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75" y="2319393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633" y="2319393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181" y="2349666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936" y="2388825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879" y="2361219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455" y="2343401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970" y="-9372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631" y="2361219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807" y="2388825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401" y="2377084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280" y="2340828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D:\istockphoto-915936956-170667a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2" t="11330" r="10152" b="8325"/>
          <a:stretch/>
        </p:blipFill>
        <p:spPr bwMode="auto">
          <a:xfrm>
            <a:off x="742595" y="3291830"/>
            <a:ext cx="1705842" cy="160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D:\istockphoto-915936956-170667a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2" t="11330" r="10152" b="8325"/>
          <a:stretch/>
        </p:blipFill>
        <p:spPr bwMode="auto">
          <a:xfrm>
            <a:off x="2699791" y="3291830"/>
            <a:ext cx="1728193" cy="1546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D:\istockphoto-915936956-170667a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2" t="11330" r="10152" b="8325"/>
          <a:stretch/>
        </p:blipFill>
        <p:spPr bwMode="auto">
          <a:xfrm>
            <a:off x="4716017" y="3291830"/>
            <a:ext cx="1706271" cy="160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D:\istockphoto-915936956-170667a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2" t="11330" r="10152" b="8325"/>
          <a:stretch/>
        </p:blipFill>
        <p:spPr bwMode="auto">
          <a:xfrm>
            <a:off x="6656498" y="3291830"/>
            <a:ext cx="1687973" cy="1576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35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1640" y="267494"/>
            <a:ext cx="75205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C00000"/>
                </a:solidFill>
              </a:rPr>
              <a:t>Har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bir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xaltaga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nechtadan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olma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mos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keladi</a:t>
            </a:r>
            <a:r>
              <a:rPr lang="en-US" sz="3200" dirty="0" smtClean="0">
                <a:solidFill>
                  <a:srgbClr val="C00000"/>
                </a:solidFill>
              </a:rPr>
              <a:t>?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29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1568" y="1203598"/>
            <a:ext cx="3428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Olma</a:t>
            </a:r>
            <a:r>
              <a:rPr lang="en-US" sz="3600" dirty="0" smtClean="0">
                <a:solidFill>
                  <a:srgbClr val="002060"/>
                </a:solidFill>
              </a:rPr>
              <a:t> – 20 ta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464" y="1738480"/>
            <a:ext cx="3428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</a:rPr>
              <a:t>Xalta</a:t>
            </a:r>
            <a:r>
              <a:rPr lang="en-US" sz="3600" dirty="0" smtClean="0">
                <a:solidFill>
                  <a:srgbClr val="002060"/>
                </a:solidFill>
              </a:rPr>
              <a:t> – 4 ta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0745" y="2296167"/>
            <a:ext cx="3617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 ta </a:t>
            </a:r>
            <a:r>
              <a:rPr lang="en-US" sz="3600" dirty="0" err="1" smtClean="0">
                <a:solidFill>
                  <a:srgbClr val="002060"/>
                </a:solidFill>
              </a:rPr>
              <a:t>xaltada</a:t>
            </a:r>
            <a:r>
              <a:rPr lang="en-US" sz="3600" dirty="0" smtClean="0">
                <a:solidFill>
                  <a:srgbClr val="002060"/>
                </a:solidFill>
              </a:rPr>
              <a:t> – ? ta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0343" y="1275606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4 ta </a:t>
            </a:r>
            <a:r>
              <a:rPr lang="en-US" sz="3600" dirty="0" err="1" smtClean="0">
                <a:solidFill>
                  <a:srgbClr val="002060"/>
                </a:solidFill>
              </a:rPr>
              <a:t>xaltada</a:t>
            </a:r>
            <a:r>
              <a:rPr lang="en-US" sz="3600" dirty="0" smtClean="0">
                <a:solidFill>
                  <a:srgbClr val="002060"/>
                </a:solidFill>
              </a:rPr>
              <a:t> – 20 ta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37379" y="1860667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1 ta </a:t>
            </a:r>
            <a:r>
              <a:rPr lang="en-US" sz="3600" dirty="0" err="1" smtClean="0">
                <a:solidFill>
                  <a:srgbClr val="002060"/>
                </a:solidFill>
              </a:rPr>
              <a:t>xaltada</a:t>
            </a:r>
            <a:r>
              <a:rPr lang="en-US" sz="3600" dirty="0" smtClean="0">
                <a:solidFill>
                  <a:srgbClr val="002060"/>
                </a:solidFill>
              </a:rPr>
              <a:t> – ? ta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1568" y="3075806"/>
            <a:ext cx="521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 smtClean="0">
                <a:solidFill>
                  <a:srgbClr val="002060"/>
                </a:solidFill>
              </a:rPr>
              <a:t>Yechish</a:t>
            </a:r>
            <a:r>
              <a:rPr lang="en-US" sz="3600" b="1" i="1" dirty="0" smtClean="0">
                <a:solidFill>
                  <a:srgbClr val="002060"/>
                </a:solidFill>
              </a:rPr>
              <a:t>:</a:t>
            </a:r>
            <a:r>
              <a:rPr lang="en-US" sz="3600" dirty="0" smtClean="0">
                <a:solidFill>
                  <a:srgbClr val="002060"/>
                </a:solidFill>
              </a:rPr>
              <a:t> 20:4=5 (ta) – </a:t>
            </a:r>
            <a:r>
              <a:rPr lang="en-US" sz="3600" dirty="0" err="1" smtClean="0">
                <a:solidFill>
                  <a:srgbClr val="002060"/>
                </a:solidFill>
              </a:rPr>
              <a:t>olma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9533" y="3651870"/>
            <a:ext cx="8230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 smtClean="0">
                <a:solidFill>
                  <a:srgbClr val="002060"/>
                </a:solidFill>
              </a:rPr>
              <a:t>Javob</a:t>
            </a:r>
            <a:r>
              <a:rPr lang="en-US" sz="3600" b="1" i="1" dirty="0" smtClean="0">
                <a:solidFill>
                  <a:srgbClr val="002060"/>
                </a:solidFill>
              </a:rPr>
              <a:t>:</a:t>
            </a:r>
            <a:r>
              <a:rPr lang="en-US" sz="3600" dirty="0" smtClean="0">
                <a:solidFill>
                  <a:srgbClr val="002060"/>
                </a:solidFill>
              </a:rPr>
              <a:t> 1 ta </a:t>
            </a:r>
            <a:r>
              <a:rPr lang="en-US" sz="3600" dirty="0" err="1" smtClean="0">
                <a:solidFill>
                  <a:srgbClr val="002060"/>
                </a:solidFill>
              </a:rPr>
              <a:t>xaltada</a:t>
            </a:r>
            <a:r>
              <a:rPr lang="en-US" sz="3600" dirty="0" smtClean="0">
                <a:solidFill>
                  <a:srgbClr val="002060"/>
                </a:solidFill>
              </a:rPr>
              <a:t> 5 ta </a:t>
            </a:r>
            <a:r>
              <a:rPr lang="en-US" sz="3600" dirty="0" err="1" smtClean="0">
                <a:solidFill>
                  <a:srgbClr val="002060"/>
                </a:solidFill>
              </a:rPr>
              <a:t>olma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  <a:endParaRPr lang="ru-RU" sz="3600" dirty="0">
              <a:solidFill>
                <a:srgbClr val="002060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598821" y="1275606"/>
            <a:ext cx="0" cy="1440160"/>
          </a:xfrm>
          <a:prstGeom prst="line">
            <a:avLst/>
          </a:prstGeom>
          <a:ln w="190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611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828" y="-9372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вал 4"/>
          <p:cNvSpPr/>
          <p:nvPr/>
        </p:nvSpPr>
        <p:spPr>
          <a:xfrm>
            <a:off x="423166" y="345599"/>
            <a:ext cx="720080" cy="57606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24817" y="279688"/>
            <a:ext cx="834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29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6030" y="358007"/>
            <a:ext cx="74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</a:rPr>
              <a:t>Har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bir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xaltaga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nechtadan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olma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mos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keladi</a:t>
            </a:r>
            <a:r>
              <a:rPr lang="en-US" sz="3200" dirty="0" smtClean="0">
                <a:solidFill>
                  <a:srgbClr val="002060"/>
                </a:solidFill>
              </a:rPr>
              <a:t>?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6" name="AutoShape 2" descr="Наклейка Яблоко PNG - AVATAN PL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5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07" y="1303009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634" y="1275607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810" y="1309289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0686" y="1351691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929" y="1353107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505" y="1335289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681" y="1353107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857" y="1380713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451" y="1368972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280" y="1336246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075" y="2319393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633" y="2319393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181" y="2349666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936" y="2388825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879" y="2361219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8455" y="2343401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970" y="-9372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631" y="2361219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807" y="2388825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401" y="2377084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3" descr="D:\Без назван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280" y="2340828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D:\istockphoto-915936956-170667a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2" t="11330" r="10152" b="8325"/>
          <a:stretch/>
        </p:blipFill>
        <p:spPr bwMode="auto">
          <a:xfrm>
            <a:off x="613649" y="3208081"/>
            <a:ext cx="1834788" cy="1688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949" y="4052130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043" y="4015615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899" y="3744643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" descr="D:\Без названия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33517" y="3642572"/>
            <a:ext cx="680765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" descr="D:\Без названия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2595" y="4015614"/>
            <a:ext cx="700859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D:\istockphoto-915936956-170667a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2" t="11330" r="10152" b="8325"/>
          <a:stretch/>
        </p:blipFill>
        <p:spPr bwMode="auto">
          <a:xfrm>
            <a:off x="2627785" y="3150390"/>
            <a:ext cx="1800200" cy="168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8036" y="3994440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2819" y="3984442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944" y="3622273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3" descr="D:\Без названия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43895" y="3578941"/>
            <a:ext cx="680765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3" descr="D:\Без названия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95624" y="3948028"/>
            <a:ext cx="700859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D:\istockphoto-915936956-170667a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2" t="11330" r="10152" b="8325"/>
          <a:stretch/>
        </p:blipFill>
        <p:spPr bwMode="auto">
          <a:xfrm>
            <a:off x="4716017" y="3219822"/>
            <a:ext cx="1706271" cy="1676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0419" y="4037771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037308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0160" y="3744642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3" descr="D:\Без названия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019778" y="3621292"/>
            <a:ext cx="680765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3" descr="D:\Без названия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50648" y="4031966"/>
            <a:ext cx="700859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D:\istockphoto-915936956-170667a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2" t="11330" r="10152" b="8325"/>
          <a:stretch/>
        </p:blipFill>
        <p:spPr bwMode="auto">
          <a:xfrm>
            <a:off x="6656498" y="3156329"/>
            <a:ext cx="1687973" cy="1712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716" y="3984442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295" y="4007493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3" descr="D:\Без названия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389" y="3616467"/>
            <a:ext cx="842176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3" descr="D:\Без названия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19769" y="3600116"/>
            <a:ext cx="680765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3" descr="D:\Без названия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9955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58093" y="4007492"/>
            <a:ext cx="700859" cy="83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979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59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35696" y="337408"/>
            <a:ext cx="6480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Kim </a:t>
            </a:r>
            <a:r>
              <a:rPr lang="en-US" sz="4000" dirty="0" err="1" smtClean="0">
                <a:solidFill>
                  <a:srgbClr val="C00000"/>
                </a:solidFill>
              </a:rPr>
              <a:t>tez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hisoblaydi</a:t>
            </a:r>
            <a:r>
              <a:rPr lang="en-US" sz="4000" dirty="0" smtClean="0">
                <a:solidFill>
                  <a:srgbClr val="C00000"/>
                </a:solidFill>
              </a:rPr>
              <a:t>? </a:t>
            </a:r>
            <a:r>
              <a:rPr lang="en-US" sz="3600" dirty="0" smtClean="0">
                <a:solidFill>
                  <a:srgbClr val="C00000"/>
                </a:solidFill>
              </a:rPr>
              <a:t>(181-bet)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30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3808" y="1203598"/>
            <a:ext cx="3069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__ x __ = __</a:t>
            </a:r>
            <a:endParaRPr lang="ru-RU" sz="4000" dirty="0">
              <a:solidFill>
                <a:srgbClr val="002060"/>
              </a:solidFill>
            </a:endParaRPr>
          </a:p>
        </p:txBody>
      </p:sp>
      <p:pic>
        <p:nvPicPr>
          <p:cNvPr id="1030" name="Picture 6" descr="Плюшевый мишка с воздушными шарами: стоковые векторные изображения,  иллюстрации | Depositpho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373182"/>
            <a:ext cx="1611021" cy="214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8" descr="Самолет, милый, летающий, медведь, тедди. Милый, тедди, летающий, медведь,  самолет, мультфильм. | Can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 descr="D:\тедди-медведь-милый-летающий-balloons-векторные-в-формате-eps_csp10921545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97" b="-3513"/>
          <a:stretch/>
        </p:blipFill>
        <p:spPr bwMode="auto">
          <a:xfrm>
            <a:off x="971600" y="2139702"/>
            <a:ext cx="1872208" cy="237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D:\3c4a8e5b528ba3e80b62fe22721ea54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707654"/>
            <a:ext cx="2058327" cy="2602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34217" y="120359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3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87824" y="120359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3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32040" y="120359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9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0009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084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569550" y="384474"/>
            <a:ext cx="576064" cy="552005"/>
          </a:xfrm>
          <a:prstGeom prst="ellipse">
            <a:avLst/>
          </a:prstGeom>
          <a:solidFill>
            <a:srgbClr val="FEF4E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39552" y="323215"/>
            <a:ext cx="863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+mj-lt"/>
              </a:rPr>
              <a:t>31</a:t>
            </a:r>
            <a:endParaRPr lang="ru-RU" sz="36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290148"/>
            <a:ext cx="47525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4000" dirty="0" err="1" smtClean="0">
                <a:solidFill>
                  <a:srgbClr val="C00000"/>
                </a:solidFill>
              </a:rPr>
              <a:t>Hisoblaymiz</a:t>
            </a:r>
            <a:r>
              <a:rPr lang="en-US" sz="4000" dirty="0" smtClean="0">
                <a:solidFill>
                  <a:srgbClr val="C00000"/>
                </a:solidFill>
              </a:rPr>
              <a:t>. </a:t>
            </a:r>
            <a:r>
              <a:rPr lang="en-US" sz="3600" dirty="0" smtClean="0">
                <a:solidFill>
                  <a:srgbClr val="C00000"/>
                </a:solidFill>
              </a:rPr>
              <a:t>(181-bet)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3720" y="1384822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68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35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3915" y="1473380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694069" y="2509677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200019" y="1369867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59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23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044236" y="1629925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+</a:t>
            </a:r>
            <a:endParaRPr lang="ru-RU" sz="4400" dirty="0">
              <a:solidFill>
                <a:srgbClr val="002060"/>
              </a:solidFill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2100368" y="2494722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640179" y="1384822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74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32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330374" y="1473380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>
            <a:off x="3540528" y="2509677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008331" y="1384822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63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32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698526" y="1586285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+</a:t>
            </a:r>
            <a:endParaRPr lang="ru-RU" sz="4400" dirty="0">
              <a:solidFill>
                <a:srgbClr val="002060"/>
              </a:solidFill>
            </a:endParaRP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4908680" y="2509677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376483" y="1414482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55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13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907704" y="1442926"/>
            <a:ext cx="4203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2060"/>
                </a:solidFill>
              </a:rPr>
              <a:t>-</a:t>
            </a:r>
            <a:endParaRPr lang="ru-RU" sz="6000" dirty="0">
              <a:solidFill>
                <a:srgbClr val="002060"/>
              </a:solidFill>
            </a:endParaRP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6276832" y="2539337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668344" y="1404092"/>
            <a:ext cx="7878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72</a:t>
            </a:r>
          </a:p>
          <a:p>
            <a:r>
              <a:rPr lang="en-US" sz="3600" dirty="0">
                <a:solidFill>
                  <a:srgbClr val="002060"/>
                </a:solidFill>
                <a:latin typeface="+mj-lt"/>
              </a:rPr>
              <a:t>2</a:t>
            </a:r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1</a:t>
            </a:r>
            <a:endParaRPr lang="ru-RU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358539" y="1586285"/>
            <a:ext cx="4651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+</a:t>
            </a:r>
            <a:endParaRPr lang="ru-RU" sz="4400" dirty="0">
              <a:solidFill>
                <a:srgbClr val="002060"/>
              </a:solidFill>
            </a:endParaRP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>
            <a:off x="7568693" y="2528947"/>
            <a:ext cx="78084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Picture 8" descr="D:\330-3309042_transparent-kids-listening-clipart-kids-writing-clipart-h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2227" y="3102297"/>
            <a:ext cx="2059012" cy="18890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782729" y="2468154"/>
            <a:ext cx="681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+mj-lt"/>
              </a:rPr>
              <a:t>33</a:t>
            </a:r>
            <a:endParaRPr lang="ru-RU" sz="3600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04804" y="2468155"/>
            <a:ext cx="783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+mj-lt"/>
              </a:rPr>
              <a:t>36</a:t>
            </a:r>
            <a:endParaRPr lang="ru-RU" sz="3600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44964" y="2468155"/>
            <a:ext cx="783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+mj-lt"/>
              </a:rPr>
              <a:t>42</a:t>
            </a:r>
            <a:endParaRPr lang="ru-RU" sz="3600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08331" y="2475494"/>
            <a:ext cx="783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+mj-lt"/>
              </a:rPr>
              <a:t>95</a:t>
            </a:r>
            <a:endParaRPr lang="ru-RU" sz="3600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376483" y="2490597"/>
            <a:ext cx="783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+mj-lt"/>
              </a:rPr>
              <a:t>68</a:t>
            </a:r>
            <a:endParaRPr lang="ru-RU" sz="3600" b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32654" y="2458589"/>
            <a:ext cx="7830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  <a:latin typeface="+mj-lt"/>
              </a:rPr>
              <a:t>93</a:t>
            </a:r>
            <a:endParaRPr lang="ru-RU" sz="3600" b="1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135929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/>
      <p:bldP spid="29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59" y="631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21095" y="337407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</a:rPr>
              <a:t>Ifoda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tuzamiz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va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yechamiz</a:t>
            </a:r>
            <a:r>
              <a:rPr lang="en-US" sz="3600" dirty="0" smtClean="0">
                <a:solidFill>
                  <a:srgbClr val="C00000"/>
                </a:solidFill>
              </a:rPr>
              <a:t>. </a:t>
            </a:r>
            <a:r>
              <a:rPr lang="en-US" sz="3200" dirty="0" smtClean="0">
                <a:solidFill>
                  <a:srgbClr val="C00000"/>
                </a:solidFill>
              </a:rPr>
              <a:t>(181-bet)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31912" y="1328941"/>
            <a:ext cx="746901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2072968" y="1401677"/>
            <a:ext cx="457200" cy="3844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14373" y="1328941"/>
            <a:ext cx="746901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32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7750" y="1203155"/>
            <a:ext cx="3069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80   -   10 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7" name="AutoShape 8" descr="Самолет, милый, летающий, медведь, тедди. Милый, тедди, летающий, медведь,  самолет, мультфильм. | Can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917731" y="1347614"/>
            <a:ext cx="746901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5758787" y="1420350"/>
            <a:ext cx="457200" cy="3844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300192" y="1347614"/>
            <a:ext cx="746901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961351" y="1222271"/>
            <a:ext cx="30695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90   -   40  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943330" y="2390734"/>
            <a:ext cx="746901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664632" y="2390734"/>
            <a:ext cx="746901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825099" y="3236330"/>
            <a:ext cx="746901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3927793" y="2427102"/>
            <a:ext cx="457200" cy="3844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964760" y="2265391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70</a:t>
            </a:r>
            <a:endParaRPr lang="ru-RU" sz="4000" b="1" dirty="0">
              <a:solidFill>
                <a:srgbClr val="0070C0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1568779" y="1804814"/>
            <a:ext cx="358209" cy="6127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46529" y="311098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20</a:t>
            </a:r>
            <a:endParaRPr lang="ru-RU" sz="4000" b="1" dirty="0">
              <a:solidFill>
                <a:srgbClr val="0070C0"/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5308633" y="1814319"/>
            <a:ext cx="358209" cy="6127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985513" y="2223904"/>
            <a:ext cx="3417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-</a:t>
            </a:r>
            <a:endParaRPr lang="ru-RU" sz="4000" dirty="0">
              <a:solidFill>
                <a:srgbClr val="002060"/>
              </a:solidFill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2712663" y="2801807"/>
            <a:ext cx="1112436" cy="4345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4572000" y="2847934"/>
            <a:ext cx="1092632" cy="3837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6408020" y="1814319"/>
            <a:ext cx="324220" cy="5764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2690231" y="1804814"/>
            <a:ext cx="348077" cy="5764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700238" y="2266868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50</a:t>
            </a:r>
            <a:endParaRPr lang="ru-RU" sz="4000" b="1" dirty="0">
              <a:solidFill>
                <a:srgbClr val="0070C0"/>
              </a:solidFill>
            </a:endParaRPr>
          </a:p>
        </p:txBody>
      </p:sp>
      <p:pic>
        <p:nvPicPr>
          <p:cNvPr id="31" name="Picture 8" descr="D:\330-3309042_transparent-kids-listening-clipart-kids-writing-clipart-h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647" y="3028231"/>
            <a:ext cx="2059012" cy="18890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85358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556" y="0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21095" y="337407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</a:rPr>
              <a:t>Rasm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asosida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ifoda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tuzib</a:t>
            </a:r>
            <a:r>
              <a:rPr lang="en-US" sz="3600" dirty="0" smtClean="0">
                <a:solidFill>
                  <a:srgbClr val="C00000"/>
                </a:solidFill>
              </a:rPr>
              <a:t>, </a:t>
            </a:r>
            <a:r>
              <a:rPr lang="en-US" sz="3600" dirty="0" err="1" smtClean="0">
                <a:solidFill>
                  <a:srgbClr val="C00000"/>
                </a:solidFill>
              </a:rPr>
              <a:t>qiymatini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topamiz</a:t>
            </a:r>
            <a:r>
              <a:rPr lang="en-US" sz="3600" dirty="0" smtClean="0">
                <a:solidFill>
                  <a:srgbClr val="C00000"/>
                </a:solidFill>
              </a:rPr>
              <a:t>. </a:t>
            </a:r>
            <a:r>
              <a:rPr lang="en-US" sz="3200" dirty="0" smtClean="0">
                <a:solidFill>
                  <a:srgbClr val="C00000"/>
                </a:solidFill>
              </a:rPr>
              <a:t>(181-bet)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67544" y="394558"/>
            <a:ext cx="792088" cy="72008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11568" y="38426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33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7" name="AutoShape 8" descr="Самолет, милый, летающий, медведь, тедди. Милый, тедди, летающий, медведь,  самолет, мультфильм. | Can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524327" y="2436724"/>
            <a:ext cx="746901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5724128" y="2563216"/>
            <a:ext cx="457200" cy="3844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524328" y="1879534"/>
            <a:ext cx="746901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7536923" y="1764107"/>
            <a:ext cx="7343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21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524328" y="3122662"/>
            <a:ext cx="746901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367991" y="2421916"/>
            <a:ext cx="457200" cy="667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3106688" y="2562865"/>
            <a:ext cx="457200" cy="384464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164408" y="2355726"/>
            <a:ext cx="3417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-</a:t>
            </a:r>
            <a:endParaRPr lang="ru-RU" sz="4000" dirty="0">
              <a:solidFill>
                <a:srgbClr val="002060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7367194" y="3003798"/>
            <a:ext cx="106116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50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20" y="1892110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229" y="1892110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619" y="1902151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238" y="1902151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081" y="1915337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990" y="1915337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6899" y="1902151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95" y="2561834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904" y="2561834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294" y="2571875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913" y="2571875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756" y="2585061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665" y="2585061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574" y="2571875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52" y="3209781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561" y="3209781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951" y="3219822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570" y="3219822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413" y="3233008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322" y="3233008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231" y="3219822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750" y="1881584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659" y="1881584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049" y="1891625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668" y="1891625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511" y="1874738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816" y="2571716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725" y="2571716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115" y="2581757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4734" y="2581757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576" y="2562865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0182" y="3182486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801" y="3182486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" descr="D:\pear_PNG3447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643" y="3163594"/>
            <a:ext cx="316909" cy="43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Box 68"/>
          <p:cNvSpPr txBox="1"/>
          <p:nvPr/>
        </p:nvSpPr>
        <p:spPr>
          <a:xfrm>
            <a:off x="5724128" y="2398187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</a:rPr>
              <a:t>=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385647" y="2382178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?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536923" y="2305669"/>
            <a:ext cx="7343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13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357974" y="2410803"/>
            <a:ext cx="7343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</a:rPr>
              <a:t>8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694055" y="3013555"/>
            <a:ext cx="7343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</a:rPr>
              <a:t>8</a:t>
            </a:r>
            <a:endParaRPr lang="ru-RU" sz="4000" b="1" dirty="0">
              <a:solidFill>
                <a:srgbClr val="00B050"/>
              </a:solidFill>
            </a:endParaRP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V="1">
            <a:off x="7222810" y="2398187"/>
            <a:ext cx="288768" cy="54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8477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70" grpId="0"/>
      <p:bldP spid="71" grpId="0"/>
      <p:bldP spid="72" grpId="0"/>
      <p:bldP spid="7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214</Words>
  <Application>Microsoft Office PowerPoint</Application>
  <PresentationFormat>Экран (16:9)</PresentationFormat>
  <Paragraphs>80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16</cp:revision>
  <dcterms:created xsi:type="dcterms:W3CDTF">2022-01-18T14:09:16Z</dcterms:created>
  <dcterms:modified xsi:type="dcterms:W3CDTF">2022-01-27T05:24:39Z</dcterms:modified>
</cp:coreProperties>
</file>