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2" r:id="rId5"/>
    <p:sldId id="263" r:id="rId6"/>
    <p:sldId id="261" r:id="rId7"/>
    <p:sldId id="265" r:id="rId8"/>
    <p:sldId id="264" r:id="rId9"/>
    <p:sldId id="266" r:id="rId10"/>
    <p:sldId id="259" r:id="rId11"/>
    <p:sldId id="267" r:id="rId12"/>
    <p:sldId id="25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10" Type="http://schemas.microsoft.com/office/2007/relationships/hdphoto" Target="../media/hdphoto3.wdp"/><Relationship Id="rId4" Type="http://schemas.openxmlformats.org/officeDocument/2006/relationships/image" Target="../media/image5.jpe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Шаблоны презентаций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826"/>
            <a:ext cx="9144000" cy="506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67644" y="1491630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i="1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Matematika</a:t>
            </a:r>
            <a:endParaRPr lang="en-US" sz="7200" i="1" dirty="0" smtClean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5400" i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2-sinf</a:t>
            </a:r>
            <a:endParaRPr lang="ru-RU" sz="5400" i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9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Персонажи из мультфильма различных профессий Иллюстрация вектора -  иллюстрации насчитывающей спасатель, менеджер: 64876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1131590"/>
            <a:ext cx="6696744" cy="3013848"/>
          </a:xfrm>
          <a:prstGeom prst="rect">
            <a:avLst/>
          </a:prstGeom>
          <a:solidFill>
            <a:srgbClr val="00B05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82903" y="1563638"/>
            <a:ext cx="56502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</a:rPr>
              <a:t>Mustaqil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topshiriq</a:t>
            </a:r>
            <a:r>
              <a:rPr lang="en-US" sz="5400" dirty="0" smtClean="0">
                <a:solidFill>
                  <a:srgbClr val="FFFF00"/>
                </a:solidFill>
              </a:rPr>
              <a:t>: 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 181-bet. 34-misol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0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59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33740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Ifodalarning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qiymatini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topamiz</a:t>
            </a:r>
            <a:r>
              <a:rPr lang="en-US" sz="4000" dirty="0" smtClean="0">
                <a:solidFill>
                  <a:srgbClr val="C00000"/>
                </a:solidFill>
              </a:rPr>
              <a:t>.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34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AutoShape 8" descr="Самолет, милый, летающий, медведь, тедди. Милый, тедди, летающий, медведь,  самолет, мультфильм. | Can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65156" y="1237587"/>
            <a:ext cx="3158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8 · 0 + 25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411" y="1958237"/>
            <a:ext cx="3158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8 · 8 - 45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1243342"/>
            <a:ext cx="3158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 : 1 + 32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1981392"/>
            <a:ext cx="178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 : 1 - 1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3108477"/>
            <a:ext cx="2306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24 : 3 - 2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1360" y="3828155"/>
            <a:ext cx="247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6 : 3 + 18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84092" y="3108477"/>
            <a:ext cx="236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21 : 7 + 8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4092" y="3828155"/>
            <a:ext cx="2656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63 : 9 + 9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25" name="Picture 2" descr="Распорядок дня: стоковые векторные изображения, иллюстрации | Depositphot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84" t="50000" r="4115" b="1041"/>
          <a:stretch/>
        </p:blipFill>
        <p:spPr bwMode="auto">
          <a:xfrm>
            <a:off x="6967758" y="1218990"/>
            <a:ext cx="1835646" cy="186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26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B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975" y="913909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        </a:t>
            </a:r>
            <a:r>
              <a:rPr lang="en-US" sz="6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    </a:t>
            </a:r>
            <a:r>
              <a:rPr lang="en-US" sz="6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Участник телепроекта &amp;quot;Дом-2&amp;quot;Альберт Резин напомнил нар.артиста России  Михаила Кокшенова :: Забавные сход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D:\153091855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572" y="627534"/>
            <a:ext cx="1723229" cy="188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155230106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852900"/>
            <a:ext cx="1428750" cy="173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149942834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99181"/>
            <a:ext cx="1788790" cy="168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153661979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13557"/>
            <a:ext cx="1728192" cy="171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:\1482257438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91200"/>
            <a:ext cx="1788790" cy="170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D:\1467788905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24909"/>
            <a:ext cx="1932806" cy="187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14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Персонажи из мультфильма различных профессий Иллюстрация вектора -  иллюстрации насчитывающей спасатель, менеджер: 64876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1131590"/>
            <a:ext cx="6696744" cy="3013848"/>
          </a:xfrm>
          <a:prstGeom prst="rect">
            <a:avLst/>
          </a:prstGeom>
          <a:solidFill>
            <a:srgbClr val="00B05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63122" y="1347614"/>
            <a:ext cx="598683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</a:rPr>
              <a:t>Mustaqil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topshiriqni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5400" dirty="0">
                <a:solidFill>
                  <a:srgbClr val="FFFF00"/>
                </a:solidFill>
              </a:rPr>
              <a:t>	</a:t>
            </a:r>
            <a:r>
              <a:rPr lang="en-US" sz="5400" dirty="0" err="1" smtClean="0">
                <a:solidFill>
                  <a:srgbClr val="FFFF00"/>
                </a:solidFill>
              </a:rPr>
              <a:t>tekshirish</a:t>
            </a:r>
            <a:r>
              <a:rPr lang="en-US" sz="5400" dirty="0" smtClean="0">
                <a:solidFill>
                  <a:srgbClr val="FFFF00"/>
                </a:solidFill>
              </a:rPr>
              <a:t>: 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181-bet. 29-masala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2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28" y="-9372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423166" y="345599"/>
            <a:ext cx="720080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4817" y="279688"/>
            <a:ext cx="834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29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6030" y="358007"/>
            <a:ext cx="7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Har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bir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xaltaga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nechtadan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olma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keladi</a:t>
            </a:r>
            <a:r>
              <a:rPr lang="en-US" sz="3200" dirty="0" smtClean="0">
                <a:solidFill>
                  <a:srgbClr val="002060"/>
                </a:solidFill>
              </a:rPr>
              <a:t>?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AutoShape 2" descr="Наклейка Яблоко PNG - AVATAN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07" y="130300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34" y="1275607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10" y="130928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86" y="1351691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29" y="1353107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505" y="133528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681" y="1353107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857" y="138071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451" y="1368972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280" y="1336246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75" y="231939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33" y="231939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81" y="2349666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936" y="2388825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879" y="236121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55" y="2343401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70" y="-9372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631" y="236121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807" y="2388825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401" y="2377084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280" y="2340828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742595" y="3291830"/>
            <a:ext cx="1705842" cy="160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2699791" y="3291830"/>
            <a:ext cx="1728193" cy="15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4716017" y="3291830"/>
            <a:ext cx="1706271" cy="160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6656498" y="3291830"/>
            <a:ext cx="1687973" cy="157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5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267494"/>
            <a:ext cx="7520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Har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bir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xaltaga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nechtadan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olma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mos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keladi</a:t>
            </a:r>
            <a:r>
              <a:rPr lang="en-US" sz="3200" dirty="0" smtClean="0">
                <a:solidFill>
                  <a:srgbClr val="C00000"/>
                </a:solidFill>
              </a:rPr>
              <a:t>?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29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568" y="1203598"/>
            <a:ext cx="342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Olma</a:t>
            </a:r>
            <a:r>
              <a:rPr lang="en-US" sz="3600" dirty="0" smtClean="0">
                <a:solidFill>
                  <a:srgbClr val="002060"/>
                </a:solidFill>
              </a:rPr>
              <a:t> – 20 ta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64" y="1738480"/>
            <a:ext cx="342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Xalta</a:t>
            </a:r>
            <a:r>
              <a:rPr lang="en-US" sz="3600" dirty="0" smtClean="0">
                <a:solidFill>
                  <a:srgbClr val="002060"/>
                </a:solidFill>
              </a:rPr>
              <a:t> – 4 ta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45" y="2296167"/>
            <a:ext cx="361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 ta </a:t>
            </a:r>
            <a:r>
              <a:rPr lang="en-US" sz="3600" dirty="0" err="1" smtClean="0">
                <a:solidFill>
                  <a:srgbClr val="002060"/>
                </a:solidFill>
              </a:rPr>
              <a:t>xaltada</a:t>
            </a:r>
            <a:r>
              <a:rPr lang="en-US" sz="3600" dirty="0" smtClean="0">
                <a:solidFill>
                  <a:srgbClr val="002060"/>
                </a:solidFill>
              </a:rPr>
              <a:t> – ? ta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343" y="127560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 ta </a:t>
            </a:r>
            <a:r>
              <a:rPr lang="en-US" sz="3600" dirty="0" err="1" smtClean="0">
                <a:solidFill>
                  <a:srgbClr val="002060"/>
                </a:solidFill>
              </a:rPr>
              <a:t>xaltada</a:t>
            </a:r>
            <a:r>
              <a:rPr lang="en-US" sz="3600" dirty="0" smtClean="0">
                <a:solidFill>
                  <a:srgbClr val="002060"/>
                </a:solidFill>
              </a:rPr>
              <a:t> – 20 ta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7379" y="1860667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 ta </a:t>
            </a:r>
            <a:r>
              <a:rPr lang="en-US" sz="3600" dirty="0" err="1" smtClean="0">
                <a:solidFill>
                  <a:srgbClr val="002060"/>
                </a:solidFill>
              </a:rPr>
              <a:t>xaltada</a:t>
            </a:r>
            <a:r>
              <a:rPr lang="en-US" sz="3600" dirty="0" smtClean="0">
                <a:solidFill>
                  <a:srgbClr val="002060"/>
                </a:solidFill>
              </a:rPr>
              <a:t> – ? ta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568" y="3075806"/>
            <a:ext cx="521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</a:rPr>
              <a:t>Yechish</a:t>
            </a:r>
            <a:r>
              <a:rPr lang="en-US" sz="3600" b="1" i="1" dirty="0" smtClean="0">
                <a:solidFill>
                  <a:srgbClr val="002060"/>
                </a:solidFill>
              </a:rPr>
              <a:t>:</a:t>
            </a:r>
            <a:r>
              <a:rPr lang="en-US" sz="3600" dirty="0" smtClean="0">
                <a:solidFill>
                  <a:srgbClr val="002060"/>
                </a:solidFill>
              </a:rPr>
              <a:t> 20:4=5 (ta) – </a:t>
            </a:r>
            <a:r>
              <a:rPr lang="en-US" sz="3600" dirty="0" err="1" smtClean="0">
                <a:solidFill>
                  <a:srgbClr val="002060"/>
                </a:solidFill>
              </a:rPr>
              <a:t>olma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533" y="3651870"/>
            <a:ext cx="823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</a:rPr>
              <a:t>Javob</a:t>
            </a:r>
            <a:r>
              <a:rPr lang="en-US" sz="3600" b="1" i="1" dirty="0" smtClean="0">
                <a:solidFill>
                  <a:srgbClr val="002060"/>
                </a:solidFill>
              </a:rPr>
              <a:t>:</a:t>
            </a:r>
            <a:r>
              <a:rPr lang="en-US" sz="3600" dirty="0" smtClean="0">
                <a:solidFill>
                  <a:srgbClr val="002060"/>
                </a:solidFill>
              </a:rPr>
              <a:t> 1 ta </a:t>
            </a:r>
            <a:r>
              <a:rPr lang="en-US" sz="3600" dirty="0" err="1" smtClean="0">
                <a:solidFill>
                  <a:srgbClr val="002060"/>
                </a:solidFill>
              </a:rPr>
              <a:t>xaltada</a:t>
            </a:r>
            <a:r>
              <a:rPr lang="en-US" sz="3600" dirty="0" smtClean="0">
                <a:solidFill>
                  <a:srgbClr val="002060"/>
                </a:solidFill>
              </a:rPr>
              <a:t> 5 ta </a:t>
            </a:r>
            <a:r>
              <a:rPr lang="en-US" sz="3600" dirty="0" err="1" smtClean="0">
                <a:solidFill>
                  <a:srgbClr val="002060"/>
                </a:solidFill>
              </a:rPr>
              <a:t>olma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endParaRPr lang="ru-RU" sz="3600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598821" y="1275606"/>
            <a:ext cx="0" cy="144016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1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28" y="-9372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423166" y="345599"/>
            <a:ext cx="720080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4817" y="279688"/>
            <a:ext cx="834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29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6030" y="358007"/>
            <a:ext cx="7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Har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bir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xaltaga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nechtadan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olma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keladi</a:t>
            </a:r>
            <a:r>
              <a:rPr lang="en-US" sz="3200" dirty="0" smtClean="0">
                <a:solidFill>
                  <a:srgbClr val="002060"/>
                </a:solidFill>
              </a:rPr>
              <a:t>?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AutoShape 2" descr="Наклейка Яблоко PNG - AVATAN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07" y="130300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34" y="1275607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10" y="130928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86" y="1351691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29" y="1353107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505" y="133528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681" y="1353107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857" y="138071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451" y="1368972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280" y="1336246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75" y="231939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33" y="231939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81" y="2349666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936" y="2388825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879" y="236121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55" y="2343401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70" y="-9372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631" y="2361219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807" y="2388825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401" y="2377084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D: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280" y="2340828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613649" y="3208081"/>
            <a:ext cx="1834788" cy="168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49" y="4052130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043" y="4015615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99" y="374464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D:\Без назван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3517" y="3642572"/>
            <a:ext cx="680765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D:\Без названия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2595" y="4015614"/>
            <a:ext cx="700859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2627785" y="3150390"/>
            <a:ext cx="1800200" cy="168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036" y="3994440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819" y="3984442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44" y="362227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D:\Без назван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43895" y="3578941"/>
            <a:ext cx="680765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D:\Без названия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5624" y="3948028"/>
            <a:ext cx="700859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4716017" y="3219822"/>
            <a:ext cx="1706271" cy="167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419" y="4037771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37308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60" y="3744642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D:\Без назван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9778" y="3621292"/>
            <a:ext cx="680765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D:\Без названия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50648" y="4031966"/>
            <a:ext cx="700859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D:\istockphoto-915936956-170667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30" r="10152" b="8325"/>
          <a:stretch/>
        </p:blipFill>
        <p:spPr bwMode="auto">
          <a:xfrm>
            <a:off x="6656498" y="3156329"/>
            <a:ext cx="1687973" cy="171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716" y="3984442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295" y="4007493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D:\Без назван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389" y="3616467"/>
            <a:ext cx="84217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D:\Без назван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19769" y="3600116"/>
            <a:ext cx="680765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" descr="D:\Без названия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58093" y="4007492"/>
            <a:ext cx="700859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79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59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337408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Kim </a:t>
            </a:r>
            <a:r>
              <a:rPr lang="en-US" sz="4000" dirty="0" err="1" smtClean="0">
                <a:solidFill>
                  <a:srgbClr val="C00000"/>
                </a:solidFill>
              </a:rPr>
              <a:t>tez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hisoblaydi</a:t>
            </a:r>
            <a:r>
              <a:rPr lang="en-US" sz="4000" dirty="0" smtClean="0">
                <a:solidFill>
                  <a:srgbClr val="C00000"/>
                </a:solidFill>
              </a:rPr>
              <a:t>? </a:t>
            </a:r>
            <a:r>
              <a:rPr lang="en-US" sz="3600" dirty="0" smtClean="0">
                <a:solidFill>
                  <a:srgbClr val="C00000"/>
                </a:solidFill>
              </a:rPr>
              <a:t>(181-bet)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30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1203598"/>
            <a:ext cx="3069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__ x __ = __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030" name="Picture 6" descr="Плюшевый мишка с воздушными шарами: стоковые векторные изображения,  иллюстрации | Deposit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73182"/>
            <a:ext cx="1611021" cy="214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Самолет, милый, летающий, медведь, тедди. Милый, тедди, летающий, медведь,  самолет, мультфильм. | Can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D:\тедди-медведь-милый-летающий-balloons-векторные-в-формате-eps_csp1092154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7" b="-3513"/>
          <a:stretch/>
        </p:blipFill>
        <p:spPr bwMode="auto">
          <a:xfrm>
            <a:off x="971600" y="2139702"/>
            <a:ext cx="1872208" cy="237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3c4a8e5b528ba3e80b62fe22721ea54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07654"/>
            <a:ext cx="2058327" cy="260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34217" y="12035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12035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2040" y="12035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9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09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084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569550" y="384474"/>
            <a:ext cx="576064" cy="552005"/>
          </a:xfrm>
          <a:prstGeom prst="ellipse">
            <a:avLst/>
          </a:prstGeom>
          <a:solidFill>
            <a:srgbClr val="FEF4E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323215"/>
            <a:ext cx="86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31</a:t>
            </a:r>
            <a:endParaRPr lang="ru-RU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290148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 err="1" smtClean="0">
                <a:solidFill>
                  <a:srgbClr val="C00000"/>
                </a:solidFill>
              </a:rPr>
              <a:t>Hisoblaymiz</a:t>
            </a:r>
            <a:r>
              <a:rPr lang="en-US" sz="4000" dirty="0" smtClean="0">
                <a:solidFill>
                  <a:srgbClr val="C00000"/>
                </a:solidFill>
              </a:rPr>
              <a:t>. </a:t>
            </a:r>
            <a:r>
              <a:rPr lang="en-US" sz="3600" dirty="0" smtClean="0">
                <a:solidFill>
                  <a:srgbClr val="C00000"/>
                </a:solidFill>
              </a:rPr>
              <a:t>(181-bet)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3720" y="1384822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68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35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915" y="1473380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94069" y="2509677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200019" y="1369867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59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23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44236" y="1629925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00368" y="2494722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640179" y="1384822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74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32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30374" y="1473380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3540528" y="2509677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08331" y="1384822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63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32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98526" y="1586285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4908680" y="2509677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376483" y="1414482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55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13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07704" y="1442926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276832" y="2539337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668344" y="1404092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72</a:t>
            </a:r>
          </a:p>
          <a:p>
            <a:r>
              <a:rPr lang="en-US" sz="3600" dirty="0">
                <a:solidFill>
                  <a:srgbClr val="002060"/>
                </a:solidFill>
                <a:latin typeface="+mj-lt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358539" y="1586285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7568693" y="2528947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8" descr="D:\330-3309042_transparent-kids-listening-clipart-kids-writing-clipart-h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27" y="3102297"/>
            <a:ext cx="2059012" cy="18890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82729" y="2468154"/>
            <a:ext cx="68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33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4804" y="2468155"/>
            <a:ext cx="78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36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4964" y="2468155"/>
            <a:ext cx="78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42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8331" y="2475494"/>
            <a:ext cx="78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95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6483" y="2490597"/>
            <a:ext cx="78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68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32654" y="2458589"/>
            <a:ext cx="78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93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592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59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1095" y="33740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Ifoda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tuzamiz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va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yechamiz</a:t>
            </a:r>
            <a:r>
              <a:rPr lang="en-US" sz="3600" dirty="0" smtClean="0">
                <a:solidFill>
                  <a:srgbClr val="C00000"/>
                </a:solidFill>
              </a:rPr>
              <a:t>. </a:t>
            </a:r>
            <a:r>
              <a:rPr lang="en-US" sz="3200" dirty="0" smtClean="0">
                <a:solidFill>
                  <a:srgbClr val="C00000"/>
                </a:solidFill>
              </a:rPr>
              <a:t>(181-bet)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31912" y="1328941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072968" y="1401677"/>
            <a:ext cx="457200" cy="3844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14373" y="1328941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32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7750" y="1203155"/>
            <a:ext cx="3069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80   -   10 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AutoShape 8" descr="Самолет, милый, летающий, медведь, тедди. Милый, тедди, летающий, медведь,  самолет, мультфильм. | Can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17731" y="1347614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58787" y="1420350"/>
            <a:ext cx="457200" cy="3844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1347614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61351" y="1222271"/>
            <a:ext cx="3069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90   -   40 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43330" y="2390734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664632" y="2390734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825099" y="3236330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27793" y="2427102"/>
            <a:ext cx="457200" cy="3844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64760" y="2265391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70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568779" y="1804814"/>
            <a:ext cx="358209" cy="6127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46529" y="311098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20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308633" y="1814319"/>
            <a:ext cx="358209" cy="6127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85513" y="222390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-</a:t>
            </a:r>
            <a:endParaRPr lang="ru-RU" sz="4000" dirty="0">
              <a:solidFill>
                <a:srgbClr val="00206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712663" y="2801807"/>
            <a:ext cx="1112436" cy="434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572000" y="2847934"/>
            <a:ext cx="1092632" cy="38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408020" y="1814319"/>
            <a:ext cx="324220" cy="576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2690231" y="1804814"/>
            <a:ext cx="348077" cy="576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00238" y="2266868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50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31" name="Picture 8" descr="D:\330-3309042_transparent-kids-listening-clipart-kids-writing-clipart-h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647" y="3028231"/>
            <a:ext cx="2059012" cy="18890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358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56" y="0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1095" y="337407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Rasm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asosida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ifoda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tuzib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qiymatini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topamiz</a:t>
            </a:r>
            <a:r>
              <a:rPr lang="en-US" sz="3600" dirty="0" smtClean="0">
                <a:solidFill>
                  <a:srgbClr val="C00000"/>
                </a:solidFill>
              </a:rPr>
              <a:t>. </a:t>
            </a:r>
            <a:r>
              <a:rPr lang="en-US" sz="3200" dirty="0" smtClean="0">
                <a:solidFill>
                  <a:srgbClr val="C00000"/>
                </a:solidFill>
              </a:rPr>
              <a:t>(181-bet)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33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AutoShape 8" descr="Самолет, милый, летающий, медведь, тедди. Милый, тедди, летающий, медведь,  самолет, мультфильм. | Can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24327" y="2436724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24128" y="2563216"/>
            <a:ext cx="457200" cy="3844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24328" y="1879534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36923" y="1764107"/>
            <a:ext cx="73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524328" y="3122662"/>
            <a:ext cx="746901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67991" y="2421916"/>
            <a:ext cx="457200" cy="667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06688" y="2562865"/>
            <a:ext cx="457200" cy="3844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164408" y="2355726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-</a:t>
            </a:r>
            <a:endParaRPr lang="ru-RU" sz="4000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367194" y="3003798"/>
            <a:ext cx="106116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20" y="1892110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29" y="1892110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619" y="1902151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38" y="1902151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081" y="1915337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990" y="1915337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99" y="1902151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5" y="2561834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04" y="2561834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94" y="2571875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13" y="2571875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756" y="2585061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665" y="2585061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74" y="2571875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52" y="3209781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1" y="3209781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51" y="3219822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570" y="3219822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13" y="3233008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22" y="3233008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231" y="3219822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750" y="1881584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659" y="1881584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049" y="1891625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668" y="1891625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11" y="1874738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16" y="2571716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25" y="2571716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115" y="2581757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734" y="2581757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76" y="2562865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182" y="3182486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01" y="3182486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pear_PNG3447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643" y="3163594"/>
            <a:ext cx="316909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5724128" y="2398187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=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85647" y="2382178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?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36923" y="2305669"/>
            <a:ext cx="73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57974" y="2410803"/>
            <a:ext cx="73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8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94055" y="3013555"/>
            <a:ext cx="73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8</a:t>
            </a:r>
            <a:endParaRPr lang="ru-RU" sz="4000" b="1" dirty="0">
              <a:solidFill>
                <a:srgbClr val="00B050"/>
              </a:solidFill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7222810" y="2398187"/>
            <a:ext cx="288768" cy="54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477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0" grpId="0"/>
      <p:bldP spid="71" grpId="0"/>
      <p:bldP spid="72" grpId="0"/>
      <p:bldP spid="7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214</Words>
  <Application>Microsoft Office PowerPoint</Application>
  <PresentationFormat>Экран (16:9)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16</cp:revision>
  <dcterms:created xsi:type="dcterms:W3CDTF">2022-01-18T14:09:16Z</dcterms:created>
  <dcterms:modified xsi:type="dcterms:W3CDTF">2022-01-27T05:24:39Z</dcterms:modified>
</cp:coreProperties>
</file>