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9" r:id="rId4"/>
    <p:sldId id="262" r:id="rId5"/>
    <p:sldId id="256" r:id="rId6"/>
    <p:sldId id="263" r:id="rId7"/>
    <p:sldId id="267" r:id="rId8"/>
    <p:sldId id="264" r:id="rId9"/>
    <p:sldId id="265" r:id="rId10"/>
    <p:sldId id="270" r:id="rId11"/>
    <p:sldId id="260" r:id="rId12"/>
    <p:sldId id="269" r:id="rId13"/>
    <p:sldId id="258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Рамка &quot;Веселая математика 2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" y="4797619"/>
            <a:ext cx="9144000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76641" y="977621"/>
            <a:ext cx="4987647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i="1" dirty="0" err="1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Matematika</a:t>
            </a:r>
            <a:r>
              <a:rPr lang="en-US" sz="7200" i="1" dirty="0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6600" i="1" dirty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	</a:t>
            </a:r>
            <a:r>
              <a:rPr lang="en-US" sz="6600" i="1" dirty="0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 </a:t>
            </a:r>
            <a:r>
              <a:rPr lang="ru-RU" sz="6000" i="1" dirty="0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6000" i="1" dirty="0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6000" i="1" dirty="0" err="1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sinf</a:t>
            </a:r>
            <a:endParaRPr lang="ru-RU" sz="6000" i="1" dirty="0">
              <a:solidFill>
                <a:srgbClr val="CC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57282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28" y="-937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pngtree-whale-whale-green-whale-cartoon-whale-png-image_33075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211729"/>
            <a:ext cx="2016223" cy="157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44216" y="335215"/>
            <a:ext cx="648072" cy="596831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24817" y="279688"/>
            <a:ext cx="8348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28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AutoShape 4" descr="груша PNG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" name="Picture 2" descr="D:\pngtree-whale-whale-green-whale-cartoon-whale-png-image_33075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722336"/>
            <a:ext cx="2016223" cy="157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D:\pngtree-whale-whale-green-whale-cartoon-whale-png-image_33075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087" y="1296413"/>
            <a:ext cx="2016223" cy="157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1356" y="1676474"/>
            <a:ext cx="1275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3x2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54505" y="27968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Kim </a:t>
            </a:r>
            <a:r>
              <a:rPr lang="en-US" sz="4000" dirty="0" err="1" smtClean="0">
                <a:solidFill>
                  <a:srgbClr val="002060"/>
                </a:solidFill>
              </a:rPr>
              <a:t>tez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hisoblaydi</a:t>
            </a:r>
            <a:r>
              <a:rPr lang="en-US" sz="4000" dirty="0" smtClean="0">
                <a:solidFill>
                  <a:srgbClr val="002060"/>
                </a:solidFill>
              </a:rPr>
              <a:t>?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42" name="Picture 2" descr="D:\pngtree-whale-whale-green-whale-cartoon-whale-png-image_33075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009" y="722336"/>
            <a:ext cx="2016223" cy="157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4088201" y="1761158"/>
            <a:ext cx="1275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6x4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4" name="Picture 2" descr="D:\pngtree-whale-whale-green-whale-cartoon-whale-png-image_33075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52" y="3129095"/>
            <a:ext cx="2016223" cy="157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D:\pngtree-whale-whale-green-whale-cartoon-whale-png-image_33075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990" y="1324927"/>
            <a:ext cx="2016223" cy="157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555775" y="1205339"/>
            <a:ext cx="1275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7x5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5" name="Picture 2" descr="D:\pngtree-whale-whale-green-whale-cartoon-whale-png-image_33075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377" y="2636655"/>
            <a:ext cx="2016223" cy="157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5672377" y="1205339"/>
            <a:ext cx="1275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9x3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6" name="Picture 2" descr="D:\pngtree-whale-whale-green-whale-cartoon-whale-png-image_33075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676" y="3194258"/>
            <a:ext cx="2016223" cy="157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7184545" y="1789672"/>
            <a:ext cx="1275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8x1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7" name="Picture 2" descr="D:\pngtree-whale-whale-green-whale-cartoon-whale-png-image_33075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009" y="2609331"/>
            <a:ext cx="2016223" cy="157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824293" y="3593840"/>
            <a:ext cx="1275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3x9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57038" y="3101400"/>
            <a:ext cx="1275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2x3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88201" y="3659003"/>
            <a:ext cx="1275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1x8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8" name="Picture 2" descr="D:\pngtree-whale-whale-green-whale-cartoon-whale-png-image_33075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006" y="3239863"/>
            <a:ext cx="2016223" cy="157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5663626" y="3080982"/>
            <a:ext cx="1275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5x7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92280" y="3704608"/>
            <a:ext cx="1275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4x6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44670" y="2323880"/>
            <a:ext cx="561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776491" y="1855853"/>
            <a:ext cx="715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35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45262" y="2455068"/>
            <a:ext cx="715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24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906310" y="1851670"/>
            <a:ext cx="715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27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83232" y="2455069"/>
            <a:ext cx="715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48299" y="4251213"/>
            <a:ext cx="715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27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836023" y="3747731"/>
            <a:ext cx="715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27984" y="4301683"/>
            <a:ext cx="715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12160" y="3747731"/>
            <a:ext cx="715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35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385003" y="4332045"/>
            <a:ext cx="715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24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6042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Мальчик рисует рамка | Рамки, Мальчики, Детск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71800" y="1131590"/>
            <a:ext cx="51125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:</a:t>
            </a:r>
          </a:p>
          <a:p>
            <a:r>
              <a:rPr lang="en-US" sz="4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181-bet. 29-masala</a:t>
            </a:r>
            <a:endParaRPr lang="ru-RU" sz="4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56474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28" y="-937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423166" y="345599"/>
            <a:ext cx="720080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24817" y="279688"/>
            <a:ext cx="8348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29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6030" y="358007"/>
            <a:ext cx="740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Har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bir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xaltaga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nechtadan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olma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mos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keladi</a:t>
            </a:r>
            <a:r>
              <a:rPr lang="en-US" sz="3200" dirty="0" smtClean="0">
                <a:solidFill>
                  <a:srgbClr val="002060"/>
                </a:solidFill>
              </a:rPr>
              <a:t>?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AutoShape 2" descr="Наклейка Яблоко PNG - AVATAN PLU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07" y="1303009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352377" y="2590969"/>
            <a:ext cx="8376256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634" y="1275607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810" y="1309289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686" y="1351691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929" y="1353107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505" y="1335289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681" y="1353107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857" y="1380713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451" y="1368972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280" y="1336246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75" y="2319393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633" y="2319393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81" y="2349666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936" y="2388825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879" y="2361219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455" y="2343401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631" y="2361219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807" y="2388825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401" y="2377084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D:\Без назва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230" y="2344358"/>
            <a:ext cx="84217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D:\istockphoto-915936956-170667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2" t="11330" r="10152" b="8325"/>
          <a:stretch/>
        </p:blipFill>
        <p:spPr bwMode="auto">
          <a:xfrm>
            <a:off x="1907704" y="3291830"/>
            <a:ext cx="1126588" cy="14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D:\istockphoto-915936956-170667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2" t="11330" r="10152" b="8325"/>
          <a:stretch/>
        </p:blipFill>
        <p:spPr bwMode="auto">
          <a:xfrm>
            <a:off x="3203848" y="3291830"/>
            <a:ext cx="1126588" cy="14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D:\istockphoto-915936956-170667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2" t="11330" r="10152" b="8325"/>
          <a:stretch/>
        </p:blipFill>
        <p:spPr bwMode="auto">
          <a:xfrm>
            <a:off x="4499992" y="3296491"/>
            <a:ext cx="1126588" cy="14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D:\istockphoto-915936956-170667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2" t="11330" r="10152" b="8325"/>
          <a:stretch/>
        </p:blipFill>
        <p:spPr bwMode="auto">
          <a:xfrm>
            <a:off x="5724128" y="3296491"/>
            <a:ext cx="1126588" cy="14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81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Рамка PNG - AVATAN PLU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" y="0"/>
            <a:ext cx="9140940" cy="5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1275606"/>
            <a:ext cx="44644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i="1" dirty="0" smtClean="0">
                <a:solidFill>
                  <a:srgbClr val="7030A0"/>
                </a:solidFill>
              </a:rPr>
              <a:t> </a:t>
            </a:r>
            <a:r>
              <a:rPr lang="en-US" sz="6600" i="1" dirty="0" err="1" smtClean="0">
                <a:solidFill>
                  <a:srgbClr val="7030A0"/>
                </a:solidFill>
              </a:rPr>
              <a:t>Salomat</a:t>
            </a:r>
            <a:r>
              <a:rPr lang="en-US" sz="6600" i="1" dirty="0" smtClean="0">
                <a:solidFill>
                  <a:srgbClr val="7030A0"/>
                </a:solidFill>
              </a:rPr>
              <a:t>     	</a:t>
            </a:r>
            <a:r>
              <a:rPr lang="en-US" sz="6600" i="1" dirty="0" err="1" smtClean="0">
                <a:solidFill>
                  <a:srgbClr val="7030A0"/>
                </a:solidFill>
              </a:rPr>
              <a:t>bo‘ling</a:t>
            </a:r>
            <a:r>
              <a:rPr lang="en-US" sz="6600" i="1" dirty="0" smtClean="0">
                <a:solidFill>
                  <a:srgbClr val="7030A0"/>
                </a:solidFill>
              </a:rPr>
              <a:t>!</a:t>
            </a:r>
            <a:endParaRPr lang="ru-RU" sz="66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3609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Рамка &quot;Веселая математика 2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" y="4797619"/>
            <a:ext cx="9144000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23728" y="828583"/>
            <a:ext cx="4703788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i="1" dirty="0" err="1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Mavzu</a:t>
            </a:r>
            <a:r>
              <a:rPr lang="en-US" sz="6600" i="1" dirty="0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:</a:t>
            </a:r>
          </a:p>
          <a:p>
            <a:r>
              <a:rPr lang="en-US" sz="6600" i="1" dirty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6600" i="1" dirty="0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   </a:t>
            </a:r>
            <a:r>
              <a:rPr lang="en-US" sz="6600" i="1" dirty="0" err="1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Takrorlash</a:t>
            </a:r>
            <a:endParaRPr lang="ru-RU" sz="5400" i="1" dirty="0">
              <a:solidFill>
                <a:srgbClr val="CC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4470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Мальчик рисует рамка | Рамки, Мальчики, Детск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71800" y="1131590"/>
            <a:ext cx="520424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endParaRPr lang="en-US" sz="48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4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  </a:t>
            </a:r>
            <a:r>
              <a:rPr lang="en-US" sz="48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r>
              <a:rPr lang="en-US" sz="4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179-bet. 22-misol</a:t>
            </a:r>
            <a:endParaRPr lang="ru-RU" sz="4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87225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390925" y="339502"/>
            <a:ext cx="720080" cy="648072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24817" y="279688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22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Ifodaning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qiymatini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(179-bet)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1563638"/>
            <a:ext cx="3028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 · (2 + 8) = </a:t>
            </a:r>
            <a:r>
              <a:rPr lang="en-US" sz="3600" b="1" dirty="0" smtClean="0">
                <a:solidFill>
                  <a:srgbClr val="00B050"/>
                </a:solidFill>
              </a:rPr>
              <a:t>40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2269351"/>
            <a:ext cx="3028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6 · (6 + 4) = </a:t>
            </a:r>
            <a:r>
              <a:rPr lang="en-US" sz="3600" b="1" dirty="0" smtClean="0">
                <a:solidFill>
                  <a:srgbClr val="00B050"/>
                </a:solidFill>
              </a:rPr>
              <a:t>60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39952" y="2268151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 · (6 + 3) = </a:t>
            </a:r>
            <a:r>
              <a:rPr lang="en-US" sz="3600" b="1" dirty="0" smtClean="0">
                <a:solidFill>
                  <a:srgbClr val="00B050"/>
                </a:solidFill>
              </a:rPr>
              <a:t>72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39952" y="1563638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(9 + 1) · 7 = </a:t>
            </a:r>
            <a:r>
              <a:rPr lang="en-US" sz="3600" b="1" dirty="0" smtClean="0">
                <a:solidFill>
                  <a:srgbClr val="00B050"/>
                </a:solidFill>
              </a:rPr>
              <a:t>70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22809" y="3220557"/>
            <a:ext cx="2813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 · 8 + 9 = </a:t>
            </a:r>
            <a:r>
              <a:rPr lang="en-US" sz="3600" b="1" dirty="0" smtClean="0">
                <a:solidFill>
                  <a:srgbClr val="00B050"/>
                </a:solidFill>
              </a:rPr>
              <a:t>73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55534" y="3866888"/>
            <a:ext cx="3096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10 · 3 + 5 = </a:t>
            </a:r>
            <a:r>
              <a:rPr lang="en-US" sz="3600" b="1" dirty="0" smtClean="0">
                <a:solidFill>
                  <a:srgbClr val="00B050"/>
                </a:solidFill>
              </a:rPr>
              <a:t>35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11" name="Picture 8" descr="Мультяшный мальчик читает книгу с кучей книг, образуя дом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278" y="2808163"/>
            <a:ext cx="1816535" cy="193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42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44216" y="335215"/>
            <a:ext cx="648072" cy="596831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24817" y="279688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23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So‘roq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belgisi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o‘rniga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tushadi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png-transparent-yellow-cheese-gruyxe8re-cheese-a-piece-of-cheese-angle-food-chee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552" y="1604687"/>
            <a:ext cx="1442686" cy="83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D:\images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556" y="3236315"/>
            <a:ext cx="1724556" cy="107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hot-beverage-faceboo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91880" y="1599703"/>
            <a:ext cx="862308" cy="771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images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106" y="1419623"/>
            <a:ext cx="1624197" cy="1018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hot-beverage-faceboo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73120" y="3386424"/>
            <a:ext cx="864097" cy="77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860032" y="1576742"/>
            <a:ext cx="720080" cy="755822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985072" y="1518629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</a:rPr>
              <a:t>?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8252" y="3304028"/>
            <a:ext cx="7264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</a:rPr>
              <a:t>A)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02004" y="3291162"/>
            <a:ext cx="7264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</a:rPr>
              <a:t>B)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99680" y="3304029"/>
            <a:ext cx="7489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</a:rPr>
              <a:t>D)</a:t>
            </a:r>
            <a:endParaRPr lang="ru-RU" sz="4800" dirty="0">
              <a:solidFill>
                <a:srgbClr val="C00000"/>
              </a:solidFill>
            </a:endParaRPr>
          </a:p>
        </p:txBody>
      </p:sp>
      <p:pic>
        <p:nvPicPr>
          <p:cNvPr id="20" name="Picture 2" descr="D:\png-transparent-yellow-cheese-gruyxe8re-cheese-a-piece-of-cheese-angle-food-chees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63182" y="3336474"/>
            <a:ext cx="1380625" cy="80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D:\images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347615"/>
            <a:ext cx="1641563" cy="109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D:\hot-beverage-faceboo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53594" y="1666325"/>
            <a:ext cx="862308" cy="771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6599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93827E-7 L 0.31979 -0.339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90" y="-1697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28" y="-937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44216" y="335215"/>
            <a:ext cx="648072" cy="596831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24817" y="279688"/>
            <a:ext cx="842493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24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Rasm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ifoda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tuzamiz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qiymatini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(179-bet)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44611" y="3507854"/>
            <a:ext cx="21627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5 </a:t>
            </a:r>
            <a:r>
              <a:rPr lang="en-US" sz="4000" dirty="0" smtClean="0">
                <a:solidFill>
                  <a:srgbClr val="002060"/>
                </a:solidFill>
              </a:rPr>
              <a:t>x</a:t>
            </a:r>
            <a:r>
              <a:rPr lang="ru-RU" sz="4000" dirty="0" smtClean="0">
                <a:solidFill>
                  <a:srgbClr val="002060"/>
                </a:solidFill>
              </a:rPr>
              <a:t> 2</a:t>
            </a:r>
            <a:r>
              <a:rPr lang="en-US" sz="4000" dirty="0" smtClean="0">
                <a:solidFill>
                  <a:srgbClr val="002060"/>
                </a:solidFill>
              </a:rPr>
              <a:t> = 10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D:\istockphoto-915936956-170667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2" t="11330" r="10152" b="8325"/>
          <a:stretch/>
        </p:blipFill>
        <p:spPr bwMode="auto">
          <a:xfrm>
            <a:off x="1213164" y="1856479"/>
            <a:ext cx="1126588" cy="14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:\istockphoto-915936956-170667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2" t="11330" r="10152" b="8325"/>
          <a:stretch/>
        </p:blipFill>
        <p:spPr bwMode="auto">
          <a:xfrm>
            <a:off x="2483768" y="1856479"/>
            <a:ext cx="1126588" cy="14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D:\istockphoto-915936956-170667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2" t="11330" r="10152" b="8325"/>
          <a:stretch/>
        </p:blipFill>
        <p:spPr bwMode="auto">
          <a:xfrm>
            <a:off x="3779912" y="1856479"/>
            <a:ext cx="1126588" cy="14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D:\istockphoto-915936956-170667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2" t="11330" r="10152" b="8325"/>
          <a:stretch/>
        </p:blipFill>
        <p:spPr bwMode="auto">
          <a:xfrm>
            <a:off x="5076056" y="1861140"/>
            <a:ext cx="1126588" cy="14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D:\istockphoto-915936956-170667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2" t="11330" r="10152" b="8325"/>
          <a:stretch/>
        </p:blipFill>
        <p:spPr bwMode="auto">
          <a:xfrm>
            <a:off x="6300192" y="1861140"/>
            <a:ext cx="1126588" cy="14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4" descr="груша PNG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 descr="D:\pear_PNG344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500" y="2584407"/>
            <a:ext cx="469496" cy="63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D:\pear_PNG344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548" y="2584407"/>
            <a:ext cx="469496" cy="63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 descr="D:\pear_PNG344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84407"/>
            <a:ext cx="469496" cy="63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D:\pear_PNG344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584407"/>
            <a:ext cx="469496" cy="63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5" descr="D:\pear_PNG344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710" y="2584407"/>
            <a:ext cx="469496" cy="63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5" descr="D:\pear_PNG344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758" y="2584407"/>
            <a:ext cx="469496" cy="63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D:\pear_PNG344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584407"/>
            <a:ext cx="469496" cy="63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 descr="D:\pear_PNG344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584407"/>
            <a:ext cx="469496" cy="63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D:\pear_PNG344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609331"/>
            <a:ext cx="469496" cy="63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D:\pear_PNG344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609331"/>
            <a:ext cx="469496" cy="63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4343206" y="3508034"/>
            <a:ext cx="21627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x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5 = 10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5009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499" y="7937"/>
            <a:ext cx="9238828" cy="519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44216" y="335215"/>
            <a:ext cx="648072" cy="596831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24817" y="279688"/>
            <a:ext cx="842493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25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Asfaltlovchi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mashina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qismlariga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mos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geometrik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shakllarni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belgilaymiz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 rot="5190489">
            <a:off x="7480119" y="957124"/>
            <a:ext cx="914400" cy="1602838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AutoShape 4" descr="груша PNG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2" t="14492" r="52479" b="66737"/>
          <a:stretch/>
        </p:blipFill>
        <p:spPr bwMode="auto">
          <a:xfrm>
            <a:off x="768252" y="1541572"/>
            <a:ext cx="2930912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Блок-схема: память с прямым доступом 1"/>
          <p:cNvSpPr/>
          <p:nvPr/>
        </p:nvSpPr>
        <p:spPr>
          <a:xfrm>
            <a:off x="7444692" y="1585389"/>
            <a:ext cx="985256" cy="410297"/>
          </a:xfrm>
          <a:prstGeom prst="flowChartMagneticDrum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уб 4"/>
          <p:cNvSpPr/>
          <p:nvPr/>
        </p:nvSpPr>
        <p:spPr>
          <a:xfrm rot="581384">
            <a:off x="5015035" y="1755902"/>
            <a:ext cx="1214054" cy="479568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Трапеция 5"/>
          <p:cNvSpPr/>
          <p:nvPr/>
        </p:nvSpPr>
        <p:spPr>
          <a:xfrm>
            <a:off x="6361098" y="2033705"/>
            <a:ext cx="947206" cy="432048"/>
          </a:xfrm>
          <a:prstGeom prst="trapezoid">
            <a:avLst>
              <a:gd name="adj" fmla="val 336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6692836" y="2867867"/>
            <a:ext cx="736628" cy="1423295"/>
          </a:xfrm>
          <a:prstGeom prst="triangle">
            <a:avLst>
              <a:gd name="adj" fmla="val 98981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665712" y="3583185"/>
            <a:ext cx="914400" cy="9144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7164288" y="1995686"/>
            <a:ext cx="530352" cy="536042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673824" y="2880685"/>
            <a:ext cx="914400" cy="1602838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853845" y="3147814"/>
            <a:ext cx="554359" cy="114502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845732" y="3770372"/>
            <a:ext cx="554359" cy="55436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592707" y="3646334"/>
            <a:ext cx="914400" cy="9144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ручной ввод 9"/>
          <p:cNvSpPr/>
          <p:nvPr/>
        </p:nvSpPr>
        <p:spPr>
          <a:xfrm flipH="1">
            <a:off x="3504067" y="1691465"/>
            <a:ext cx="1167110" cy="457200"/>
          </a:xfrm>
          <a:prstGeom prst="flowChartManualInp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755392" y="3833504"/>
            <a:ext cx="589029" cy="54006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 descr="Раздаточный материал для занятия на тему &amp;quot;Формирование начальных знаний о  геометрических фигурах в ДОО&amp;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03" t="10116" r="27347" b="16660"/>
          <a:stretch/>
        </p:blipFill>
        <p:spPr bwMode="auto">
          <a:xfrm>
            <a:off x="7694640" y="3010445"/>
            <a:ext cx="955963" cy="1145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расный шар сияющий 3D прозрачный PNG | PNG Pla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856" y="2503612"/>
            <a:ext cx="887232" cy="75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3236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9" grpId="0" animBg="1"/>
      <p:bldP spid="20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28" y="-937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44216" y="335215"/>
            <a:ext cx="648072" cy="596831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24817" y="279688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26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Shakllar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bo‘laklarga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bo‘lingan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AutoShape 4" descr="груша PNG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59104" y="3275508"/>
            <a:ext cx="563388" cy="12144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3409818"/>
            <a:ext cx="1152128" cy="10801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779912" y="3379664"/>
            <a:ext cx="1152128" cy="10801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16200000">
            <a:off x="5373796" y="3224675"/>
            <a:ext cx="1060704" cy="1224136"/>
          </a:xfrm>
          <a:prstGeom prst="triangle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092280" y="3275508"/>
            <a:ext cx="1194273" cy="114458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70514" y="3869439"/>
            <a:ext cx="74523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835696" y="3949878"/>
            <a:ext cx="14401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671900" y="3723878"/>
            <a:ext cx="136815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671900" y="4083918"/>
            <a:ext cx="136815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220072" y="3836742"/>
            <a:ext cx="136815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7005340" y="3851154"/>
            <a:ext cx="136815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трелка вправо 19"/>
          <p:cNvSpPr/>
          <p:nvPr/>
        </p:nvSpPr>
        <p:spPr>
          <a:xfrm rot="16200000">
            <a:off x="810075" y="2825331"/>
            <a:ext cx="461446" cy="24231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rot="16200000">
            <a:off x="2325053" y="2825332"/>
            <a:ext cx="461446" cy="24231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rot="16200000">
            <a:off x="4125253" y="2825331"/>
            <a:ext cx="461446" cy="24231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16200000">
            <a:off x="5807159" y="2825332"/>
            <a:ext cx="461446" cy="24231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rot="16200000">
            <a:off x="7458693" y="2825331"/>
            <a:ext cx="461446" cy="24231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325843" y="4876006"/>
            <a:ext cx="8376256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713784" y="1131590"/>
            <a:ext cx="563388" cy="136815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08920" y="1734657"/>
            <a:ext cx="613572" cy="1620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835696" y="1198183"/>
            <a:ext cx="1296144" cy="12349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1744934" y="1734656"/>
            <a:ext cx="1458914" cy="1620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 rot="5400000">
            <a:off x="1754311" y="1780038"/>
            <a:ext cx="1458914" cy="1620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3586746" y="1198183"/>
            <a:ext cx="1296144" cy="12349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462413" y="1589928"/>
            <a:ext cx="1458914" cy="723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581138" y="1995686"/>
            <a:ext cx="1458914" cy="723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 rot="16200000">
            <a:off x="5214657" y="1203597"/>
            <a:ext cx="1234966" cy="1224136"/>
          </a:xfrm>
          <a:prstGeom prst="triangle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5129310" y="1779483"/>
            <a:ext cx="1458914" cy="723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7092279" y="1203598"/>
            <a:ext cx="1194273" cy="115212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6827638" y="1746186"/>
            <a:ext cx="1458914" cy="723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V="1">
            <a:off x="2546775" y="3293645"/>
            <a:ext cx="9001" cy="131246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2922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6" grpId="0" animBg="1"/>
      <p:bldP spid="27" grpId="0" animBg="1"/>
      <p:bldP spid="28" grpId="0" animBg="1"/>
      <p:bldP spid="29" grpId="0" animBg="1"/>
      <p:bldP spid="32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28" y="-937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44216" y="335215"/>
            <a:ext cx="648072" cy="596831"/>
          </a:xfrm>
          <a:prstGeom prst="ellips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24817" y="279688"/>
            <a:ext cx="8348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27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AutoShape 4" descr="груша PNG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24" t="62473" r="26119" b="12339"/>
          <a:stretch/>
        </p:blipFill>
        <p:spPr bwMode="auto">
          <a:xfrm>
            <a:off x="4860032" y="1563638"/>
            <a:ext cx="3914157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9983" y="1004423"/>
            <a:ext cx="45520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Binoning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bo‘yi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va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eniga</a:t>
            </a:r>
            <a:r>
              <a:rPr lang="en-US" sz="3200" dirty="0" smtClean="0">
                <a:solidFill>
                  <a:srgbClr val="002060"/>
                </a:solidFill>
              </a:rPr>
              <a:t> 4 </a:t>
            </a:r>
            <a:r>
              <a:rPr lang="en-US" sz="3200" dirty="0" err="1" smtClean="0">
                <a:solidFill>
                  <a:srgbClr val="002060"/>
                </a:solidFill>
              </a:rPr>
              <a:t>qatordan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ustun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qo‘yilgan</a:t>
            </a:r>
            <a:r>
              <a:rPr lang="en-US" sz="3200" dirty="0" smtClean="0">
                <a:solidFill>
                  <a:srgbClr val="002060"/>
                </a:solidFill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</a:rPr>
              <a:t>Undagi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barcha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ustunlar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soni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8104" y="999015"/>
            <a:ext cx="2407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12 </a:t>
            </a:r>
            <a:r>
              <a:rPr lang="en-US" sz="3600" dirty="0" smtClean="0">
                <a:solidFill>
                  <a:srgbClr val="FF0000"/>
                </a:solidFill>
              </a:rPr>
              <a:t>ta </a:t>
            </a:r>
            <a:r>
              <a:rPr lang="en-US" sz="3600" dirty="0" err="1" smtClean="0">
                <a:solidFill>
                  <a:srgbClr val="FF0000"/>
                </a:solidFill>
              </a:rPr>
              <a:t>ustun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829" y="2974192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</a:rPr>
              <a:t>Bino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bo‘laklarida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qanday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geometrik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shakllar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bor</a:t>
            </a:r>
            <a:r>
              <a:rPr lang="en-US" sz="3200" dirty="0">
                <a:solidFill>
                  <a:srgbClr val="002060"/>
                </a:solidFill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5432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181</Words>
  <Application>Microsoft Office PowerPoint</Application>
  <PresentationFormat>Экран (16:9)</PresentationFormat>
  <Paragraphs>55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24</cp:revision>
  <dcterms:created xsi:type="dcterms:W3CDTF">2022-01-17T08:17:42Z</dcterms:created>
  <dcterms:modified xsi:type="dcterms:W3CDTF">2022-01-18T06:37:23Z</dcterms:modified>
</cp:coreProperties>
</file>