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6" r:id="rId5"/>
    <p:sldId id="262" r:id="rId6"/>
    <p:sldId id="263" r:id="rId7"/>
    <p:sldId id="264" r:id="rId8"/>
    <p:sldId id="265" r:id="rId9"/>
    <p:sldId id="259" r:id="rId10"/>
    <p:sldId id="268" r:id="rId11"/>
    <p:sldId id="25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hablon-proshhay-nachalnaya-shkola-prevyu – КГОБУ &amp;quot;Петропавловск-Камчатская  школа №1 для детей с ОВЗ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0"/>
            <a:ext cx="9396536" cy="52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1847639"/>
            <a:ext cx="6048672" cy="770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170765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Matematika</a:t>
            </a:r>
            <a:r>
              <a:rPr lang="en-US" sz="54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   2-sinf</a:t>
            </a:r>
            <a:endParaRPr lang="ru-RU" sz="54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23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569550" y="384474"/>
            <a:ext cx="576064" cy="552005"/>
          </a:xfrm>
          <a:prstGeom prst="ellipse">
            <a:avLst/>
          </a:prstGeom>
          <a:solidFill>
            <a:srgbClr val="FEF4E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41436" y="337310"/>
            <a:ext cx="86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44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90148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 err="1" smtClean="0">
                <a:solidFill>
                  <a:srgbClr val="002060"/>
                </a:solidFill>
              </a:rPr>
              <a:t>Hisoblaymiz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(184-bet)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720" y="1290561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36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29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915" y="1478109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94069" y="2415416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200019" y="1275606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14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38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90214" y="1492024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00368" y="2400461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40179" y="1290561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39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13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3540528" y="2415416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08331" y="1290561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16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38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98526" y="1492024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908680" y="2415416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76483" y="1320221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48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45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3915" y="3203101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276832" y="2445076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668344" y="1309831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34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20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358539" y="1492024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7568693" y="2434686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07932" y="1478108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44236" y="1535664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+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3719" y="3148629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93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11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94068" y="4273484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00018" y="3133674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99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15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100367" y="4258529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40178" y="3148629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89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10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540527" y="4273484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08330" y="3148629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77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30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908679" y="4273484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76482" y="3178289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85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11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276831" y="4303144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3" y="3167899"/>
            <a:ext cx="78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39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10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7568692" y="4292754"/>
            <a:ext cx="7808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88351" y="3240961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07932" y="3226006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86039" y="3226005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8647" y="324315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43567" y="324315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юбители книг | Идеи для обустройства класса, Школьные идеи, Дошкольни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8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21220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E’tiboringiz</a:t>
            </a:r>
            <a:r>
              <a:rPr lang="en-US" sz="4800" i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5355" y="2859781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uchun</a:t>
            </a:r>
            <a:endParaRPr lang="ru-RU" sz="4800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3274648"/>
            <a:ext cx="329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rahmat</a:t>
            </a:r>
            <a:r>
              <a:rPr lang="en-US" sz="4800" i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!</a:t>
            </a:r>
            <a:endParaRPr lang="ru-RU" sz="4800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122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Школьные Принадлежности Пнг , Free Transparent Clipart - Clipart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Lamoda научит студентов ВШЭ комплаенсу и этике | Oboro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6" name="Picture 12" descr="Школьная доска на прозрачном фо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1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491630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topshiriqni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	 	 </a:t>
            </a:r>
            <a:r>
              <a:rPr lang="en-US" sz="4800" dirty="0" err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tekshiramiz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182-bet. 38-misol</a:t>
            </a:r>
            <a:endParaRPr lang="ru-RU" sz="4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456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78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5656" y="25980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Hisoblaymiz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va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bo‘sh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joylarni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to‘ldiramiz</a:t>
            </a:r>
            <a:r>
              <a:rPr lang="en-US" sz="3600" dirty="0" smtClean="0">
                <a:solidFill>
                  <a:srgbClr val="C00000"/>
                </a:solidFill>
              </a:rPr>
              <a:t>. (182-bet)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38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1707654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12 : 2 = </a:t>
            </a:r>
            <a:r>
              <a:rPr lang="en-US" sz="3600" dirty="0" smtClean="0">
                <a:solidFill>
                  <a:srgbClr val="002060"/>
                </a:solidFill>
              </a:rPr>
              <a:t>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427734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 x 6 = 12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5431" y="1712184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16 : 4 = __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6748" y="2358515"/>
            <a:ext cx="236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 x __ = 16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8058" y="2355726"/>
            <a:ext cx="236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 x __ = 18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1707654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18 : 3 = __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3" name="Picture 20" descr="Classroom Classroom Male And Female Student Illustration, Classroom  Classroom Illustration, Classroom, Male Student PNG Transparent Clipart  Image and PSD File for Free Downloa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015" r="16112" b="8918"/>
          <a:stretch/>
        </p:blipFill>
        <p:spPr bwMode="auto">
          <a:xfrm>
            <a:off x="5167773" y="3291830"/>
            <a:ext cx="1180286" cy="15285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Classroom Classroom Male And Female Student Illustration, Classroom  Classroom Illustration, Classroom, Male Student PNG Transparent Clipart  Image and PSD File for Free Downloa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9" t="13200" r="50000" b="12971"/>
          <a:stretch/>
        </p:blipFill>
        <p:spPr bwMode="auto">
          <a:xfrm>
            <a:off x="2195736" y="3175984"/>
            <a:ext cx="1152128" cy="1635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4048" y="170765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485" y="234951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4368" y="16889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6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3451" y="23585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6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155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59808"/>
            <a:ext cx="73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Natijalar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to‘g‘ri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bo‘ladigan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mos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sonlarni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topamiz</a:t>
            </a:r>
            <a:r>
              <a:rPr lang="en-US" sz="3200" dirty="0" smtClean="0">
                <a:solidFill>
                  <a:srgbClr val="C00000"/>
                </a:solidFill>
              </a:rPr>
              <a:t>. 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39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4552" y="1590531"/>
            <a:ext cx="3528393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14752" y="159053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90816" y="1601873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6880" y="1601873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66680" y="1601873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90616" y="159053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38487" y="2132821"/>
            <a:ext cx="1728193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91879" y="213282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15815" y="2121481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50769" y="2663770"/>
            <a:ext cx="3528393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490616" y="2663771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66680" y="267511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03097" y="267511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02897" y="2675112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326833" y="2663771"/>
            <a:ext cx="0" cy="5309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325569" y="3186804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25569" y="3717753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25569" y="4248702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489352" y="3186804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66880" y="2132821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866880" y="2663770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866880" y="3194719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491879" y="1059582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996441" y="1532840"/>
            <a:ext cx="3591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   x          =   1    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0985" y="1001890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87410" y="2075129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55355" y="3113983"/>
            <a:ext cx="90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</a:t>
            </a:r>
            <a:r>
              <a:rPr lang="ru-RU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03845" y="4191010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03845" y="3664617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39773" y="3113983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29080" y="1463563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0152" y="3137027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66880" y="3725668"/>
            <a:ext cx="577328" cy="53094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940152" y="3667976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53669" y="2028781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x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72305" y="2617420"/>
            <a:ext cx="3591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    x         =    1    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15802" y="2540473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26057" y="2524123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203" y="2002985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3483" y="1532840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8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9475" y="2066326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9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53669" y="2601287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0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05131" y="3112971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7782" y="2606078"/>
            <a:ext cx="60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10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155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19" y="271538"/>
            <a:ext cx="5420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Taqqoslaymiz</a:t>
            </a:r>
            <a:r>
              <a:rPr lang="en-US" sz="4000" dirty="0" smtClean="0">
                <a:solidFill>
                  <a:srgbClr val="C00000"/>
                </a:solidFill>
              </a:rPr>
              <a:t>. </a:t>
            </a:r>
            <a:r>
              <a:rPr lang="en-US" sz="3600" dirty="0" smtClean="0">
                <a:solidFill>
                  <a:srgbClr val="C00000"/>
                </a:solidFill>
              </a:rPr>
              <a:t>(183-bet)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40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275606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42	  42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03648" y="1370171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41731" y="1922631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68	  87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89803" y="2017196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41731" y="2568962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50	  52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03" y="2663527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61077" y="1214336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98	  97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09149" y="1308901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47232" y="1861361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89	  98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95304" y="1955926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647232" y="2507692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43	  54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95304" y="2602257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602069" y="1214336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76	  75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250141" y="1308901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588224" y="1861361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82	  28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236296" y="1955926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588224" y="2507692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46	  36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236296" y="2602257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389803" y="1185777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=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0504" y="181941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87791" y="2488241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5304" y="178225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5304" y="241312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0800000">
            <a:off x="4326426" y="1182212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0800000">
            <a:off x="7267418" y="118648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>
            <a:off x="7257007" y="1850588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0800000">
            <a:off x="7267418" y="247439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5154" y="3569768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62	  24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353226" y="3664333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629954" y="3557304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96	  96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278026" y="3651869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553409" y="3563012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84	  68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201481" y="3657577"/>
            <a:ext cx="472058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 rot="10800000">
            <a:off x="1360092" y="3532864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91809" y="3449939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=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0800000">
            <a:off x="7218758" y="3523263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&lt;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04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155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3587" y="406725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</a:rPr>
              <a:t>Berilgan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juftmi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yoki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toqmi</a:t>
            </a:r>
            <a:r>
              <a:rPr lang="en-US" sz="3200" dirty="0" smtClean="0">
                <a:solidFill>
                  <a:srgbClr val="002060"/>
                </a:solidFill>
              </a:rPr>
              <a:t>? Agar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son </a:t>
            </a:r>
            <a:r>
              <a:rPr lang="en-US" sz="3200" dirty="0" err="1" smtClean="0">
                <a:solidFill>
                  <a:srgbClr val="002060"/>
                </a:solidFill>
              </a:rPr>
              <a:t>juft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bo‘lsa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belgiga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juft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sonlarni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en-US" sz="3200" dirty="0" err="1" smtClean="0">
                <a:solidFill>
                  <a:srgbClr val="002060"/>
                </a:solidFill>
              </a:rPr>
              <a:t>toq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bo‘lsa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belgiga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toq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sonlarni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aytamiz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41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276" y="2298040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__ &lt; 38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2093" y="2287649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__ &gt; 32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2287648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29 &lt; __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2287647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54 &lt; __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952" y="3651870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45 &lt; __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3637844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12 &lt; __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3637843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__ &lt; 73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3637842"/>
            <a:ext cx="17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__ &lt; 60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198" y="228764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36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6723" y="229430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34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13961" y="229804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0185" y="229804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56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38270" y="363410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47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3721" y="363410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14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4008" y="363410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71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63410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58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916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155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32980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</a:rPr>
              <a:t>Shaklni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ikkiga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bo‘lib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shu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bo‘laklardan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kvadrat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yasash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mumkinmi</a:t>
            </a:r>
            <a:r>
              <a:rPr lang="en-US" sz="3200" dirty="0" smtClean="0">
                <a:solidFill>
                  <a:srgbClr val="002060"/>
                </a:solidFill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</a:rPr>
              <a:t>Kataklarni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sanash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yoki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chamalash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yordamida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42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" name="Picture 4" descr="Как распечатать лист A4 в клетку: шаблоны разлинованных листов в клетку и  инструкция, как сделать лист в клетку в Word самому - MS Office Word -  Работа на компьютере: инструкции и советы -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7" r="-2937" b="22844"/>
          <a:stretch/>
        </p:blipFill>
        <p:spPr bwMode="auto">
          <a:xfrm>
            <a:off x="2411760" y="1923678"/>
            <a:ext cx="4149643" cy="293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2483768" y="3391650"/>
            <a:ext cx="0" cy="1412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3768" y="3402140"/>
            <a:ext cx="1250957" cy="5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34725" y="2067694"/>
            <a:ext cx="0" cy="13401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734725" y="2067694"/>
            <a:ext cx="1269784" cy="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004509" y="2051499"/>
            <a:ext cx="0" cy="686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04509" y="2737768"/>
            <a:ext cx="1280654" cy="5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285163" y="2721575"/>
            <a:ext cx="0" cy="1381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4509" y="4104409"/>
            <a:ext cx="1293858" cy="65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010991" y="4097824"/>
            <a:ext cx="0" cy="686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489401" y="4784093"/>
            <a:ext cx="2521590" cy="1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010991" y="2711163"/>
            <a:ext cx="0" cy="13819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483768" y="2072008"/>
            <a:ext cx="5633" cy="13405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480412" y="2067694"/>
            <a:ext cx="1269784" cy="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5696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155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3521" y="271538"/>
            <a:ext cx="6878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Masala </a:t>
            </a:r>
            <a:r>
              <a:rPr lang="en-US" sz="4000" dirty="0" err="1" smtClean="0">
                <a:solidFill>
                  <a:srgbClr val="C00000"/>
                </a:solidFill>
              </a:rPr>
              <a:t>tuzamiz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va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yechamiz</a:t>
            </a:r>
            <a:r>
              <a:rPr lang="en-US" sz="4000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931" y="1166495"/>
            <a:ext cx="3794720" cy="15798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43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049" y="2161542"/>
            <a:ext cx="3130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4   4   4        47</a:t>
            </a:r>
            <a:endParaRPr lang="ru-RU" sz="3200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53944" y="2076322"/>
            <a:ext cx="29259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круглая скобка 10"/>
          <p:cNvSpPr/>
          <p:nvPr/>
        </p:nvSpPr>
        <p:spPr>
          <a:xfrm rot="5400000" flipH="1">
            <a:off x="1014650" y="1937948"/>
            <a:ext cx="127326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5400000" flipH="1">
            <a:off x="1504075" y="1937173"/>
            <a:ext cx="127326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круглая скобка 12"/>
          <p:cNvSpPr/>
          <p:nvPr/>
        </p:nvSpPr>
        <p:spPr>
          <a:xfrm rot="5400000" flipH="1">
            <a:off x="1988311" y="1937560"/>
            <a:ext cx="128101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круглая скобка 13"/>
          <p:cNvSpPr/>
          <p:nvPr/>
        </p:nvSpPr>
        <p:spPr>
          <a:xfrm rot="5400000" flipH="1">
            <a:off x="2984369" y="1430437"/>
            <a:ext cx="128101" cy="14629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64629" y="1347614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5616" y="1362278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02792" y="1362278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2094419" y="1362278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90597" y="1366551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20" name="Левая круглая скобка 19"/>
          <p:cNvSpPr/>
          <p:nvPr/>
        </p:nvSpPr>
        <p:spPr>
          <a:xfrm rot="5400000">
            <a:off x="2192603" y="362779"/>
            <a:ext cx="242432" cy="293218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93183" y="1096423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46460" y="1177436"/>
            <a:ext cx="3794720" cy="15798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06578" y="2172483"/>
            <a:ext cx="3130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4   4   4         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21473" y="2087263"/>
            <a:ext cx="29259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Левая круглая скобка 24"/>
          <p:cNvSpPr/>
          <p:nvPr/>
        </p:nvSpPr>
        <p:spPr>
          <a:xfrm rot="5400000" flipH="1">
            <a:off x="7151898" y="1441378"/>
            <a:ext cx="128101" cy="14629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758126" y="1377492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31" name="Левая круглая скобка 30"/>
          <p:cNvSpPr/>
          <p:nvPr/>
        </p:nvSpPr>
        <p:spPr>
          <a:xfrm rot="5400000">
            <a:off x="6360132" y="373720"/>
            <a:ext cx="242432" cy="293218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60712" y="110736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47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3" name="Левая круглая скобка 32"/>
          <p:cNvSpPr/>
          <p:nvPr/>
        </p:nvSpPr>
        <p:spPr>
          <a:xfrm rot="5400000" flipH="1">
            <a:off x="6162842" y="1927720"/>
            <a:ext cx="128101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Левая круглая скобка 33"/>
          <p:cNvSpPr/>
          <p:nvPr/>
        </p:nvSpPr>
        <p:spPr>
          <a:xfrm rot="5400000" flipH="1">
            <a:off x="5668492" y="1927720"/>
            <a:ext cx="128101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Левая круглая скобка 34"/>
          <p:cNvSpPr/>
          <p:nvPr/>
        </p:nvSpPr>
        <p:spPr>
          <a:xfrm rot="5400000" flipH="1">
            <a:off x="5182451" y="1929270"/>
            <a:ext cx="128101" cy="448738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375290" y="2793633"/>
            <a:ext cx="1552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</a:rPr>
              <a:t>Yechish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32158" y="1358555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83145" y="137321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70321" y="137321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6261948" y="137321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ru-RU" sz="6000" dirty="0"/>
          </a:p>
        </p:txBody>
      </p:sp>
      <p:sp>
        <p:nvSpPr>
          <p:cNvPr id="37" name="TextBox 36"/>
          <p:cNvSpPr txBox="1"/>
          <p:nvPr/>
        </p:nvSpPr>
        <p:spPr>
          <a:xfrm>
            <a:off x="578931" y="3291830"/>
            <a:ext cx="3145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1) 4·3=12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49" y="3787175"/>
            <a:ext cx="3145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2) </a:t>
            </a:r>
            <a:r>
              <a:rPr lang="en-US" sz="3200" dirty="0" smtClean="0">
                <a:solidFill>
                  <a:srgbClr val="002060"/>
                </a:solidFill>
              </a:rPr>
              <a:t>12+47=59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5274" y="2766908"/>
            <a:ext cx="1552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</a:rPr>
              <a:t>Yechish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10545" y="3291829"/>
            <a:ext cx="3145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1) </a:t>
            </a:r>
            <a:r>
              <a:rPr lang="en-US" sz="3200" dirty="0" smtClean="0">
                <a:solidFill>
                  <a:srgbClr val="002060"/>
                </a:solidFill>
              </a:rPr>
              <a:t>4·3=12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0546" y="3787175"/>
            <a:ext cx="3145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2) </a:t>
            </a:r>
            <a:r>
              <a:rPr lang="en-US" sz="3200" dirty="0" smtClean="0">
                <a:solidFill>
                  <a:srgbClr val="002060"/>
                </a:solidFill>
              </a:rPr>
              <a:t>47-12=35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568" y="4210588"/>
            <a:ext cx="4161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</a:rPr>
              <a:t>Javob</a:t>
            </a:r>
            <a:r>
              <a:rPr lang="en-US" sz="3200" b="1" i="1" dirty="0" smtClean="0">
                <a:solidFill>
                  <a:srgbClr val="002060"/>
                </a:solidFill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</a:rPr>
              <a:t>jami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59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76480" y="4229652"/>
            <a:ext cx="4161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</a:rPr>
              <a:t>Javob</a:t>
            </a:r>
            <a:r>
              <a:rPr lang="en-US" sz="3200" b="1" i="1" dirty="0" smtClean="0">
                <a:solidFill>
                  <a:srgbClr val="002060"/>
                </a:solidFill>
              </a:rPr>
              <a:t>: </a:t>
            </a:r>
            <a:r>
              <a:rPr lang="en-US" sz="3200" dirty="0" smtClean="0">
                <a:solidFill>
                  <a:srgbClr val="002060"/>
                </a:solidFill>
              </a:rPr>
              <a:t>4-bo‘lak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35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69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Школьные Принадлежности Пнг , Free Transparent Clipart - Clipart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Lamoda научит студентов ВШЭ комплаенсу и этике | Oboro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6" name="Picture 12" descr="Школьная доска на прозрачном фо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1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779366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topshiriq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184-bet. 44-misol</a:t>
            </a:r>
            <a:endParaRPr lang="ru-RU" sz="4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885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296</Words>
  <Application>Microsoft Office PowerPoint</Application>
  <PresentationFormat>Экран (16:9)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22</cp:revision>
  <dcterms:created xsi:type="dcterms:W3CDTF">2022-01-19T12:42:53Z</dcterms:created>
  <dcterms:modified xsi:type="dcterms:W3CDTF">2022-01-22T07:43:55Z</dcterms:modified>
</cp:coreProperties>
</file>