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6" r:id="rId7"/>
    <p:sldId id="264" r:id="rId8"/>
    <p:sldId id="265" r:id="rId9"/>
    <p:sldId id="259" r:id="rId10"/>
    <p:sldId id="266" r:id="rId11"/>
    <p:sldId id="26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Школьный коллаж - бесплатный шаблон для создания презентации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для фотошопа школьные пнг — Tekos72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0211" cy="5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05292">
            <a:off x="2180475" y="1275606"/>
            <a:ext cx="47792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  <a:latin typeface="+mj-lt"/>
              </a:rPr>
              <a:t>Matematika</a:t>
            </a:r>
            <a:endParaRPr lang="en-US" sz="7200" i="1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7200" i="1" dirty="0" smtClean="0">
                <a:solidFill>
                  <a:srgbClr val="C00000"/>
                </a:solidFill>
                <a:latin typeface="+mj-lt"/>
              </a:rPr>
              <a:t>	 </a:t>
            </a:r>
            <a:r>
              <a:rPr lang="en-US" sz="6000" i="1" dirty="0" smtClean="0">
                <a:solidFill>
                  <a:srgbClr val="C00000"/>
                </a:solidFill>
                <a:latin typeface="+mj-lt"/>
              </a:rPr>
              <a:t>2-sinf</a:t>
            </a:r>
            <a:endParaRPr lang="ru-RU" sz="6000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519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10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77875" y="339502"/>
            <a:ext cx="760088" cy="6731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547" y="3546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48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4801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Qutilarga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28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kivi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72 ta mandarin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solindi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Jami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kivi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mandarin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qutilarga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solingan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432" y="3219822"/>
            <a:ext cx="2304256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93688" y="3219822"/>
            <a:ext cx="5222728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5400000">
            <a:off x="4435373" y="221953"/>
            <a:ext cx="163093" cy="7454975"/>
          </a:xfrm>
          <a:prstGeom prst="rightBracke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 rot="5400000" flipH="1">
            <a:off x="5620517" y="393501"/>
            <a:ext cx="169069" cy="5112569"/>
          </a:xfrm>
          <a:prstGeom prst="rightBracke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 flipH="1">
            <a:off x="1857022" y="1797659"/>
            <a:ext cx="169070" cy="2304251"/>
          </a:xfrm>
          <a:prstGeom prst="rightBracke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17162" y="4075853"/>
            <a:ext cx="871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? ta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034" y="2295537"/>
            <a:ext cx="202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28 ta </a:t>
            </a:r>
            <a:r>
              <a:rPr lang="en-US" sz="3600" dirty="0" err="1" smtClean="0">
                <a:solidFill>
                  <a:srgbClr val="7030A0"/>
                </a:solidFill>
              </a:rPr>
              <a:t>kivi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2318577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72 ta mandarin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4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нимэ GIF рамка - Рамки для фото Красивые картинки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491630"/>
            <a:ext cx="52698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66"/>
                </a:solidFill>
              </a:rPr>
              <a:t>   </a:t>
            </a:r>
            <a:r>
              <a:rPr lang="en-US" sz="6600" i="1" dirty="0" err="1" smtClean="0">
                <a:solidFill>
                  <a:srgbClr val="FF0066"/>
                </a:solidFill>
              </a:rPr>
              <a:t>E’tiboringiz</a:t>
            </a:r>
            <a:r>
              <a:rPr lang="en-US" sz="6600" i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6600" i="1" dirty="0" err="1" smtClean="0">
                <a:solidFill>
                  <a:srgbClr val="FF0066"/>
                </a:solidFill>
              </a:rPr>
              <a:t>uchun</a:t>
            </a:r>
            <a:r>
              <a:rPr lang="en-US" sz="6600" i="1" dirty="0" smtClean="0">
                <a:solidFill>
                  <a:srgbClr val="FF0066"/>
                </a:solidFill>
              </a:rPr>
              <a:t> </a:t>
            </a:r>
            <a:r>
              <a:rPr lang="en-US" sz="6600" i="1" dirty="0" err="1" smtClean="0">
                <a:solidFill>
                  <a:srgbClr val="FF0066"/>
                </a:solidFill>
              </a:rPr>
              <a:t>rahmat</a:t>
            </a:r>
            <a:r>
              <a:rPr lang="en-US" sz="6600" i="1" dirty="0" smtClean="0">
                <a:solidFill>
                  <a:srgbClr val="FF0066"/>
                </a:solidFill>
              </a:rPr>
              <a:t>!</a:t>
            </a:r>
            <a:endParaRPr lang="ru-RU" sz="66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784880"/>
            <a:ext cx="53437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>
                <a:solidFill>
                  <a:srgbClr val="C00000"/>
                </a:solidFill>
              </a:rPr>
              <a:t>	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tekshiramiz</a:t>
            </a:r>
            <a:r>
              <a:rPr lang="en-US" sz="48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  184-bet. 44-misol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2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1436" y="337310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44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err="1" smtClean="0">
                <a:solidFill>
                  <a:srgbClr val="002060"/>
                </a:solidFill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(184-bet)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0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15" y="147810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69" y="241541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00019" y="1275606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90214" y="149202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100368" y="2400461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40179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40528" y="241541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08331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98526" y="149202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908680" y="241541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6483" y="132022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48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45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3915" y="3203101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276832" y="244507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68344" y="130983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58539" y="149202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568693" y="243468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07932" y="147810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44236" y="15356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19" y="314862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94068" y="427348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00018" y="3133674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15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00367" y="4258529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40178" y="314862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540527" y="427348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8330" y="314862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908679" y="427348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6482" y="317828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276831" y="430314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668343" y="3167899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568692" y="429275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88351" y="3240961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7932" y="3226006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86039" y="3226005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8647" y="324315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43567" y="324315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043" y="235746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00019" y="235008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1224" y="23705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8331" y="235008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76482" y="235008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93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68344" y="237055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1415" y="421876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64415" y="422967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31223" y="422289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79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08331" y="421534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47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64120" y="424289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74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68343" y="422288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29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875" y="23236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923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483411" y="1275606"/>
            <a:ext cx="1584176" cy="1061427"/>
          </a:xfrm>
          <a:prstGeom prst="triangle">
            <a:avLst>
              <a:gd name="adj" fmla="val 59689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944885" y="1246479"/>
            <a:ext cx="1449299" cy="1012352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3268053">
            <a:off x="4606554" y="1346009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1106">
            <a:off x="1755056" y="966203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371918">
            <a:off x="677299" y="93937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5298309">
            <a:off x="329183" y="178181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235435">
            <a:off x="1993525" y="173866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2297" y="2173313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8451" y="87529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8491" y="240663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6 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0344" y="2248523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8471459">
            <a:off x="3275329" y="1289257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4322117">
            <a:off x="7297041" y="154303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136" y="2859782"/>
            <a:ext cx="3680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P=2+3+3+2+5=15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42" y="3332629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P=15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2802" y="3219822"/>
            <a:ext cx="402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P=5+3+4+6=18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8129" y="3701727"/>
            <a:ext cx="218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P=18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6012160" y="1416784"/>
            <a:ext cx="1631032" cy="1029213"/>
          </a:xfrm>
          <a:prstGeom prst="trapezoid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7993156">
            <a:off x="5547719" y="1565121"/>
            <a:ext cx="1400517" cy="5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228184" y="1409733"/>
            <a:ext cx="579699" cy="103626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7685796">
            <a:off x="5752490" y="1480938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817" y="3841479"/>
            <a:ext cx="402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P=5+4+6=15 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817" y="4291231"/>
            <a:ext cx="218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P=15 </a:t>
            </a:r>
            <a:r>
              <a:rPr lang="en-US" sz="32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7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875" y="23236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6923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Shakllarning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perimetri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santimetr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269248">
            <a:off x="3046635" y="1318772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8054071">
            <a:off x="1283635" y="1342509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3439657">
            <a:off x="1385870" y="2247763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7483952">
            <a:off x="2973831" y="2188989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4603" y="2638125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047793">
            <a:off x="5215346" y="1167679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603487">
            <a:off x="6446810" y="1119971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136" y="3219822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P=3+3+3+3+3+3=18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42" y="3692669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P=3·6=18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6631" y="3210635"/>
            <a:ext cx="359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P=4+4+4+4=16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0651" y="3701727"/>
            <a:ext cx="3031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P=4·4=16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5538024" y="1231761"/>
            <a:ext cx="1659276" cy="152632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9047793">
            <a:off x="6469896" y="2240824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648559">
            <a:off x="5227945" y="2240825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899046" y="1410480"/>
            <a:ext cx="1538612" cy="1262820"/>
          </a:xfrm>
          <a:prstGeom prst="hexagon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172863" y="908281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452" y="4155926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P=18 </a:t>
            </a:r>
            <a:r>
              <a:rPr lang="en-US" sz="32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0651" y="4219223"/>
            <a:ext cx="218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P=16 </a:t>
            </a:r>
            <a:r>
              <a:rPr lang="en-US" sz="32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cm</a:t>
            </a:r>
            <a:endParaRPr lang="ru-RU"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4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77875" y="339502"/>
            <a:ext cx="760088" cy="6731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1547" y="3546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46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6923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(184-bet)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207" y="1345033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011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88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310" y="1275606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76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32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6470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94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61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4622" y="129056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26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84971" y="241541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2774" y="132022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47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4635" y="1309831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46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4643" y="1382893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4224" y="1367938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331" y="1367937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4939" y="1385089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9859" y="1385089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707" y="236069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65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0707" y="23716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515" y="236482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33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84623" y="235728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54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0412" y="238482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28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44635" y="236482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29</a:t>
            </a:r>
            <a:endParaRPr lang="ru-RU" sz="3600" b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616538" y="242017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37430" y="2420174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35896" y="2408875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174797" y="23862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7919" y="2398556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Мультяшный маленький мальчик учится на столе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94" y="3219822"/>
            <a:ext cx="1820336" cy="164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18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77875" y="339502"/>
            <a:ext cx="760088" cy="6731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547" y="3546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79" y="267494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Savatda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Bog‘dan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yana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72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kelib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savatga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solinganidan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keyin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savatdagi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olmalar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97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Avval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savatda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png-transparent-fruit-gift-basket-fruit-basket-assorted-colorof-apple-illustration-natural-foods-food-chili-pep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4120"/>
            <a:ext cx="3407547" cy="20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12" y="3321288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1" y="2618703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9" y="2787774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блоко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9804"/>
            <a:ext cx="68180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Яблоко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34" y="3321288"/>
            <a:ext cx="68180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Яблоко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83" y="2686541"/>
            <a:ext cx="68180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Яблоко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46" y="2526404"/>
            <a:ext cx="681801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35" y="2269222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72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6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77875" y="339502"/>
            <a:ext cx="760088" cy="67312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547" y="35460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47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917307"/>
            <a:ext cx="381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Uzib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72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png-transparent-fruit-gift-basket-fruit-basket-assorted-colorof-apple-illustration-natural-foods-food-chili-pepp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12629"/>
            <a:ext cx="2793204" cy="17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72890" y="2071176"/>
            <a:ext cx="31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?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973" y="1493371"/>
            <a:ext cx="381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97 ta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2890" y="2656569"/>
            <a:ext cx="318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Yechish</a:t>
            </a:r>
            <a:r>
              <a:rPr lang="en-US" sz="36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97-72=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3221563"/>
            <a:ext cx="704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savatda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25 ta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5158" y="2638444"/>
            <a:ext cx="160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25 (ta)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1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995686"/>
            <a:ext cx="5864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</a:rPr>
              <a:t>:</a:t>
            </a:r>
            <a:r>
              <a:rPr lang="en-US" sz="4800" dirty="0">
                <a:solidFill>
                  <a:srgbClr val="C00000"/>
                </a:solidFill>
              </a:rPr>
              <a:t>	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800" dirty="0" smtClean="0">
                <a:solidFill>
                  <a:srgbClr val="C00000"/>
                </a:solidFill>
              </a:rPr>
              <a:t>185-bet</a:t>
            </a:r>
            <a:r>
              <a:rPr lang="en-US" sz="4800" dirty="0" smtClean="0">
                <a:solidFill>
                  <a:srgbClr val="C00000"/>
                </a:solidFill>
              </a:rPr>
              <a:t>. </a:t>
            </a:r>
            <a:r>
              <a:rPr lang="en-US" sz="4800" dirty="0" smtClean="0">
                <a:solidFill>
                  <a:srgbClr val="C00000"/>
                </a:solidFill>
              </a:rPr>
              <a:t>48-masala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268</Words>
  <Application>Microsoft Office PowerPoint</Application>
  <PresentationFormat>Экран (16:9)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19</cp:revision>
  <dcterms:created xsi:type="dcterms:W3CDTF">2022-01-20T04:15:58Z</dcterms:created>
  <dcterms:modified xsi:type="dcterms:W3CDTF">2022-01-20T16:03:11Z</dcterms:modified>
</cp:coreProperties>
</file>