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61" r:id="rId5"/>
    <p:sldId id="262" r:id="rId6"/>
    <p:sldId id="263" r:id="rId7"/>
    <p:sldId id="259" r:id="rId8"/>
    <p:sldId id="264" r:id="rId9"/>
    <p:sldId id="258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9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Школа рамка орнамент картинки, стоковые фото Школа рамка орнамент |  Depositpho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48"/>
            <a:ext cx="9144000" cy="5145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195736" y="1347614"/>
            <a:ext cx="4032448" cy="864095"/>
          </a:xfrm>
          <a:prstGeom prst="roundRect">
            <a:avLst/>
          </a:prstGeom>
          <a:solidFill>
            <a:srgbClr val="33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231085" y="1196046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 err="1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Matematika</a:t>
            </a:r>
            <a:r>
              <a:rPr lang="en-US" sz="5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5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23928" y="2506585"/>
            <a:ext cx="2016224" cy="580095"/>
          </a:xfrm>
          <a:prstGeom prst="roundRect">
            <a:avLst/>
          </a:prstGeom>
          <a:solidFill>
            <a:srgbClr val="33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i="1" dirty="0" smtClean="0">
                <a:latin typeface="+mj-lt"/>
                <a:cs typeface="Times New Roman" panose="02020603050405020304" pitchFamily="18" charset="0"/>
              </a:rPr>
              <a:t>2-sinf</a:t>
            </a:r>
            <a:endParaRPr lang="ru-RU" sz="4800" i="1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16719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Презентация &quot;Правила поведения в начальной школе&quot; 1 клас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04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214139" y="4289442"/>
            <a:ext cx="3528392" cy="5865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067944" y="2139702"/>
            <a:ext cx="3744416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391980" y="2198643"/>
            <a:ext cx="30963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  </a:t>
            </a:r>
            <a:r>
              <a:rPr lang="en-US" sz="5400" dirty="0" smtClean="0">
                <a:solidFill>
                  <a:schemeClr val="bg1"/>
                </a:solidFill>
              </a:rPr>
              <a:t>185-bet. </a:t>
            </a:r>
          </a:p>
          <a:p>
            <a:r>
              <a:rPr lang="en-US" sz="5400" dirty="0" smtClean="0">
                <a:solidFill>
                  <a:schemeClr val="bg1"/>
                </a:solidFill>
              </a:rPr>
              <a:t>48-masala</a:t>
            </a:r>
            <a:endParaRPr lang="ru-RU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1388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410" y="0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377875" y="339502"/>
            <a:ext cx="760088" cy="67312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31547" y="35460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48</a:t>
            </a:r>
            <a:endParaRPr lang="ru-RU" sz="36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9432" y="1695835"/>
            <a:ext cx="2304256" cy="4572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93688" y="1695835"/>
            <a:ext cx="5222728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авая круглая скобка 7"/>
          <p:cNvSpPr/>
          <p:nvPr/>
        </p:nvSpPr>
        <p:spPr>
          <a:xfrm rot="5400000">
            <a:off x="4435373" y="-1302034"/>
            <a:ext cx="163093" cy="7454975"/>
          </a:xfrm>
          <a:prstGeom prst="rightBracke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авая круглая скобка 8"/>
          <p:cNvSpPr/>
          <p:nvPr/>
        </p:nvSpPr>
        <p:spPr>
          <a:xfrm rot="5400000" flipH="1">
            <a:off x="5620517" y="-1130486"/>
            <a:ext cx="169069" cy="5112569"/>
          </a:xfrm>
          <a:prstGeom prst="rightBracke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авая круглая скобка 9"/>
          <p:cNvSpPr/>
          <p:nvPr/>
        </p:nvSpPr>
        <p:spPr>
          <a:xfrm rot="5400000" flipH="1">
            <a:off x="1857022" y="273672"/>
            <a:ext cx="169070" cy="2304251"/>
          </a:xfrm>
          <a:prstGeom prst="rightBracke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708694" y="2429475"/>
            <a:ext cx="871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? ta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034" y="771550"/>
            <a:ext cx="20276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28 ta </a:t>
            </a:r>
            <a:r>
              <a:rPr lang="en-US" sz="3600" dirty="0" err="1" smtClean="0">
                <a:solidFill>
                  <a:srgbClr val="7030A0"/>
                </a:solidFill>
              </a:rPr>
              <a:t>kivi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3968" y="794590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72 ta mandarin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4096" y="3003798"/>
            <a:ext cx="80291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 smtClean="0">
                <a:solidFill>
                  <a:srgbClr val="7030A0"/>
                </a:solidFill>
              </a:rPr>
              <a:t>Yechish</a:t>
            </a:r>
            <a:r>
              <a:rPr lang="en-US" sz="3600" b="1" i="1" dirty="0" smtClean="0">
                <a:solidFill>
                  <a:srgbClr val="7030A0"/>
                </a:solidFill>
              </a:rPr>
              <a:t>:</a:t>
            </a:r>
            <a:r>
              <a:rPr lang="en-US" sz="3600" dirty="0" smtClean="0">
                <a:solidFill>
                  <a:srgbClr val="002060"/>
                </a:solidFill>
              </a:rPr>
              <a:t> 28+72=100 (ta)</a:t>
            </a:r>
          </a:p>
          <a:p>
            <a:r>
              <a:rPr lang="en-US" sz="3600" b="1" i="1" dirty="0" err="1" smtClean="0">
                <a:solidFill>
                  <a:srgbClr val="7030A0"/>
                </a:solidFill>
              </a:rPr>
              <a:t>Javob</a:t>
            </a:r>
            <a:r>
              <a:rPr lang="en-US" sz="3600" b="1" i="1" dirty="0" smtClean="0">
                <a:solidFill>
                  <a:srgbClr val="7030A0"/>
                </a:solidFill>
              </a:rPr>
              <a:t>: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jami</a:t>
            </a:r>
            <a:r>
              <a:rPr lang="en-US" sz="3600" dirty="0" smtClean="0">
                <a:solidFill>
                  <a:srgbClr val="002060"/>
                </a:solidFill>
              </a:rPr>
              <a:t> 100 ta </a:t>
            </a:r>
            <a:r>
              <a:rPr lang="en-US" sz="3600" dirty="0" err="1" smtClean="0">
                <a:solidFill>
                  <a:srgbClr val="002060"/>
                </a:solidFill>
              </a:rPr>
              <a:t>kivi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va</a:t>
            </a:r>
            <a:r>
              <a:rPr lang="en-US" sz="3600" dirty="0" smtClean="0">
                <a:solidFill>
                  <a:srgbClr val="002060"/>
                </a:solidFill>
              </a:rPr>
              <a:t> mandarin </a:t>
            </a:r>
            <a:r>
              <a:rPr lang="en-US" sz="3600" dirty="0" err="1" smtClean="0">
                <a:solidFill>
                  <a:srgbClr val="002060"/>
                </a:solidFill>
              </a:rPr>
              <a:t>qutilarga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solingan</a:t>
            </a:r>
            <a:r>
              <a:rPr lang="en-US" sz="3600" dirty="0" smtClean="0">
                <a:solidFill>
                  <a:srgbClr val="002060"/>
                </a:solidFill>
              </a:rPr>
              <a:t>.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20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410" y="0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377875" y="339502"/>
            <a:ext cx="760088" cy="67312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31547" y="35460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49</a:t>
            </a:r>
            <a:endParaRPr lang="ru-RU" sz="36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381406"/>
            <a:ext cx="7538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7030A0"/>
                </a:solidFill>
              </a:rPr>
              <a:t>Rasm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asosida</a:t>
            </a:r>
            <a:r>
              <a:rPr lang="en-US" sz="3600" dirty="0" smtClean="0">
                <a:solidFill>
                  <a:srgbClr val="7030A0"/>
                </a:solidFill>
              </a:rPr>
              <a:t> masala </a:t>
            </a:r>
            <a:r>
              <a:rPr lang="en-US" sz="3600" dirty="0" err="1" smtClean="0">
                <a:solidFill>
                  <a:srgbClr val="7030A0"/>
                </a:solidFill>
              </a:rPr>
              <a:t>tuzing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va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yeching</a:t>
            </a:r>
            <a:r>
              <a:rPr lang="en-US" sz="3600" dirty="0" smtClean="0">
                <a:solidFill>
                  <a:srgbClr val="7030A0"/>
                </a:solidFill>
              </a:rPr>
              <a:t>.</a:t>
            </a:r>
            <a:endParaRPr lang="ru-RU" sz="3600" dirty="0">
              <a:solidFill>
                <a:srgbClr val="7030A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15816" y="1703060"/>
            <a:ext cx="156247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915816" y="2476775"/>
            <a:ext cx="156247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15816" y="3270126"/>
            <a:ext cx="156247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508104" y="3272311"/>
            <a:ext cx="1872208" cy="233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478288" y="2474687"/>
            <a:ext cx="102981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478288" y="3270126"/>
            <a:ext cx="1029816" cy="903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991658" y="3270126"/>
            <a:ext cx="5767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6660232" y="2427734"/>
            <a:ext cx="190821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982056" y="2449438"/>
            <a:ext cx="5767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568444" y="2427734"/>
            <a:ext cx="0" cy="8423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4644008" y="1707654"/>
            <a:ext cx="190821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552220" y="1707654"/>
            <a:ext cx="0" cy="7417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2930383" y="3198118"/>
            <a:ext cx="0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4478288" y="3198118"/>
            <a:ext cx="0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5508104" y="3207149"/>
            <a:ext cx="0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7380312" y="3198118"/>
            <a:ext cx="0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5508104" y="2394667"/>
            <a:ext cx="0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4478288" y="2386849"/>
            <a:ext cx="0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930383" y="2386849"/>
            <a:ext cx="0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2915816" y="1637170"/>
            <a:ext cx="0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4478288" y="1628867"/>
            <a:ext cx="0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495560" y="2685351"/>
            <a:ext cx="18249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16 ta </a:t>
            </a:r>
            <a:r>
              <a:rPr lang="en-US" sz="3200" dirty="0" err="1" smtClean="0">
                <a:solidFill>
                  <a:srgbClr val="002060"/>
                </a:solidFill>
              </a:rPr>
              <a:t>ko‘p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01724" y="1794146"/>
            <a:ext cx="16165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5 ta </a:t>
            </a:r>
            <a:r>
              <a:rPr lang="en-US" sz="3200" dirty="0" err="1" smtClean="0">
                <a:solidFill>
                  <a:srgbClr val="002060"/>
                </a:solidFill>
              </a:rPr>
              <a:t>ko‘p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138341" y="1059582"/>
            <a:ext cx="11174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10 ta 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D:\gratis-png-mapa-del-globo-terraqueo-globo-azu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574" y="1173111"/>
            <a:ext cx="1251190" cy="1072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Степлер 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2809" y="2078546"/>
            <a:ext cx="779370" cy="879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Маркер «Пиши-стирай», синий — Купить за 327 тг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39635">
            <a:off x="1495961" y="2698023"/>
            <a:ext cx="1256507" cy="1099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749431" y="3412381"/>
            <a:ext cx="580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solidFill>
                  <a:srgbClr val="7030A0"/>
                </a:solidFill>
              </a:rPr>
              <a:t>Yechish</a:t>
            </a:r>
            <a:r>
              <a:rPr lang="en-US" sz="3200" b="1" i="1" dirty="0" smtClean="0">
                <a:solidFill>
                  <a:srgbClr val="7030A0"/>
                </a:solidFill>
              </a:rPr>
              <a:t>:</a:t>
            </a:r>
            <a:r>
              <a:rPr lang="en-US" sz="3200" dirty="0" smtClean="0">
                <a:solidFill>
                  <a:srgbClr val="002060"/>
                </a:solidFill>
              </a:rPr>
              <a:t> 1) 10+5=15 (ta) – </a:t>
            </a:r>
            <a:r>
              <a:rPr lang="en-US" sz="3200" dirty="0" err="1" smtClean="0">
                <a:solidFill>
                  <a:srgbClr val="002060"/>
                </a:solidFill>
              </a:rPr>
              <a:t>stepler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166078" y="3860202"/>
            <a:ext cx="50261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2) 15+16=31 (ta) – </a:t>
            </a:r>
            <a:r>
              <a:rPr lang="en-US" sz="3200" dirty="0" err="1" smtClean="0">
                <a:solidFill>
                  <a:srgbClr val="002060"/>
                </a:solidFill>
              </a:rPr>
              <a:t>flomaster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52039" y="4287657"/>
            <a:ext cx="7419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solidFill>
                  <a:srgbClr val="7030A0"/>
                </a:solidFill>
              </a:rPr>
              <a:t>Javob</a:t>
            </a:r>
            <a:r>
              <a:rPr lang="en-US" sz="3200" b="1" i="1" dirty="0" smtClean="0">
                <a:solidFill>
                  <a:srgbClr val="7030A0"/>
                </a:solidFill>
              </a:rPr>
              <a:t>:</a:t>
            </a:r>
            <a:r>
              <a:rPr lang="en-US" sz="3200" dirty="0" smtClean="0">
                <a:solidFill>
                  <a:srgbClr val="002060"/>
                </a:solidFill>
              </a:rPr>
              <a:t> 31 ta </a:t>
            </a:r>
            <a:r>
              <a:rPr lang="en-US" sz="3200" dirty="0" err="1" smtClean="0">
                <a:solidFill>
                  <a:srgbClr val="002060"/>
                </a:solidFill>
              </a:rPr>
              <a:t>flomaster</a:t>
            </a:r>
            <a:r>
              <a:rPr lang="en-US" sz="3200" dirty="0" smtClean="0">
                <a:solidFill>
                  <a:srgbClr val="002060"/>
                </a:solidFill>
              </a:rPr>
              <a:t>. 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3648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1" grpId="0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410" y="0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377875" y="411510"/>
            <a:ext cx="652743" cy="60111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7874" y="391069"/>
            <a:ext cx="652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50</a:t>
            </a:r>
            <a:endParaRPr lang="ru-RU" sz="36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339502"/>
            <a:ext cx="77300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err="1" smtClean="0">
                <a:solidFill>
                  <a:srgbClr val="C00000"/>
                </a:solidFill>
              </a:rPr>
              <a:t>Ifodalarning</a:t>
            </a:r>
            <a:r>
              <a:rPr lang="en-US" sz="3400" dirty="0" smtClean="0">
                <a:solidFill>
                  <a:srgbClr val="C00000"/>
                </a:solidFill>
              </a:rPr>
              <a:t> </a:t>
            </a:r>
            <a:r>
              <a:rPr lang="en-US" sz="3400" dirty="0" err="1" smtClean="0">
                <a:solidFill>
                  <a:srgbClr val="C00000"/>
                </a:solidFill>
              </a:rPr>
              <a:t>qiymati</a:t>
            </a:r>
            <a:r>
              <a:rPr lang="en-US" sz="3400" dirty="0" smtClean="0">
                <a:solidFill>
                  <a:srgbClr val="C00000"/>
                </a:solidFill>
              </a:rPr>
              <a:t> </a:t>
            </a:r>
            <a:r>
              <a:rPr lang="en-US" sz="3400" dirty="0" err="1" smtClean="0">
                <a:solidFill>
                  <a:srgbClr val="C00000"/>
                </a:solidFill>
              </a:rPr>
              <a:t>to‘g‘ri</a:t>
            </a:r>
            <a:r>
              <a:rPr lang="en-US" sz="3400" dirty="0" smtClean="0">
                <a:solidFill>
                  <a:srgbClr val="C00000"/>
                </a:solidFill>
              </a:rPr>
              <a:t> </a:t>
            </a:r>
            <a:r>
              <a:rPr lang="en-US" sz="3400" dirty="0" err="1" smtClean="0">
                <a:solidFill>
                  <a:srgbClr val="C00000"/>
                </a:solidFill>
              </a:rPr>
              <a:t>hisoblanganmi</a:t>
            </a:r>
            <a:r>
              <a:rPr lang="en-US" sz="3400" dirty="0" smtClean="0">
                <a:solidFill>
                  <a:srgbClr val="C00000"/>
                </a:solidFill>
              </a:rPr>
              <a:t>?</a:t>
            </a:r>
            <a:endParaRPr lang="ru-RU" sz="34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7493" y="1347614"/>
            <a:ext cx="2488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(3+7)·4-12=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68889" y="1347614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52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7493" y="2274755"/>
            <a:ext cx="2344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7-1+55:5=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39752" y="2274755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17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9501" y="3219828"/>
            <a:ext cx="2344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15+8-4:2=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18122" y="3219827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21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35070" y="1336682"/>
            <a:ext cx="2344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5+8·2-4=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29421" y="1336681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22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85627" y="2284605"/>
            <a:ext cx="2344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5·4+9-2=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72816" y="2274754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27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85627" y="3208890"/>
            <a:ext cx="27043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11+(10-4)·9=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79377" y="3197145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65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70346" y="1338804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28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29421" y="1336679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17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5547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6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7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35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36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  <p:bldP spid="9" grpId="0"/>
      <p:bldP spid="11" grpId="0"/>
      <p:bldP spid="13" grpId="0"/>
      <p:bldP spid="15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878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98874" y="267494"/>
            <a:ext cx="75149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</a:rPr>
              <a:t>Namuna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asosida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yig‘indilarni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topamiz</a:t>
            </a:r>
            <a:r>
              <a:rPr lang="en-US" sz="3600" dirty="0" smtClean="0">
                <a:solidFill>
                  <a:srgbClr val="C00000"/>
                </a:solidFill>
              </a:rPr>
              <a:t>. 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67544" y="394558"/>
            <a:ext cx="79208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11568" y="38426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51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9" name="Шестиугольник 8"/>
          <p:cNvSpPr/>
          <p:nvPr/>
        </p:nvSpPr>
        <p:spPr>
          <a:xfrm rot="19671265">
            <a:off x="1279195" y="1561564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Шестиугольник 9"/>
          <p:cNvSpPr/>
          <p:nvPr/>
        </p:nvSpPr>
        <p:spPr>
          <a:xfrm rot="19671265">
            <a:off x="948896" y="2236292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Шестиугольник 10"/>
          <p:cNvSpPr/>
          <p:nvPr/>
        </p:nvSpPr>
        <p:spPr>
          <a:xfrm rot="19671265">
            <a:off x="1678859" y="2184388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Шестиугольник 11"/>
          <p:cNvSpPr/>
          <p:nvPr/>
        </p:nvSpPr>
        <p:spPr>
          <a:xfrm rot="19671265">
            <a:off x="591951" y="2868076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Шестиугольник 12"/>
          <p:cNvSpPr/>
          <p:nvPr/>
        </p:nvSpPr>
        <p:spPr>
          <a:xfrm rot="19671265">
            <a:off x="1329834" y="2849584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Шестиугольник 13"/>
          <p:cNvSpPr/>
          <p:nvPr/>
        </p:nvSpPr>
        <p:spPr>
          <a:xfrm rot="19671265">
            <a:off x="2059797" y="2797680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Шестиугольник 14"/>
          <p:cNvSpPr/>
          <p:nvPr/>
        </p:nvSpPr>
        <p:spPr>
          <a:xfrm rot="19671265">
            <a:off x="3947049" y="1496928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Шестиугольник 15"/>
          <p:cNvSpPr/>
          <p:nvPr/>
        </p:nvSpPr>
        <p:spPr>
          <a:xfrm rot="19671265">
            <a:off x="3616750" y="2171656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Шестиугольник 16"/>
          <p:cNvSpPr/>
          <p:nvPr/>
        </p:nvSpPr>
        <p:spPr>
          <a:xfrm rot="19671265">
            <a:off x="4346713" y="2119752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Шестиугольник 17"/>
          <p:cNvSpPr/>
          <p:nvPr/>
        </p:nvSpPr>
        <p:spPr>
          <a:xfrm rot="19671265">
            <a:off x="3274243" y="2813832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Шестиугольник 18"/>
          <p:cNvSpPr/>
          <p:nvPr/>
        </p:nvSpPr>
        <p:spPr>
          <a:xfrm rot="19671265">
            <a:off x="3997688" y="2784948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Шестиугольник 19"/>
          <p:cNvSpPr/>
          <p:nvPr/>
        </p:nvSpPr>
        <p:spPr>
          <a:xfrm rot="19671265">
            <a:off x="4727651" y="2733044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Шестиугольник 20"/>
          <p:cNvSpPr/>
          <p:nvPr/>
        </p:nvSpPr>
        <p:spPr>
          <a:xfrm rot="19671265">
            <a:off x="6739748" y="1441526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Шестиугольник 21"/>
          <p:cNvSpPr/>
          <p:nvPr/>
        </p:nvSpPr>
        <p:spPr>
          <a:xfrm rot="19671265">
            <a:off x="6409449" y="2116254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Шестиугольник 22"/>
          <p:cNvSpPr/>
          <p:nvPr/>
        </p:nvSpPr>
        <p:spPr>
          <a:xfrm rot="19671265">
            <a:off x="7139412" y="2064350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462136" y="2132395"/>
            <a:ext cx="8117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48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24" name="Шестиугольник 23"/>
          <p:cNvSpPr/>
          <p:nvPr/>
        </p:nvSpPr>
        <p:spPr>
          <a:xfrm rot="19671265">
            <a:off x="6066748" y="2766580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Шестиугольник 24"/>
          <p:cNvSpPr/>
          <p:nvPr/>
        </p:nvSpPr>
        <p:spPr>
          <a:xfrm rot="19671265">
            <a:off x="6790387" y="2729546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Шестиугольник 25"/>
          <p:cNvSpPr/>
          <p:nvPr/>
        </p:nvSpPr>
        <p:spPr>
          <a:xfrm rot="19671265">
            <a:off x="7520350" y="2677642"/>
            <a:ext cx="857353" cy="740169"/>
          </a:xfrm>
          <a:prstGeom prst="hexagon">
            <a:avLst>
              <a:gd name="adj" fmla="val 27776"/>
              <a:gd name="vf" fmla="val 1154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1360179" y="1539054"/>
            <a:ext cx="7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86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25392" y="2200529"/>
            <a:ext cx="7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47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55454" y="2187797"/>
            <a:ext cx="7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39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98874" y="2874202"/>
            <a:ext cx="7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25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1637" y="2872814"/>
            <a:ext cx="7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22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07535" y="2813821"/>
            <a:ext cx="7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14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032909" y="2818771"/>
            <a:ext cx="7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32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309464" y="2817383"/>
            <a:ext cx="7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18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85974" y="2757884"/>
            <a:ext cx="7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18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838125" y="2767770"/>
            <a:ext cx="7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17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57659" y="2801089"/>
            <a:ext cx="7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31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582896" y="2741967"/>
            <a:ext cx="786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27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3618" y="2168317"/>
            <a:ext cx="8208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50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418409" y="2151012"/>
            <a:ext cx="7806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50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870039" y="1492643"/>
            <a:ext cx="11197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100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204817" y="2102834"/>
            <a:ext cx="8079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44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18007" y="1457667"/>
            <a:ext cx="7008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92</a:t>
            </a:r>
            <a:endParaRPr lang="ru-RU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3123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7" grpId="0"/>
      <p:bldP spid="28" grpId="0"/>
      <p:bldP spid="29" grpId="0"/>
      <p:bldP spid="39" grpId="0"/>
      <p:bldP spid="40" grpId="0"/>
      <p:bldP spid="41" grpId="0"/>
      <p:bldP spid="42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Детское) для оформления стендов,рисования + ...) . Обсуждение на  LiveInternet - Российский Сервис Онлайн-Дневник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62"/>
            <a:ext cx="9144000" cy="5148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Буратино |Рамки с героями мультфильмов | ФОТОШОП онлай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62"/>
            <a:ext cx="9144000" cy="5148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 rot="416142">
            <a:off x="2918345" y="1466439"/>
            <a:ext cx="55305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Mustaqil</a:t>
            </a:r>
            <a:r>
              <a:rPr lang="en-US" sz="48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topshiriq</a:t>
            </a:r>
            <a:r>
              <a:rPr lang="en-US" sz="48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185-bet. 52-masala</a:t>
            </a:r>
            <a:endParaRPr lang="ru-RU" sz="48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69689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878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378503" y="374625"/>
            <a:ext cx="2380290" cy="468933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77913" y="843558"/>
            <a:ext cx="518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  </a:t>
            </a:r>
            <a:r>
              <a:rPr lang="en-US" sz="3200" dirty="0" err="1" smtClean="0">
                <a:solidFill>
                  <a:srgbClr val="002060"/>
                </a:solidFill>
              </a:rPr>
              <a:t>Shaxmat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to‘garagida</a:t>
            </a:r>
            <a:r>
              <a:rPr lang="en-US" sz="3200" dirty="0" smtClean="0">
                <a:solidFill>
                  <a:srgbClr val="002060"/>
                </a:solidFill>
              </a:rPr>
              <a:t>  17 ta </a:t>
            </a:r>
            <a:r>
              <a:rPr lang="en-US" sz="3200" dirty="0" err="1" smtClean="0">
                <a:solidFill>
                  <a:srgbClr val="002060"/>
                </a:solidFill>
              </a:rPr>
              <a:t>o‘g‘il</a:t>
            </a:r>
            <a:r>
              <a:rPr lang="en-US" sz="3200" dirty="0" smtClean="0">
                <a:solidFill>
                  <a:srgbClr val="002060"/>
                </a:solidFill>
              </a:rPr>
              <a:t> bola </a:t>
            </a:r>
            <a:r>
              <a:rPr lang="en-US" sz="3200" dirty="0" err="1" smtClean="0">
                <a:solidFill>
                  <a:srgbClr val="002060"/>
                </a:solidFill>
              </a:rPr>
              <a:t>va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bir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nechta</a:t>
            </a:r>
            <a:r>
              <a:rPr lang="en-US" sz="3200" dirty="0" smtClean="0">
                <a:solidFill>
                  <a:srgbClr val="002060"/>
                </a:solidFill>
              </a:rPr>
              <a:t>  </a:t>
            </a:r>
            <a:r>
              <a:rPr lang="en-US" sz="3200" dirty="0" err="1" smtClean="0">
                <a:solidFill>
                  <a:srgbClr val="002060"/>
                </a:solidFill>
              </a:rPr>
              <a:t>qiz</a:t>
            </a:r>
            <a:r>
              <a:rPr lang="en-US" sz="3200" dirty="0" smtClean="0">
                <a:solidFill>
                  <a:srgbClr val="002060"/>
                </a:solidFill>
              </a:rPr>
              <a:t> bola </a:t>
            </a:r>
            <a:r>
              <a:rPr lang="en-US" sz="3200" dirty="0" err="1" smtClean="0">
                <a:solidFill>
                  <a:srgbClr val="002060"/>
                </a:solidFill>
              </a:rPr>
              <a:t>bor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edi</a:t>
            </a:r>
            <a:r>
              <a:rPr lang="en-US" sz="3200" dirty="0" smtClean="0">
                <a:solidFill>
                  <a:srgbClr val="002060"/>
                </a:solidFill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</a:rPr>
              <a:t>To‘garakka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yana</a:t>
            </a:r>
            <a:r>
              <a:rPr lang="en-US" sz="3200" dirty="0" smtClean="0">
                <a:solidFill>
                  <a:srgbClr val="002060"/>
                </a:solidFill>
              </a:rPr>
              <a:t> 8 ta </a:t>
            </a:r>
            <a:r>
              <a:rPr lang="en-US" sz="3200" dirty="0" err="1" smtClean="0">
                <a:solidFill>
                  <a:srgbClr val="002060"/>
                </a:solidFill>
              </a:rPr>
              <a:t>qiz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qo‘shilganidan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keyin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qizlar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soni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o‘g‘il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bolalar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sonidan</a:t>
            </a:r>
            <a:r>
              <a:rPr lang="en-US" sz="3200" dirty="0" smtClean="0">
                <a:solidFill>
                  <a:srgbClr val="002060"/>
                </a:solidFill>
              </a:rPr>
              <a:t> 4 ta </a:t>
            </a:r>
            <a:r>
              <a:rPr lang="en-US" sz="3200" dirty="0" err="1" smtClean="0">
                <a:solidFill>
                  <a:srgbClr val="002060"/>
                </a:solidFill>
              </a:rPr>
              <a:t>kam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bo‘ldi</a:t>
            </a:r>
            <a:r>
              <a:rPr lang="en-US" sz="3200" dirty="0" smtClean="0">
                <a:solidFill>
                  <a:srgbClr val="002060"/>
                </a:solidFill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</a:rPr>
              <a:t>Shaxmat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to‘garagida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</a:p>
          <a:p>
            <a:r>
              <a:rPr lang="en-US" sz="3200" dirty="0" err="1" smtClean="0">
                <a:solidFill>
                  <a:srgbClr val="002060"/>
                </a:solidFill>
              </a:rPr>
              <a:t>nechta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qiz</a:t>
            </a:r>
            <a:r>
              <a:rPr lang="en-US" sz="3200" dirty="0" smtClean="0">
                <a:solidFill>
                  <a:srgbClr val="002060"/>
                </a:solidFill>
              </a:rPr>
              <a:t> bola </a:t>
            </a:r>
            <a:r>
              <a:rPr lang="en-US" sz="3200" dirty="0" err="1" smtClean="0">
                <a:solidFill>
                  <a:srgbClr val="002060"/>
                </a:solidFill>
              </a:rPr>
              <a:t>bo‘lgan</a:t>
            </a:r>
            <a:r>
              <a:rPr lang="en-US" sz="3200" dirty="0" smtClean="0">
                <a:solidFill>
                  <a:srgbClr val="002060"/>
                </a:solidFill>
              </a:rPr>
              <a:t>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34118" y="238979"/>
            <a:ext cx="23246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52-masala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1026" name="Picture 2" descr="Идеи на тему «Шахматы» (24) | шахматы, шахматные фигуры, искусство  сальвадора дал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018" y="1704109"/>
            <a:ext cx="3127029" cy="2416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434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Детское) для оформления стендов,рисования + ...) . Обсуждение на  LiveInternet - Российский Сервис Онлайн-Дневник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62"/>
            <a:ext cx="9144000" cy="5148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Буратино |Рамки с героями мультфильмов | ФОТОШОП онлай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62"/>
            <a:ext cx="9144000" cy="5148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 rot="416142">
            <a:off x="2643186" y="1605814"/>
            <a:ext cx="55305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Salomat</a:t>
            </a:r>
            <a:r>
              <a:rPr lang="en-US" sz="60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bo‘ling</a:t>
            </a:r>
            <a:r>
              <a:rPr lang="en-US" sz="60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!</a:t>
            </a:r>
            <a:endParaRPr lang="ru-RU" sz="60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67233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179</Words>
  <Application>Microsoft Office PowerPoint</Application>
  <PresentationFormat>Экран (16:9)</PresentationFormat>
  <Paragraphs>60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12</cp:revision>
  <dcterms:created xsi:type="dcterms:W3CDTF">2022-01-20T17:22:18Z</dcterms:created>
  <dcterms:modified xsi:type="dcterms:W3CDTF">2022-01-21T13:45:13Z</dcterms:modified>
</cp:coreProperties>
</file>