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59" r:id="rId8"/>
    <p:sldId id="264" r:id="rId9"/>
    <p:sldId id="258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Школа рамка орнамент картинки, стоковые фото Школа рамка орнамент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8"/>
            <a:ext cx="9144000" cy="514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195736" y="1347614"/>
            <a:ext cx="4032448" cy="864095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31085" y="119604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Matematika</a:t>
            </a:r>
            <a:r>
              <a:rPr lang="en-US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2506585"/>
            <a:ext cx="2016224" cy="580095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latin typeface="+mj-lt"/>
                <a:cs typeface="Times New Roman" panose="02020603050405020304" pitchFamily="18" charset="0"/>
              </a:rPr>
              <a:t>2-sinf</a:t>
            </a:r>
            <a:endParaRPr lang="ru-RU" sz="4800" i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671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езентация &quot;Правила поведения в начальной школе&quot; 1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4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14139" y="4289442"/>
            <a:ext cx="3528392" cy="586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139702"/>
            <a:ext cx="374441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91980" y="2198643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</a:t>
            </a:r>
            <a:r>
              <a:rPr lang="en-US" sz="5400" dirty="0" smtClean="0">
                <a:solidFill>
                  <a:schemeClr val="bg1"/>
                </a:solidFill>
              </a:rPr>
              <a:t>185-bet. 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48-masala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38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10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77875" y="339502"/>
            <a:ext cx="760088" cy="67312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7" y="3546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48</a:t>
            </a:r>
            <a:endParaRPr lang="ru-RU" sz="36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432" y="1695835"/>
            <a:ext cx="2304256" cy="457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93688" y="1695835"/>
            <a:ext cx="5222728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4435373" y="-1302034"/>
            <a:ext cx="163093" cy="7454975"/>
          </a:xfrm>
          <a:prstGeom prst="rightBracke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 flipH="1">
            <a:off x="5620517" y="-1130486"/>
            <a:ext cx="169069" cy="5112569"/>
          </a:xfrm>
          <a:prstGeom prst="rightBracke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 flipH="1">
            <a:off x="1857022" y="273672"/>
            <a:ext cx="169070" cy="2304251"/>
          </a:xfrm>
          <a:prstGeom prst="rightBracke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08694" y="2429475"/>
            <a:ext cx="87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? ta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034" y="771550"/>
            <a:ext cx="202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28 ta </a:t>
            </a:r>
            <a:r>
              <a:rPr lang="en-US" sz="3600" dirty="0" err="1" smtClean="0">
                <a:solidFill>
                  <a:srgbClr val="7030A0"/>
                </a:solidFill>
              </a:rPr>
              <a:t>kivi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79459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72 ta mandarin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096" y="3003798"/>
            <a:ext cx="8029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7030A0"/>
                </a:solidFill>
              </a:rPr>
              <a:t>Yechish</a:t>
            </a:r>
            <a:r>
              <a:rPr lang="en-US" sz="3600" b="1" i="1" dirty="0" smtClean="0">
                <a:solidFill>
                  <a:srgbClr val="7030A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28+72=100 (ta)</a:t>
            </a:r>
          </a:p>
          <a:p>
            <a:r>
              <a:rPr lang="en-US" sz="3600" b="1" i="1" dirty="0" err="1" smtClean="0">
                <a:solidFill>
                  <a:srgbClr val="7030A0"/>
                </a:solidFill>
              </a:rPr>
              <a:t>Javob</a:t>
            </a:r>
            <a:r>
              <a:rPr lang="en-US" sz="3600" b="1" i="1" dirty="0" smtClean="0">
                <a:solidFill>
                  <a:srgbClr val="7030A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jami</a:t>
            </a:r>
            <a:r>
              <a:rPr lang="en-US" sz="3600" dirty="0" smtClean="0">
                <a:solidFill>
                  <a:srgbClr val="002060"/>
                </a:solidFill>
              </a:rPr>
              <a:t> 100 ta </a:t>
            </a:r>
            <a:r>
              <a:rPr lang="en-US" sz="3600" dirty="0" err="1" smtClean="0">
                <a:solidFill>
                  <a:srgbClr val="002060"/>
                </a:solidFill>
              </a:rPr>
              <a:t>kivi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va</a:t>
            </a:r>
            <a:r>
              <a:rPr lang="en-US" sz="3600" dirty="0" smtClean="0">
                <a:solidFill>
                  <a:srgbClr val="002060"/>
                </a:solidFill>
              </a:rPr>
              <a:t> mandarin </a:t>
            </a:r>
            <a:r>
              <a:rPr lang="en-US" sz="3600" dirty="0" err="1" smtClean="0">
                <a:solidFill>
                  <a:srgbClr val="002060"/>
                </a:solidFill>
              </a:rPr>
              <a:t>qutilarga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solingan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0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10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77875" y="339502"/>
            <a:ext cx="760088" cy="67312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7" y="35460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49</a:t>
            </a:r>
            <a:endParaRPr lang="ru-RU" sz="36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81406"/>
            <a:ext cx="7538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Rasm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asosida</a:t>
            </a:r>
            <a:r>
              <a:rPr lang="en-US" sz="3600" dirty="0" smtClean="0">
                <a:solidFill>
                  <a:srgbClr val="7030A0"/>
                </a:solidFill>
              </a:rPr>
              <a:t> masala </a:t>
            </a:r>
            <a:r>
              <a:rPr lang="en-US" sz="3600" dirty="0" err="1" smtClean="0">
                <a:solidFill>
                  <a:srgbClr val="7030A0"/>
                </a:solidFill>
              </a:rPr>
              <a:t>tuzing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va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yeching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ru-RU" sz="3600" dirty="0">
              <a:solidFill>
                <a:srgbClr val="7030A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15816" y="1703060"/>
            <a:ext cx="15624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2476775"/>
            <a:ext cx="15624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3270126"/>
            <a:ext cx="15624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508104" y="3272311"/>
            <a:ext cx="1872208" cy="23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78288" y="2474687"/>
            <a:ext cx="10298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78288" y="3270126"/>
            <a:ext cx="1029816" cy="903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991658" y="3270126"/>
            <a:ext cx="5767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660232" y="2427734"/>
            <a:ext cx="19082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82056" y="2449438"/>
            <a:ext cx="5767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568444" y="2427734"/>
            <a:ext cx="0" cy="8423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644008" y="1707654"/>
            <a:ext cx="19082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552220" y="1707654"/>
            <a:ext cx="0" cy="7417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930383" y="3198118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478288" y="3198118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508104" y="3207149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380312" y="3198118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508104" y="2394667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478288" y="2386849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930383" y="2386849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915816" y="1637170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478288" y="1628867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95560" y="2685351"/>
            <a:ext cx="1824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16 ta </a:t>
            </a:r>
            <a:r>
              <a:rPr lang="en-US" sz="3200" dirty="0" err="1" smtClean="0">
                <a:solidFill>
                  <a:srgbClr val="002060"/>
                </a:solidFill>
              </a:rPr>
              <a:t>ko‘p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01724" y="1794146"/>
            <a:ext cx="161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5 ta </a:t>
            </a:r>
            <a:r>
              <a:rPr lang="en-US" sz="3200" dirty="0" err="1" smtClean="0">
                <a:solidFill>
                  <a:srgbClr val="002060"/>
                </a:solidFill>
              </a:rPr>
              <a:t>ko‘p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8341" y="1059582"/>
            <a:ext cx="1117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10 ta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gratis-png-mapa-del-globo-terraqueo-globo-azu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74" y="1173111"/>
            <a:ext cx="1251190" cy="107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теплер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2809" y="2078546"/>
            <a:ext cx="779370" cy="87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аркер «Пиши-стирай», синий — Купить за 327 тг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9635">
            <a:off x="1495961" y="2698023"/>
            <a:ext cx="1256507" cy="109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749431" y="3412381"/>
            <a:ext cx="5809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7030A0"/>
                </a:solidFill>
              </a:rPr>
              <a:t>Yechish</a:t>
            </a:r>
            <a:r>
              <a:rPr lang="en-US" sz="3200" b="1" i="1" dirty="0" smtClean="0">
                <a:solidFill>
                  <a:srgbClr val="7030A0"/>
                </a:solidFill>
              </a:rPr>
              <a:t>:</a:t>
            </a:r>
            <a:r>
              <a:rPr lang="en-US" sz="3200" dirty="0" smtClean="0">
                <a:solidFill>
                  <a:srgbClr val="002060"/>
                </a:solidFill>
              </a:rPr>
              <a:t> 1) 10+5=15 (ta) – </a:t>
            </a:r>
            <a:r>
              <a:rPr lang="en-US" sz="3200" dirty="0" err="1" smtClean="0">
                <a:solidFill>
                  <a:srgbClr val="002060"/>
                </a:solidFill>
              </a:rPr>
              <a:t>stepler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66078" y="3860202"/>
            <a:ext cx="5026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2) 15+16=31 (ta) – </a:t>
            </a:r>
            <a:r>
              <a:rPr lang="en-US" sz="3200" dirty="0" err="1" smtClean="0">
                <a:solidFill>
                  <a:srgbClr val="002060"/>
                </a:solidFill>
              </a:rPr>
              <a:t>flomaster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2039" y="4287657"/>
            <a:ext cx="7419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7030A0"/>
                </a:solidFill>
              </a:rPr>
              <a:t>Javob</a:t>
            </a:r>
            <a:r>
              <a:rPr lang="en-US" sz="3200" b="1" i="1" dirty="0" smtClean="0">
                <a:solidFill>
                  <a:srgbClr val="7030A0"/>
                </a:solidFill>
              </a:rPr>
              <a:t>:</a:t>
            </a:r>
            <a:r>
              <a:rPr lang="en-US" sz="3200" dirty="0" smtClean="0">
                <a:solidFill>
                  <a:srgbClr val="002060"/>
                </a:solidFill>
              </a:rPr>
              <a:t> 31 ta </a:t>
            </a:r>
            <a:r>
              <a:rPr lang="en-US" sz="3200" dirty="0" err="1" smtClean="0">
                <a:solidFill>
                  <a:srgbClr val="002060"/>
                </a:solidFill>
              </a:rPr>
              <a:t>flomaster</a:t>
            </a:r>
            <a:r>
              <a:rPr lang="en-US" sz="3200" dirty="0" smtClean="0">
                <a:solidFill>
                  <a:srgbClr val="002060"/>
                </a:solidFill>
              </a:rPr>
              <a:t>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64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10" y="0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77875" y="411510"/>
            <a:ext cx="652743" cy="6011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7874" y="391069"/>
            <a:ext cx="65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50</a:t>
            </a:r>
            <a:endParaRPr lang="ru-RU" sz="36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39502"/>
            <a:ext cx="77300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>
                <a:solidFill>
                  <a:srgbClr val="C00000"/>
                </a:solidFill>
              </a:rPr>
              <a:t>Ifodalarning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qiymati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to‘g‘ri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hisoblanganmi</a:t>
            </a:r>
            <a:r>
              <a:rPr lang="en-US" sz="3400" dirty="0" smtClean="0">
                <a:solidFill>
                  <a:srgbClr val="C00000"/>
                </a:solidFill>
              </a:rPr>
              <a:t>?</a:t>
            </a: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493" y="1347614"/>
            <a:ext cx="2488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(3+7)·4-12=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8889" y="134761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52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493" y="2274755"/>
            <a:ext cx="234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7-1+55:5=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27475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17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501" y="3219828"/>
            <a:ext cx="234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15+8-4:2=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8122" y="3219827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21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5070" y="1336682"/>
            <a:ext cx="234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5+8·2-4=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21" y="1336681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22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5627" y="2284605"/>
            <a:ext cx="2344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5·4+9-2=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2816" y="227475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27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5627" y="3208890"/>
            <a:ext cx="2704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11+(10-4)·9=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79377" y="319714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65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0346" y="133880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28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21" y="1336679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17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547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9" grpId="0"/>
      <p:bldP spid="11" grpId="0"/>
      <p:bldP spid="13" grpId="0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78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8874" y="267494"/>
            <a:ext cx="751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Namuna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asosida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yig‘indilarni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topamiz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394558"/>
            <a:ext cx="792088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1568" y="3842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51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9671265">
            <a:off x="1279195" y="1561564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 rot="19671265">
            <a:off x="948896" y="2236292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 rot="19671265">
            <a:off x="1678859" y="2184388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 rot="19671265">
            <a:off x="591951" y="2868076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 rot="19671265">
            <a:off x="1329834" y="2849584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 rot="19671265">
            <a:off x="2059797" y="2797680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 rot="19671265">
            <a:off x="3947049" y="1496928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19671265">
            <a:off x="3616750" y="2171656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 rot="19671265">
            <a:off x="4346713" y="2119752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 rot="19671265">
            <a:off x="3274243" y="2813832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 rot="19671265">
            <a:off x="3997688" y="2784948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 rot="19671265">
            <a:off x="4727651" y="2733044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 rot="19671265">
            <a:off x="6739748" y="1441526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 rot="19671265">
            <a:off x="6409449" y="2116254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 rot="19671265">
            <a:off x="7139412" y="2064350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62136" y="2132395"/>
            <a:ext cx="811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48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 rot="19671265">
            <a:off x="6066748" y="2766580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 rot="19671265">
            <a:off x="6790387" y="2729546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 rot="19671265">
            <a:off x="7520350" y="2677642"/>
            <a:ext cx="857353" cy="740169"/>
          </a:xfrm>
          <a:prstGeom prst="hexagon">
            <a:avLst>
              <a:gd name="adj" fmla="val 27776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360179" y="1539054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86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5392" y="2200529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47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5454" y="2187797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39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98874" y="2874202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25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637" y="2872814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22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07535" y="2813821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14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2909" y="2818771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32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09464" y="2817383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5974" y="2757884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8125" y="2767770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17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57659" y="2801089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31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82896" y="2741967"/>
            <a:ext cx="786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27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3618" y="2168317"/>
            <a:ext cx="820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50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18409" y="2151012"/>
            <a:ext cx="780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50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70039" y="1492643"/>
            <a:ext cx="1119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100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4817" y="2102834"/>
            <a:ext cx="80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44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18007" y="1457667"/>
            <a:ext cx="700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92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23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28" grpId="0"/>
      <p:bldP spid="29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Детское) для оформления стендов,рисования + ...) . Обсуждение на 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2"/>
            <a:ext cx="9144000" cy="51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уратино |Рамки с героями мультфильмов | ФОТОШОП онлай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2"/>
            <a:ext cx="9144000" cy="51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416142">
            <a:off x="2918345" y="1466439"/>
            <a:ext cx="5530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Mustaqil</a:t>
            </a:r>
            <a:r>
              <a:rPr lang="en-US" sz="4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topshiriq</a:t>
            </a:r>
            <a:r>
              <a:rPr lang="en-US" sz="4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185-bet. 52-masala</a:t>
            </a:r>
            <a:endParaRPr lang="ru-RU" sz="4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968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Набор № 2. &quot;Рамки&quot; - Клипарты - Каталог статей - Медиа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78" y="631"/>
            <a:ext cx="9270667" cy="52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378503" y="374625"/>
            <a:ext cx="2380290" cy="46893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7913" y="843558"/>
            <a:ext cx="518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Shaxmat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to‘garagida</a:t>
            </a:r>
            <a:r>
              <a:rPr lang="en-US" sz="3200" dirty="0" smtClean="0">
                <a:solidFill>
                  <a:srgbClr val="002060"/>
                </a:solidFill>
              </a:rPr>
              <a:t>  17 ta </a:t>
            </a:r>
            <a:r>
              <a:rPr lang="en-US" sz="3200" dirty="0" err="1" smtClean="0">
                <a:solidFill>
                  <a:srgbClr val="002060"/>
                </a:solidFill>
              </a:rPr>
              <a:t>o‘g‘il</a:t>
            </a:r>
            <a:r>
              <a:rPr lang="en-US" sz="3200" dirty="0" smtClean="0">
                <a:solidFill>
                  <a:srgbClr val="002060"/>
                </a:solidFill>
              </a:rPr>
              <a:t> bola </a:t>
            </a:r>
            <a:r>
              <a:rPr lang="en-US" sz="3200" dirty="0" err="1" smtClean="0">
                <a:solidFill>
                  <a:srgbClr val="002060"/>
                </a:solidFill>
              </a:rPr>
              <a:t>va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bir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nechta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qiz</a:t>
            </a:r>
            <a:r>
              <a:rPr lang="en-US" sz="3200" dirty="0" smtClean="0">
                <a:solidFill>
                  <a:srgbClr val="002060"/>
                </a:solidFill>
              </a:rPr>
              <a:t> bola </a:t>
            </a:r>
            <a:r>
              <a:rPr lang="en-US" sz="3200" dirty="0" err="1" smtClean="0">
                <a:solidFill>
                  <a:srgbClr val="002060"/>
                </a:solidFill>
              </a:rPr>
              <a:t>bor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edi</a:t>
            </a:r>
            <a:r>
              <a:rPr lang="en-US" sz="3200" dirty="0" smtClean="0">
                <a:solidFill>
                  <a:srgbClr val="002060"/>
                </a:solidFill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</a:rPr>
              <a:t>To‘garakka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yana</a:t>
            </a:r>
            <a:r>
              <a:rPr lang="en-US" sz="3200" dirty="0" smtClean="0">
                <a:solidFill>
                  <a:srgbClr val="002060"/>
                </a:solidFill>
              </a:rPr>
              <a:t> 8 ta </a:t>
            </a:r>
            <a:r>
              <a:rPr lang="en-US" sz="3200" dirty="0" err="1" smtClean="0">
                <a:solidFill>
                  <a:srgbClr val="002060"/>
                </a:solidFill>
              </a:rPr>
              <a:t>qiz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qo‘shilganidan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keyin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qizlar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o‘g‘il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bolalar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sonidan</a:t>
            </a:r>
            <a:r>
              <a:rPr lang="en-US" sz="3200" dirty="0" smtClean="0">
                <a:solidFill>
                  <a:srgbClr val="002060"/>
                </a:solidFill>
              </a:rPr>
              <a:t> 4 ta </a:t>
            </a:r>
            <a:r>
              <a:rPr lang="en-US" sz="3200" dirty="0" err="1" smtClean="0">
                <a:solidFill>
                  <a:srgbClr val="002060"/>
                </a:solidFill>
              </a:rPr>
              <a:t>kam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bo‘ldi</a:t>
            </a:r>
            <a:r>
              <a:rPr lang="en-US" sz="3200" dirty="0" smtClean="0">
                <a:solidFill>
                  <a:srgbClr val="002060"/>
                </a:solidFill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</a:rPr>
              <a:t>Shaxmat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to‘garagida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002060"/>
                </a:solidFill>
              </a:rPr>
              <a:t>nechta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qiz</a:t>
            </a:r>
            <a:r>
              <a:rPr lang="en-US" sz="3200" dirty="0" smtClean="0">
                <a:solidFill>
                  <a:srgbClr val="002060"/>
                </a:solidFill>
              </a:rPr>
              <a:t> bola </a:t>
            </a:r>
            <a:r>
              <a:rPr lang="en-US" sz="3200" dirty="0" err="1" smtClean="0">
                <a:solidFill>
                  <a:srgbClr val="002060"/>
                </a:solidFill>
              </a:rPr>
              <a:t>bo‘lgan</a:t>
            </a:r>
            <a:r>
              <a:rPr lang="en-US" sz="3200" dirty="0" smtClean="0">
                <a:solidFill>
                  <a:srgbClr val="002060"/>
                </a:solidFill>
              </a:rPr>
              <a:t>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4118" y="238979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52-masala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Идеи на тему «Шахматы» (24) | шахматы, шахматные фигуры, искусство  сальвадора дал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018" y="1704109"/>
            <a:ext cx="3127029" cy="241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43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Детское) для оформления стендов,рисования + ...) . Обсуждение на 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2"/>
            <a:ext cx="9144000" cy="51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уратино |Рамки с героями мультфильмов | ФОТОШОП онлай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62"/>
            <a:ext cx="9144000" cy="51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416142">
            <a:off x="2643186" y="1605814"/>
            <a:ext cx="5530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Salomat</a:t>
            </a:r>
            <a:r>
              <a:rPr lang="en-US" sz="6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bo‘ling</a:t>
            </a:r>
            <a:r>
              <a:rPr lang="en-US" sz="60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!</a:t>
            </a:r>
            <a:endParaRPr lang="ru-RU" sz="60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723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179</Words>
  <Application>Microsoft Office PowerPoint</Application>
  <PresentationFormat>Экран (16:9)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12</cp:revision>
  <dcterms:created xsi:type="dcterms:W3CDTF">2022-01-20T17:22:18Z</dcterms:created>
  <dcterms:modified xsi:type="dcterms:W3CDTF">2022-01-21T13:45:13Z</dcterms:modified>
</cp:coreProperties>
</file>