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4" r:id="rId5"/>
    <p:sldId id="268" r:id="rId6"/>
    <p:sldId id="276" r:id="rId7"/>
    <p:sldId id="275" r:id="rId8"/>
    <p:sldId id="277" r:id="rId9"/>
    <p:sldId id="278" r:id="rId10"/>
    <p:sldId id="280" r:id="rId11"/>
    <p:sldId id="270" r:id="rId12"/>
    <p:sldId id="272" r:id="rId13"/>
    <p:sldId id="271" r:id="rId14"/>
    <p:sldId id="259" r:id="rId15"/>
    <p:sldId id="273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Шаблоны для презентаций - Начальные классы - Прочее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оллекция «школа» пользователя Елена У. в Яндекс.Коллек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9" y="29211"/>
            <a:ext cx="9149589" cy="51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05958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72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7200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16025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2</a:t>
            </a:r>
            <a:r>
              <a:rPr lang="en-US" sz="60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60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sinf</a:t>
            </a:r>
            <a:endParaRPr lang="ru-RU" sz="6000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9259" y="4927476"/>
            <a:ext cx="914400" cy="2532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148582"/>
            <a:ext cx="489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78" y="62753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81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ko‘rinishli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bor. Ammo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boshqalaridan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biroz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pallali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сы Весы Экономичные Весы Гороскоп, Весы, Весы, Весы измерительные,  гороскоп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6" y="2689636"/>
            <a:ext cx="2331076" cy="21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018 yil 2 iyuldan 50, 100, 200 va 500 soʻmlik yangi tangalar muomalaga  kiritildi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26437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81:3=27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110" y="324430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27:3=9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7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95886"/>
            <a:ext cx="72008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605913" y="408551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30110" y="377368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9:3=3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0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35896" y="3815291"/>
            <a:ext cx="72008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8987" y="429994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3:3=1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267494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5-topshiriq.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79592" y="1333332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6096" y="1275606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36139" y="3637211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00181" y="3637211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6" idx="5"/>
            <a:endCxn id="8" idx="1"/>
          </p:cNvCxnSpPr>
          <p:nvPr/>
        </p:nvCxnSpPr>
        <p:spPr>
          <a:xfrm>
            <a:off x="6050723" y="1797271"/>
            <a:ext cx="1290869" cy="19294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300192" y="2326519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20261" y="3983881"/>
            <a:ext cx="521587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899946" y="3637211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6" idx="2"/>
          </p:cNvCxnSpPr>
          <p:nvPr/>
        </p:nvCxnSpPr>
        <p:spPr>
          <a:xfrm>
            <a:off x="2771800" y="1581190"/>
            <a:ext cx="266429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848636" y="1275606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703452" y="1944501"/>
            <a:ext cx="637158" cy="172314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661991" y="2382471"/>
            <a:ext cx="720080" cy="611169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54274" y="23043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1490" y="35888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4003" y="35741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045" y="35920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7456" y="13164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6500" y="11788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1742" y="12272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8056" y="22595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8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8" y="2043162"/>
            <a:ext cx="1944216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31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267494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10-topshiriq.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(187-bet)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558048"/>
            <a:ext cx="295232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088" y="1558048"/>
            <a:ext cx="2736304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714255" y="1661305"/>
            <a:ext cx="240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x	 = 12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020498" y="1725410"/>
            <a:ext cx="637820" cy="5796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195736" y="1760179"/>
            <a:ext cx="530352" cy="50405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2931790"/>
            <a:ext cx="295232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08104" y="1724585"/>
            <a:ext cx="530352" cy="50405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156176" y="1622670"/>
            <a:ext cx="240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+ 2 = 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131840" y="3136962"/>
            <a:ext cx="530352" cy="50405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211960" y="3061342"/>
            <a:ext cx="637820" cy="5796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749677" y="2889515"/>
            <a:ext cx="169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2060"/>
                </a:solidFill>
              </a:rPr>
              <a:t>       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4118" y="1633359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300426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1154" y="1661305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4789" y="1701949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1840" y="3035047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5526" y="303037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7771" y="303037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0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6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267494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(187-bet)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558048"/>
            <a:ext cx="3915252" cy="19498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70122" y="2346939"/>
            <a:ext cx="199696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42980" y="2671863"/>
            <a:ext cx="357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+	 +</a:t>
            </a:r>
            <a:r>
              <a:rPr lang="en-US" sz="4000" dirty="0" smtClean="0">
                <a:solidFill>
                  <a:srgbClr val="002060"/>
                </a:solidFill>
              </a:rPr>
              <a:t>	 = </a:t>
            </a:r>
            <a:r>
              <a:rPr lang="ru-RU" sz="4000" dirty="0" smtClean="0">
                <a:solidFill>
                  <a:srgbClr val="002060"/>
                </a:solidFill>
              </a:rPr>
              <a:t>65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07749" y="2710089"/>
            <a:ext cx="530352" cy="50405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814138" y="2513476"/>
            <a:ext cx="530352" cy="50405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62210" y="241156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5671" y="1558048"/>
            <a:ext cx="276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r>
              <a:rPr lang="ru-RU" sz="4000" dirty="0" smtClean="0">
                <a:solidFill>
                  <a:srgbClr val="002060"/>
                </a:solidFill>
              </a:rPr>
              <a:t>5 – 47 =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6266" y="2380783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59236" y="2414057"/>
            <a:ext cx="76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18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58456" y="2735555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67325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42980" y="1737679"/>
            <a:ext cx="357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+	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r>
              <a:rPr lang="ru-RU" sz="4000" dirty="0" smtClean="0">
                <a:solidFill>
                  <a:srgbClr val="002060"/>
                </a:solidFill>
              </a:rPr>
              <a:t>47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858456" y="1801371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99592" y="1833141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348688" y="1558048"/>
            <a:ext cx="76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18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3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вет шаблон с пятью детьми в саду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82405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    </a:t>
            </a:r>
            <a:r>
              <a:rPr lang="ru-RU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187</a:t>
            </a:r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-bet. 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ru-RU" sz="4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12-</a:t>
            </a:r>
            <a:r>
              <a:rPr lang="en-US" sz="4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endParaRPr lang="ru-RU" sz="4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267494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(187-bet)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558048"/>
            <a:ext cx="3915252" cy="19498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3" y="2351337"/>
            <a:ext cx="199696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2631659"/>
            <a:ext cx="357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	+</a:t>
            </a:r>
            <a:r>
              <a:rPr lang="en-US" sz="4000" dirty="0" smtClean="0">
                <a:solidFill>
                  <a:srgbClr val="002060"/>
                </a:solidFill>
              </a:rPr>
              <a:t>	 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r>
              <a:rPr lang="ru-RU" sz="4000" dirty="0" smtClean="0">
                <a:solidFill>
                  <a:srgbClr val="002060"/>
                </a:solidFill>
              </a:rPr>
              <a:t>18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6125" y="241595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0181" y="2385181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79712" y="2707420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42980" y="1585762"/>
            <a:ext cx="357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+	  </a:t>
            </a:r>
            <a:r>
              <a:rPr lang="ru-RU" sz="4800" dirty="0" smtClean="0">
                <a:solidFill>
                  <a:srgbClr val="002060"/>
                </a:solidFill>
              </a:rPr>
              <a:t>-</a:t>
            </a:r>
            <a:r>
              <a:rPr lang="ru-RU" sz="4000" dirty="0" smtClean="0">
                <a:solidFill>
                  <a:srgbClr val="002060"/>
                </a:solidFill>
              </a:rPr>
              <a:t>       </a:t>
            </a:r>
            <a:r>
              <a:rPr lang="en-US" sz="4000" dirty="0" smtClean="0">
                <a:solidFill>
                  <a:srgbClr val="002060"/>
                </a:solidFill>
              </a:rPr>
              <a:t>= </a:t>
            </a:r>
            <a:r>
              <a:rPr lang="ru-RU" sz="4000" dirty="0" smtClean="0">
                <a:solidFill>
                  <a:srgbClr val="002060"/>
                </a:solidFill>
              </a:rPr>
              <a:t>11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94908" y="1752950"/>
            <a:ext cx="648072" cy="580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20500" y="1791463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23445" y="2550055"/>
            <a:ext cx="543388" cy="5169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858456" y="1766633"/>
            <a:ext cx="648072" cy="566821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827584" y="2694518"/>
            <a:ext cx="648072" cy="566821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Premium Vector | Cute boy with backpack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 t="-1" r="18242" b="681"/>
          <a:stretch/>
        </p:blipFill>
        <p:spPr bwMode="auto">
          <a:xfrm>
            <a:off x="7142048" y="2416759"/>
            <a:ext cx="1579419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атематические фоны - Шаблоны - Методическая копилочка - Сайт Белозёровой  Т.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666" y="81589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Happy! - Les folies de Christalie : ou quand la cuisine devient passion |  Funny emoticons, Smiley, Emot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18" y="2292139"/>
            <a:ext cx="3707766" cy="21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0392" y="4933764"/>
            <a:ext cx="1065239" cy="209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83518"/>
            <a:ext cx="6615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Qiziqarli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mantiqiy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topshiriqlar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48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н на доске С первым сентябрё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7"/>
            <a:ext cx="9144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52879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		    </a:t>
            </a:r>
            <a:r>
              <a:rPr lang="en-US" sz="48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185-bet</a:t>
            </a:r>
            <a:r>
              <a:rPr lang="en-US" sz="4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52-masala</a:t>
            </a:r>
            <a:endParaRPr lang="ru-RU" sz="5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8" y="631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78503" y="374625"/>
            <a:ext cx="2380290" cy="46893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4118" y="238979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52-masala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Идеи на тему «Шахматы» (24) | шахматы, шахматные фигуры, искусство  сальвадора да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10" y="1228386"/>
            <a:ext cx="3127029" cy="24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843558"/>
            <a:ext cx="3488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B</a:t>
            </a:r>
            <a:r>
              <a:rPr lang="en-US" sz="3200" dirty="0" err="1" smtClean="0">
                <a:solidFill>
                  <a:srgbClr val="002060"/>
                </a:solidFill>
              </a:rPr>
              <a:t>or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edi</a:t>
            </a:r>
            <a:r>
              <a:rPr lang="en-US" sz="3200" dirty="0" smtClean="0">
                <a:solidFill>
                  <a:srgbClr val="002060"/>
                </a:solidFill>
              </a:rPr>
              <a:t> – 17 ta </a:t>
            </a:r>
            <a:r>
              <a:rPr lang="en-US" sz="3200" dirty="0" err="1" smtClean="0">
                <a:solidFill>
                  <a:srgbClr val="002060"/>
                </a:solidFill>
              </a:rPr>
              <a:t>o‘g‘il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7614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Qo‘shildi</a:t>
            </a:r>
            <a:r>
              <a:rPr lang="en-US" sz="3200" dirty="0" smtClean="0">
                <a:solidFill>
                  <a:srgbClr val="002060"/>
                </a:solidFill>
              </a:rPr>
              <a:t> – 8 ta </a:t>
            </a:r>
            <a:r>
              <a:rPr lang="en-US" sz="3200" dirty="0" err="1" smtClean="0">
                <a:solidFill>
                  <a:srgbClr val="002060"/>
                </a:solidFill>
              </a:rPr>
              <a:t>qiz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51670"/>
            <a:ext cx="3255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Qizlar</a:t>
            </a:r>
            <a:r>
              <a:rPr lang="en-US" sz="3200" dirty="0" smtClean="0">
                <a:solidFill>
                  <a:srgbClr val="002060"/>
                </a:solidFill>
              </a:rPr>
              <a:t> – ? 4 ta </a:t>
            </a:r>
            <a:r>
              <a:rPr lang="en-US" sz="3200" dirty="0" err="1" smtClean="0">
                <a:solidFill>
                  <a:srgbClr val="002060"/>
                </a:solidFill>
              </a:rPr>
              <a:t>kam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355726"/>
            <a:ext cx="2991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</a:rPr>
              <a:t> – ? ta </a:t>
            </a:r>
            <a:r>
              <a:rPr lang="en-US" sz="3200" dirty="0" err="1" smtClean="0">
                <a:solidFill>
                  <a:srgbClr val="002060"/>
                </a:solidFill>
              </a:rPr>
              <a:t>qiz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940375"/>
            <a:ext cx="409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Yechish</a:t>
            </a:r>
            <a:r>
              <a:rPr lang="en-US" sz="3200" dirty="0" smtClean="0">
                <a:solidFill>
                  <a:srgbClr val="002060"/>
                </a:solidFill>
              </a:rPr>
              <a:t>: 1) 17-4=13 (ta)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9928" y="3499143"/>
            <a:ext cx="3236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2) 13-8=5 (ta)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003199"/>
            <a:ext cx="8351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Javob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shaxmat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to‘garagida</a:t>
            </a:r>
            <a:r>
              <a:rPr lang="en-US" sz="3200" dirty="0" smtClean="0">
                <a:solidFill>
                  <a:srgbClr val="002060"/>
                </a:solidFill>
              </a:rPr>
              <a:t> 5 ta </a:t>
            </a:r>
            <a:r>
              <a:rPr lang="en-US" sz="3200" dirty="0" err="1" smtClean="0">
                <a:solidFill>
                  <a:srgbClr val="002060"/>
                </a:solidFill>
              </a:rPr>
              <a:t>qiz</a:t>
            </a:r>
            <a:r>
              <a:rPr lang="en-US" sz="3200" dirty="0" smtClean="0">
                <a:solidFill>
                  <a:srgbClr val="002060"/>
                </a:solidFill>
              </a:rPr>
              <a:t> bola </a:t>
            </a:r>
            <a:r>
              <a:rPr lang="en-US" sz="3200" dirty="0" err="1" smtClean="0">
                <a:solidFill>
                  <a:srgbClr val="002060"/>
                </a:solidFill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/>
          </a:p>
        </p:txBody>
      </p:sp>
      <p:sp>
        <p:nvSpPr>
          <p:cNvPr id="8" name="Выгнутая вниз стрелка 7"/>
          <p:cNvSpPr/>
          <p:nvPr/>
        </p:nvSpPr>
        <p:spPr>
          <a:xfrm rot="16200000">
            <a:off x="3982031" y="1534072"/>
            <a:ext cx="1147773" cy="3515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348406"/>
            <a:ext cx="4898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3-topshiriq. </a:t>
            </a: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6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70" y="1001001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Maktabga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29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kelinishi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Yuk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mashinasiga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ko‘pi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8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yuklash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mumkin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Yuk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mashinasi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kelishi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zarur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r Cartoon clipart - Car, Truck, Transport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0" y="3679630"/>
            <a:ext cx="2002190" cy="1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рты, столы для учебных заведений и библиотек купить в Казахстане. Фото и  цены интернет-магазинов в каталоге Tomas.k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69" y="267494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59" y="2459301"/>
            <a:ext cx="293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4 </a:t>
            </a:r>
            <a:r>
              <a:rPr lang="en-US" sz="4400" dirty="0" err="1" smtClean="0">
                <a:solidFill>
                  <a:srgbClr val="FF0000"/>
                </a:solidFill>
              </a:rPr>
              <a:t>marta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302" y="3805247"/>
            <a:ext cx="91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8 ta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8" name="Picture 2" descr="Car Cartoon clipart - Car, Truck, Transport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79629"/>
            <a:ext cx="2002190" cy="1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 Cartoon clipart - Car, Truck, Transport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99" y="3673507"/>
            <a:ext cx="2002190" cy="1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ar Cartoon clipart - Car, Truck, Transport, transparen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67" y="3679628"/>
            <a:ext cx="2002190" cy="12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189814" y="30591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16 ta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7774" y="30591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24 ta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6607" y="303329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29 ta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82137" y="380524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5 ta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32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148582"/>
            <a:ext cx="489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78" y="62753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81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ko‘rinishli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bor. Ammo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boshqalaridan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biroz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pallali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сы Весы Экономичные Весы Гороскоп, Весы, Весы, Весы измерительные,  гороскоп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6" y="2689636"/>
            <a:ext cx="2331076" cy="21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018 yil 2 iyuldan 50, 100, 200 va 500 soʻmlik yangi tangalar muomalaga  kiritildi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Сонник Монета 😴 приснилась, к чему снится Монета во сне видеть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/>
          <a:stretch/>
        </p:blipFill>
        <p:spPr bwMode="auto">
          <a:xfrm>
            <a:off x="6159029" y="3616368"/>
            <a:ext cx="1727672" cy="1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55276" y="3861667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6437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81:3=27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8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372998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25438" y="393953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360519" y="393091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83720" y="368258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413522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52703" y="419522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026624" y="3916447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902127" y="420691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252734" y="4189514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528046" y="366581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902127" y="3416202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418801" y="3448001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198208" y="315704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23982" y="3587222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528046" y="322629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863127" y="3022590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522790" y="300379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05764" y="331350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060240" y="3448001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646097" y="4183821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646097" y="3782917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5970683" y="421397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43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148582"/>
            <a:ext cx="489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78" y="62753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81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ko‘rinishli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bor. Ammo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boshqalaridan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biroz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pallali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сы Весы Экономичные Весы Гороскоп, Весы, Весы, Весы измерительные,  гороскоп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6" y="2689636"/>
            <a:ext cx="2331076" cy="21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018 yil 2 iyuldan 50, 100, 200 va 500 soʻmlik yangi tangalar muomalaga  kiritildi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Сонник Монета 😴 приснилась, к чему снится Монета во сне видеть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"/>
          <a:stretch/>
        </p:blipFill>
        <p:spPr bwMode="auto">
          <a:xfrm>
            <a:off x="6159029" y="3616368"/>
            <a:ext cx="1727672" cy="1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55276" y="3861667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6437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81:3=27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110" y="324430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27:3=9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3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707904" y="3683841"/>
            <a:ext cx="670162" cy="5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36089" y="3597948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:\scale_120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563888" y="3857642"/>
            <a:ext cx="670162" cy="3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664438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95886"/>
            <a:ext cx="72008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D:\scale_120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862873"/>
            <a:ext cx="652054" cy="3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40459" y="3437609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31183" y="3557368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55220" y="3690566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55220" y="3786864"/>
            <a:ext cx="670162" cy="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572401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483008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585485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02595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42479" y="3786864"/>
            <a:ext cx="720080" cy="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372998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25438" y="393953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360519" y="393091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83720" y="368258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413522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52703" y="419522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026624" y="3916447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902127" y="420691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252734" y="4189514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D:\scale_120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528046" y="366581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148582"/>
            <a:ext cx="489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78" y="62753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81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ko‘rinishli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bor. Ammo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boshqalaridan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biroz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pallali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сы Весы Экономичные Весы Гороскоп, Весы, Весы, Весы измерительные,  гороскоп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6" y="2689636"/>
            <a:ext cx="2331076" cy="21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018 yil 2 iyuldan 50, 100, 200 va 500 soʻmlik yangi tangalar muomalaga  kiritildi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26437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81:3=27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110" y="324430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27:3=9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3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707904" y="3683841"/>
            <a:ext cx="670162" cy="5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36089" y="3597948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:\scale_12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563888" y="3857642"/>
            <a:ext cx="670162" cy="3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664438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95886"/>
            <a:ext cx="72008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D:\scale_120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862873"/>
            <a:ext cx="652054" cy="3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55220" y="3690566"/>
            <a:ext cx="670162" cy="4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55220" y="3786864"/>
            <a:ext cx="670162" cy="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572401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02595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42479" y="3786864"/>
            <a:ext cx="720080" cy="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458669" y="3846601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25438" y="3939533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360519" y="393091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793750" y="3786864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413522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352703" y="419522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902127" y="420691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252734" y="4189514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30110" y="377368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9:3=3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8839" y="148582"/>
            <a:ext cx="489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4-topshiriq.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(186-bet)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78" y="627534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81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ko‘rinishli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bor. Ammo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ulardan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bittasi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boshqalaridan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biroz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pallali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yordamida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tortish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qalbaki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tangani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toping.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сы Весы Экономичные Весы Гороскоп, Весы, Весы, Весы измерительные,  гороскоп png | Klipa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6" y="2689636"/>
            <a:ext cx="2331076" cy="21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018 yil 2 iyuldan 50, 100, 200 va 500 soʻmlik yangi tangalar muomalaga  kiritildi | NORM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264375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81:3=27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110" y="324430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27:3=9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3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707904" y="3683841"/>
            <a:ext cx="670162" cy="5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:\scale_12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563888" y="3857642"/>
            <a:ext cx="670162" cy="3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664438"/>
            <a:ext cx="720080" cy="5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16745" y="3795886"/>
            <a:ext cx="720080" cy="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D:\scale_120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28058" y="3862873"/>
            <a:ext cx="652054" cy="3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3655220" y="3786864"/>
            <a:ext cx="670162" cy="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9273"/>
          <a:stretch/>
        </p:blipFill>
        <p:spPr bwMode="auto">
          <a:xfrm>
            <a:off x="4942479" y="3786864"/>
            <a:ext cx="720080" cy="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6687784" y="4195226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092280" y="3664438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scale_12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47" b="99760" l="25339" r="53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71000" r="46834" b="1818"/>
          <a:stretch/>
        </p:blipFill>
        <p:spPr bwMode="auto">
          <a:xfrm>
            <a:off x="7605913" y="4085515"/>
            <a:ext cx="670162" cy="7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30110" y="377368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9:3=3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368</Words>
  <Application>Microsoft Office PowerPoint</Application>
  <PresentationFormat>Экран (16:9)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37</cp:revision>
  <dcterms:created xsi:type="dcterms:W3CDTF">2021-10-22T16:50:07Z</dcterms:created>
  <dcterms:modified xsi:type="dcterms:W3CDTF">2022-01-23T09:24:17Z</dcterms:modified>
</cp:coreProperties>
</file>