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74" r:id="rId5"/>
    <p:sldId id="268" r:id="rId6"/>
    <p:sldId id="276" r:id="rId7"/>
    <p:sldId id="275" r:id="rId8"/>
    <p:sldId id="277" r:id="rId9"/>
    <p:sldId id="278" r:id="rId10"/>
    <p:sldId id="280" r:id="rId11"/>
    <p:sldId id="270" r:id="rId12"/>
    <p:sldId id="272" r:id="rId13"/>
    <p:sldId id="271" r:id="rId14"/>
    <p:sldId id="259" r:id="rId15"/>
    <p:sldId id="273" r:id="rId16"/>
    <p:sldId id="258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microsoft.com/office/2007/relationships/hdphoto" Target="../media/hdphoto4.wdp"/><Relationship Id="rId5" Type="http://schemas.openxmlformats.org/officeDocument/2006/relationships/image" Target="../media/image8.jpe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Шаблоны для презентаций - Начальные классы - Прочее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Шаблоны для презентаций - Начальные классы - Прочее"/>
          <p:cNvSpPr>
            <a:spLocks noChangeAspect="1" noChangeArrowheads="1"/>
          </p:cNvSpPr>
          <p:nvPr/>
        </p:nvSpPr>
        <p:spPr bwMode="auto">
          <a:xfrm>
            <a:off x="307975" y="59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Коллекция «школа» пользователя Елена У. в Яндекс.Коллекция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9" y="29211"/>
            <a:ext cx="9149589" cy="515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95736" y="1059582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Matematika</a:t>
            </a:r>
            <a:r>
              <a:rPr lang="en-US" sz="7200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7200" i="1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1840" y="2160252"/>
            <a:ext cx="4104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2</a:t>
            </a:r>
            <a:r>
              <a:rPr lang="en-US" sz="6000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6000" i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sinf</a:t>
            </a:r>
            <a:endParaRPr lang="ru-RU" sz="6000" i="1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29259" y="4927476"/>
            <a:ext cx="914400" cy="2532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83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8839" y="148582"/>
            <a:ext cx="4898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4-topshiriq.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(186-bet)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0978" y="627534"/>
            <a:ext cx="8352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81 ta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xil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ko‘rinishli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tanga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bor. Ammo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ulardan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bittasi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qalbaki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u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boshqalaridan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biroz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yengil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2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pallali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yordamida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4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tortish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qalbaki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tangani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toping.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 descr="Весы Весы Экономичные Весы Гороскоп, Весы, Весы, Весы измерительные,  гороскоп png | Klipart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686" y="2689636"/>
            <a:ext cx="2331076" cy="215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2018 yil 2 iyuldan 50, 100, 200 va 500 soʻmlik yangi tangalar muomalaga  kiritildi | NORM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27584" y="2643758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81:3=27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0110" y="3244303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27:3=9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17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16745" y="3795886"/>
            <a:ext cx="720080" cy="37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605913" y="4085515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830110" y="3773681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9:3=3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20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635896" y="3815291"/>
            <a:ext cx="720080" cy="37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808987" y="4299942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3:3=1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91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8839" y="267494"/>
            <a:ext cx="4898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5-topshiriq.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(186-bet)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079592" y="1333332"/>
            <a:ext cx="720080" cy="611169"/>
          </a:xfrm>
          <a:prstGeom prst="ellipse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436096" y="1275606"/>
            <a:ext cx="720080" cy="611169"/>
          </a:xfrm>
          <a:prstGeom prst="ellipse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236139" y="3637211"/>
            <a:ext cx="720080" cy="611169"/>
          </a:xfrm>
          <a:prstGeom prst="ellipse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300181" y="3637211"/>
            <a:ext cx="720080" cy="611169"/>
          </a:xfrm>
          <a:prstGeom prst="ellipse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6" idx="5"/>
            <a:endCxn id="8" idx="1"/>
          </p:cNvCxnSpPr>
          <p:nvPr/>
        </p:nvCxnSpPr>
        <p:spPr>
          <a:xfrm>
            <a:off x="6050723" y="1797271"/>
            <a:ext cx="1290869" cy="192944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6300192" y="2326519"/>
            <a:ext cx="720080" cy="611169"/>
          </a:xfrm>
          <a:prstGeom prst="ellipse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020261" y="3983881"/>
            <a:ext cx="5215878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3899946" y="3637211"/>
            <a:ext cx="720080" cy="611169"/>
          </a:xfrm>
          <a:prstGeom prst="ellipse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>
            <a:endCxn id="6" idx="2"/>
          </p:cNvCxnSpPr>
          <p:nvPr/>
        </p:nvCxnSpPr>
        <p:spPr>
          <a:xfrm>
            <a:off x="2771800" y="1581190"/>
            <a:ext cx="2664296" cy="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3848636" y="1275606"/>
            <a:ext cx="720080" cy="611169"/>
          </a:xfrm>
          <a:prstGeom prst="ellipse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1703452" y="1944501"/>
            <a:ext cx="637158" cy="1723149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1661991" y="2382471"/>
            <a:ext cx="720080" cy="611169"/>
          </a:xfrm>
          <a:prstGeom prst="ellipse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754274" y="230437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41490" y="358885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74003" y="357418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38045" y="359205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17456" y="131648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86500" y="117888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61742" y="122724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38056" y="225953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7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28" name="Picture 4" descr="Мультфильм маленький мальчик учится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558" y="2043162"/>
            <a:ext cx="1944216" cy="139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1310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5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8839" y="267494"/>
            <a:ext cx="4898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10-topshiriq.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(187-bet)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99592" y="1558048"/>
            <a:ext cx="2952328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364088" y="1558048"/>
            <a:ext cx="2736304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714255" y="1661305"/>
            <a:ext cx="2409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x	 = 12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1020498" y="1725410"/>
            <a:ext cx="637820" cy="579676"/>
          </a:xfrm>
          <a:prstGeom prst="star5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195736" y="1760179"/>
            <a:ext cx="530352" cy="504056"/>
          </a:xfrm>
          <a:prstGeom prst="triangl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987824" y="2931790"/>
            <a:ext cx="2952328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5508104" y="1724585"/>
            <a:ext cx="530352" cy="504056"/>
          </a:xfrm>
          <a:prstGeom prst="triangl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156176" y="1622670"/>
            <a:ext cx="2409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+ 2 = 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3131840" y="3136962"/>
            <a:ext cx="530352" cy="504056"/>
          </a:xfrm>
          <a:prstGeom prst="triangl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5-конечная звезда 28"/>
          <p:cNvSpPr/>
          <p:nvPr/>
        </p:nvSpPr>
        <p:spPr>
          <a:xfrm>
            <a:off x="4211960" y="3061342"/>
            <a:ext cx="637820" cy="579676"/>
          </a:xfrm>
          <a:prstGeom prst="star5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3749677" y="2889515"/>
            <a:ext cx="1698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-</a:t>
            </a:r>
            <a:r>
              <a:rPr lang="en-US" sz="4000" dirty="0" smtClean="0">
                <a:solidFill>
                  <a:srgbClr val="002060"/>
                </a:solidFill>
              </a:rPr>
              <a:t>       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34118" y="1633359"/>
            <a:ext cx="612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64088" y="3004269"/>
            <a:ext cx="612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211154" y="1661305"/>
            <a:ext cx="612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24789" y="1701949"/>
            <a:ext cx="612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31840" y="3035047"/>
            <a:ext cx="612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35526" y="3030378"/>
            <a:ext cx="612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27771" y="3030378"/>
            <a:ext cx="612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207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26" grpId="0" animBg="1"/>
      <p:bldP spid="28" grpId="0" animBg="1"/>
      <p:bldP spid="29" grpId="0" animBg="1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8839" y="267494"/>
            <a:ext cx="4898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ru-RU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4000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(187-bet)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3568" y="1558048"/>
            <a:ext cx="3915252" cy="194980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670122" y="2346939"/>
            <a:ext cx="1996961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442980" y="2671863"/>
            <a:ext cx="3578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+	 +</a:t>
            </a:r>
            <a:r>
              <a:rPr lang="en-US" sz="4000" dirty="0" smtClean="0">
                <a:solidFill>
                  <a:srgbClr val="002060"/>
                </a:solidFill>
              </a:rPr>
              <a:t>	 = </a:t>
            </a:r>
            <a:r>
              <a:rPr lang="ru-RU" sz="4000" dirty="0" smtClean="0">
                <a:solidFill>
                  <a:srgbClr val="002060"/>
                </a:solidFill>
              </a:rPr>
              <a:t>65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907749" y="2710089"/>
            <a:ext cx="530352" cy="504056"/>
          </a:xfrm>
          <a:prstGeom prst="triangl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5814138" y="2513476"/>
            <a:ext cx="530352" cy="504056"/>
          </a:xfrm>
          <a:prstGeom prst="triangl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462210" y="2411561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85671" y="1558048"/>
            <a:ext cx="27658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</a:t>
            </a:r>
            <a:r>
              <a:rPr lang="ru-RU" sz="4000" dirty="0" smtClean="0">
                <a:solidFill>
                  <a:srgbClr val="002060"/>
                </a:solidFill>
              </a:rPr>
              <a:t>5 – 47 =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66266" y="2380783"/>
            <a:ext cx="612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59236" y="2414057"/>
            <a:ext cx="7679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18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858456" y="2735555"/>
            <a:ext cx="648072" cy="5805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767325"/>
            <a:ext cx="543388" cy="516963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442980" y="1737679"/>
            <a:ext cx="3578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+	 </a:t>
            </a:r>
            <a:r>
              <a:rPr lang="en-US" sz="4000" dirty="0" smtClean="0">
                <a:solidFill>
                  <a:srgbClr val="002060"/>
                </a:solidFill>
              </a:rPr>
              <a:t>= </a:t>
            </a:r>
            <a:r>
              <a:rPr lang="ru-RU" sz="4000" dirty="0" smtClean="0">
                <a:solidFill>
                  <a:srgbClr val="002060"/>
                </a:solidFill>
              </a:rPr>
              <a:t>47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1858456" y="1801371"/>
            <a:ext cx="648072" cy="5805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899592" y="1833141"/>
            <a:ext cx="543388" cy="516963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7348688" y="1558048"/>
            <a:ext cx="7679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18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4137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овет шаблон с пятью детьми в саду | Бесплатно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1682405"/>
            <a:ext cx="56886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	    </a:t>
            </a:r>
            <a:r>
              <a:rPr lang="ru-RU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187</a:t>
            </a:r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-bet.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4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12-</a:t>
            </a:r>
            <a:r>
              <a:rPr lang="en-US" sz="4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endParaRPr lang="ru-RU" sz="4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2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8839" y="267494"/>
            <a:ext cx="4898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ru-RU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4000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(187-bet)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3568" y="1558048"/>
            <a:ext cx="3915252" cy="194980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788023" y="2351337"/>
            <a:ext cx="1996961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11560" y="2631659"/>
            <a:ext cx="3578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	+</a:t>
            </a:r>
            <a:r>
              <a:rPr lang="en-US" sz="4000" dirty="0" smtClean="0">
                <a:solidFill>
                  <a:srgbClr val="002060"/>
                </a:solidFill>
              </a:rPr>
              <a:t>	 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= </a:t>
            </a:r>
            <a:r>
              <a:rPr lang="ru-RU" sz="4000" dirty="0" smtClean="0">
                <a:solidFill>
                  <a:srgbClr val="002060"/>
                </a:solidFill>
              </a:rPr>
              <a:t>18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06125" y="2415959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210181" y="2385181"/>
            <a:ext cx="612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979712" y="2707420"/>
            <a:ext cx="648072" cy="5805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442980" y="1585762"/>
            <a:ext cx="3578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+	  </a:t>
            </a:r>
            <a:r>
              <a:rPr lang="ru-RU" sz="4800" dirty="0" smtClean="0">
                <a:solidFill>
                  <a:srgbClr val="002060"/>
                </a:solidFill>
              </a:rPr>
              <a:t>-</a:t>
            </a:r>
            <a:r>
              <a:rPr lang="ru-RU" sz="4000" dirty="0" smtClean="0">
                <a:solidFill>
                  <a:srgbClr val="002060"/>
                </a:solidFill>
              </a:rPr>
              <a:t>       </a:t>
            </a:r>
            <a:r>
              <a:rPr lang="en-US" sz="4000" dirty="0" smtClean="0">
                <a:solidFill>
                  <a:srgbClr val="002060"/>
                </a:solidFill>
              </a:rPr>
              <a:t>= </a:t>
            </a:r>
            <a:r>
              <a:rPr lang="ru-RU" sz="4000" dirty="0" smtClean="0">
                <a:solidFill>
                  <a:srgbClr val="002060"/>
                </a:solidFill>
              </a:rPr>
              <a:t>11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794908" y="1752950"/>
            <a:ext cx="648072" cy="5805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020500" y="1791463"/>
            <a:ext cx="543388" cy="516963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023445" y="2550055"/>
            <a:ext cx="543388" cy="516963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1858456" y="1766633"/>
            <a:ext cx="648072" cy="566821"/>
          </a:xfrm>
          <a:prstGeom prst="star5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827584" y="2694518"/>
            <a:ext cx="648072" cy="566821"/>
          </a:xfrm>
          <a:prstGeom prst="star5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 descr="Premium Vector | Cute boy with backpack carto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3" t="-1" r="18242" b="681"/>
          <a:stretch/>
        </p:blipFill>
        <p:spPr bwMode="auto">
          <a:xfrm>
            <a:off x="7142048" y="2416759"/>
            <a:ext cx="1579419" cy="238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69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Математические фоны - Шаблоны - Методическая копилочка - Сайт Белозёровой  Т.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92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666" y="815894"/>
            <a:ext cx="4968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E’tiboringiz</a:t>
            </a:r>
            <a:r>
              <a:rPr lang="en-US" sz="6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6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6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6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rahmat</a:t>
            </a:r>
            <a:r>
              <a:rPr lang="en-US" sz="6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!</a:t>
            </a:r>
            <a:endParaRPr lang="ru-RU" sz="60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4" name="Picture 2" descr="Happy! - Les folies de Christalie : ou quand la cuisine devient passion |  Funny emoticons, Smiley, Emotico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418" y="2292139"/>
            <a:ext cx="3707766" cy="216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100392" y="4933764"/>
            <a:ext cx="1065239" cy="2097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55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ин на доске С первым сентябрё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487"/>
            <a:ext cx="91440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483518"/>
            <a:ext cx="6615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Qiziqarli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mantiqiy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topshiriqlar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(186-bet)</a:t>
            </a:r>
            <a:endParaRPr lang="ru-RU" sz="48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8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ин на доске С первым сентябрё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487"/>
            <a:ext cx="91440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52879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 		    </a:t>
            </a:r>
            <a:r>
              <a:rPr lang="en-US" sz="48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   185-bet</a:t>
            </a:r>
            <a:r>
              <a:rPr lang="en-US" sz="48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52-masala</a:t>
            </a:r>
            <a:endParaRPr lang="ru-RU" sz="5400" b="1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21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78" y="6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378503" y="374625"/>
            <a:ext cx="2380290" cy="468933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434118" y="238979"/>
            <a:ext cx="23246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52-masala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Идеи на тему «Шахматы» (24) | шахматы, шахматные фигуры, искусство  сальвадора дал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710" y="1228386"/>
            <a:ext cx="3127029" cy="241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9592" y="843558"/>
            <a:ext cx="34889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</a:rPr>
              <a:t>B</a:t>
            </a:r>
            <a:r>
              <a:rPr lang="en-US" sz="3200" dirty="0" err="1" smtClean="0">
                <a:solidFill>
                  <a:srgbClr val="002060"/>
                </a:solidFill>
              </a:rPr>
              <a:t>or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edi</a:t>
            </a:r>
            <a:r>
              <a:rPr lang="en-US" sz="3200" dirty="0" smtClean="0">
                <a:solidFill>
                  <a:srgbClr val="002060"/>
                </a:solidFill>
              </a:rPr>
              <a:t> – 17 ta </a:t>
            </a:r>
            <a:r>
              <a:rPr lang="en-US" sz="3200" dirty="0" err="1" smtClean="0">
                <a:solidFill>
                  <a:srgbClr val="002060"/>
                </a:solidFill>
              </a:rPr>
              <a:t>o‘g‘il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1347614"/>
            <a:ext cx="32351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Qo‘shildi</a:t>
            </a:r>
            <a:r>
              <a:rPr lang="en-US" sz="3200" dirty="0" smtClean="0">
                <a:solidFill>
                  <a:srgbClr val="002060"/>
                </a:solidFill>
              </a:rPr>
              <a:t> – 8 ta </a:t>
            </a:r>
            <a:r>
              <a:rPr lang="en-US" sz="3200" dirty="0" err="1" smtClean="0">
                <a:solidFill>
                  <a:srgbClr val="002060"/>
                </a:solidFill>
              </a:rPr>
              <a:t>qiz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1851670"/>
            <a:ext cx="32552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Qizlar</a:t>
            </a:r>
            <a:r>
              <a:rPr lang="en-US" sz="3200" dirty="0" smtClean="0">
                <a:solidFill>
                  <a:srgbClr val="002060"/>
                </a:solidFill>
              </a:rPr>
              <a:t> – ? 4 ta </a:t>
            </a:r>
            <a:r>
              <a:rPr lang="en-US" sz="3200" dirty="0" err="1" smtClean="0">
                <a:solidFill>
                  <a:srgbClr val="002060"/>
                </a:solidFill>
              </a:rPr>
              <a:t>kam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2355726"/>
            <a:ext cx="29917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Bo‘lgan</a:t>
            </a:r>
            <a:r>
              <a:rPr lang="en-US" sz="3200" dirty="0" smtClean="0">
                <a:solidFill>
                  <a:srgbClr val="002060"/>
                </a:solidFill>
              </a:rPr>
              <a:t> – ? ta </a:t>
            </a:r>
            <a:r>
              <a:rPr lang="en-US" sz="3200" dirty="0" err="1" smtClean="0">
                <a:solidFill>
                  <a:srgbClr val="002060"/>
                </a:solidFill>
              </a:rPr>
              <a:t>qiz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99592" y="2940375"/>
            <a:ext cx="40952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Yechish</a:t>
            </a:r>
            <a:r>
              <a:rPr lang="en-US" sz="3200" dirty="0" smtClean="0">
                <a:solidFill>
                  <a:srgbClr val="002060"/>
                </a:solidFill>
              </a:rPr>
              <a:t>: 1) 17-4=13 (ta)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59928" y="3499143"/>
            <a:ext cx="32367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2) 13-8=5 (ta)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4003199"/>
            <a:ext cx="83515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Javob</a:t>
            </a:r>
            <a:r>
              <a:rPr lang="en-US" sz="3200" dirty="0" smtClean="0">
                <a:solidFill>
                  <a:srgbClr val="002060"/>
                </a:solidFill>
              </a:rPr>
              <a:t>: </a:t>
            </a:r>
            <a:r>
              <a:rPr lang="en-US" sz="3200" dirty="0" err="1" smtClean="0">
                <a:solidFill>
                  <a:srgbClr val="002060"/>
                </a:solidFill>
              </a:rPr>
              <a:t>shaxmat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to‘garagida</a:t>
            </a:r>
            <a:r>
              <a:rPr lang="en-US" sz="3200" dirty="0" smtClean="0">
                <a:solidFill>
                  <a:srgbClr val="002060"/>
                </a:solidFill>
              </a:rPr>
              <a:t> 5 ta </a:t>
            </a:r>
            <a:r>
              <a:rPr lang="en-US" sz="3200" dirty="0" err="1" smtClean="0">
                <a:solidFill>
                  <a:srgbClr val="002060"/>
                </a:solidFill>
              </a:rPr>
              <a:t>qiz</a:t>
            </a:r>
            <a:r>
              <a:rPr lang="en-US" sz="3200" dirty="0" smtClean="0">
                <a:solidFill>
                  <a:srgbClr val="002060"/>
                </a:solidFill>
              </a:rPr>
              <a:t> bola </a:t>
            </a:r>
            <a:r>
              <a:rPr lang="en-US" sz="3200" dirty="0" err="1" smtClean="0">
                <a:solidFill>
                  <a:srgbClr val="002060"/>
                </a:solidFill>
              </a:rPr>
              <a:t>bo‘lgan</a:t>
            </a:r>
            <a:r>
              <a:rPr lang="en-US" sz="3200" dirty="0" smtClean="0">
                <a:solidFill>
                  <a:srgbClr val="002060"/>
                </a:solidFill>
              </a:rPr>
              <a:t>.</a:t>
            </a:r>
            <a:endParaRPr lang="ru-RU" sz="3200" dirty="0"/>
          </a:p>
        </p:txBody>
      </p:sp>
      <p:sp>
        <p:nvSpPr>
          <p:cNvPr id="8" name="Выгнутая вниз стрелка 7"/>
          <p:cNvSpPr/>
          <p:nvPr/>
        </p:nvSpPr>
        <p:spPr>
          <a:xfrm rot="16200000">
            <a:off x="3982031" y="1534072"/>
            <a:ext cx="1147773" cy="35151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98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67744" y="348406"/>
            <a:ext cx="4898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3-topshiriq.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(186-bet)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9570" y="1001001"/>
            <a:ext cx="8352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Maktabga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29 ta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parta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olib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kelinishi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Yuk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mashinasiga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ko‘pi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8 ta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parta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yuklash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mumkin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Yuk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mashinasi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kamida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borib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kelishi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zarur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Car Cartoon clipart - Car, Truck, Transport, transparent clip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0" y="3679630"/>
            <a:ext cx="2002190" cy="124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арты, столы для учебных заведений и библиотек купить в Казахстане. Фото и  цены интернет-магазинов в каталоге Tomas.k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769" y="267494"/>
            <a:ext cx="1656184" cy="12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59" y="2459301"/>
            <a:ext cx="2934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4 </a:t>
            </a:r>
            <a:r>
              <a:rPr lang="en-US" sz="4400" dirty="0" err="1" smtClean="0">
                <a:solidFill>
                  <a:srgbClr val="FF0000"/>
                </a:solidFill>
              </a:rPr>
              <a:t>marta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89302" y="3805247"/>
            <a:ext cx="919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8 ta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18" name="Picture 2" descr="Car Cartoon clipart - Car, Truck, Transport, transparent clip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679629"/>
            <a:ext cx="2002190" cy="124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ar Cartoon clipart - Car, Truck, Transport, transparent clip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899" y="3673507"/>
            <a:ext cx="2002190" cy="124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ar Cartoon clipart - Car, Truck, Transport, transparent clip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467" y="3679628"/>
            <a:ext cx="2002190" cy="124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189814" y="3059148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16 ta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67774" y="3059148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24 ta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46607" y="3033297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29 ta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82137" y="3805247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5 ta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4326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8839" y="148582"/>
            <a:ext cx="4898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4-topshiriq.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(186-bet)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0978" y="627534"/>
            <a:ext cx="8352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81 ta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xil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ko‘rinishli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tanga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bor. Ammo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ulardan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bittasi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qalbaki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u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boshqalaridan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biroz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yengil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2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pallali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yordamida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4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tortish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qalbaki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tangani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toping.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 descr="Весы Весы Экономичные Весы Гороскоп, Весы, Весы, Весы измерительные,  гороскоп png | Klipart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686" y="2689636"/>
            <a:ext cx="2331076" cy="215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2018 yil 2 iyuldan 50, 100, 200 va 500 soʻmlik yangi tangalar muomalaga  kiritildi | NORM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Сонник Монета 😴 приснилась, к чему снится Монета во сне видеть?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7"/>
          <a:stretch/>
        </p:blipFill>
        <p:spPr bwMode="auto">
          <a:xfrm>
            <a:off x="6159029" y="3616368"/>
            <a:ext cx="1727672" cy="123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355276" y="3861667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27584" y="2643758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81:3=27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28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687784" y="3729983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025438" y="3939533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360519" y="3930918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083720" y="3682583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687784" y="4135228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352703" y="4195225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026624" y="3916447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902127" y="4206916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252734" y="4189514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528046" y="3665816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902127" y="3416202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418801" y="3448001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198208" y="3157045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323982" y="3587222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528046" y="3226296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863127" y="3022590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522790" y="3003798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305764" y="3313505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060240" y="3448001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646097" y="4183821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646097" y="3782917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5970683" y="4213978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3430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8839" y="148582"/>
            <a:ext cx="4898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4-topshiriq.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(186-bet)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0978" y="627534"/>
            <a:ext cx="8352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81 ta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xil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ko‘rinishli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tanga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bor. Ammo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ulardan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bittasi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qalbaki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u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boshqalaridan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biroz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yengil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2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pallali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yordamida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4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tortish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qalbaki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tangani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toping.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 descr="Весы Весы Экономичные Весы Гороскоп, Весы, Весы, Весы измерительные,  гороскоп png | Klipart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686" y="2689636"/>
            <a:ext cx="2331076" cy="215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2018 yil 2 iyuldan 50, 100, 200 va 500 soʻmlik yangi tangalar muomalaga  kiritildi | NORM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Сонник Монета 😴 приснилась, к чему снится Монета во сне видеть?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7"/>
          <a:stretch/>
        </p:blipFill>
        <p:spPr bwMode="auto">
          <a:xfrm>
            <a:off x="6159029" y="3616368"/>
            <a:ext cx="1727672" cy="123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355276" y="3861667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27584" y="2643758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81:3=27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0110" y="3244303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27:3=9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13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707904" y="3683841"/>
            <a:ext cx="670162" cy="51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636089" y="3597948"/>
            <a:ext cx="670162" cy="42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D:\scale_1200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563888" y="3857642"/>
            <a:ext cx="670162" cy="33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16745" y="3664438"/>
            <a:ext cx="720080" cy="51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16745" y="3795886"/>
            <a:ext cx="720080" cy="37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1" descr="D:\scale_1200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28058" y="3862873"/>
            <a:ext cx="652054" cy="34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640459" y="3437609"/>
            <a:ext cx="670162" cy="42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631183" y="3557368"/>
            <a:ext cx="670162" cy="42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655220" y="3690566"/>
            <a:ext cx="670162" cy="42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655220" y="3786864"/>
            <a:ext cx="670162" cy="38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28058" y="3572401"/>
            <a:ext cx="720080" cy="51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28058" y="3483008"/>
            <a:ext cx="720080" cy="51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28058" y="3585485"/>
            <a:ext cx="720080" cy="51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16745" y="3702595"/>
            <a:ext cx="720080" cy="51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42479" y="3786864"/>
            <a:ext cx="720080" cy="40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687784" y="3729983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025438" y="3939533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360519" y="3930918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083720" y="3682583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687784" y="4135228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352703" y="4195225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026624" y="3916447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902127" y="4206916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252734" y="4189514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1" descr="D:\scale_120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528046" y="3665816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57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8839" y="148582"/>
            <a:ext cx="4898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4-topshiriq.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(186-bet)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0978" y="627534"/>
            <a:ext cx="8352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81 ta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xil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ko‘rinishli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tanga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bor. Ammo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ulardan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bittasi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qalbaki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u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boshqalaridan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biroz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yengil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2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pallali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yordamida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4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tortish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qalbaki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tangani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toping.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 descr="Весы Весы Экономичные Весы Гороскоп, Весы, Весы, Весы измерительные,  гороскоп png | Klipart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686" y="2689636"/>
            <a:ext cx="2331076" cy="215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2018 yil 2 iyuldan 50, 100, 200 va 500 soʻmlik yangi tangalar muomalaga  kiritildi | NORM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27584" y="2643758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81:3=27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0110" y="3244303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27:3=9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13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707904" y="3683841"/>
            <a:ext cx="670162" cy="51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636089" y="3597948"/>
            <a:ext cx="670162" cy="42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D:\scale_1200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563888" y="3857642"/>
            <a:ext cx="670162" cy="33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16745" y="3664438"/>
            <a:ext cx="720080" cy="51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16745" y="3795886"/>
            <a:ext cx="720080" cy="37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1" descr="D:\scale_1200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28058" y="3862873"/>
            <a:ext cx="652054" cy="34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655220" y="3690566"/>
            <a:ext cx="670162" cy="42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655220" y="3786864"/>
            <a:ext cx="670162" cy="38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28058" y="3572401"/>
            <a:ext cx="720080" cy="51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16745" y="3702595"/>
            <a:ext cx="720080" cy="51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42479" y="3786864"/>
            <a:ext cx="720080" cy="40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458669" y="3846601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025438" y="3939533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360519" y="3930918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793750" y="3786864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687784" y="4135228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352703" y="4195225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902127" y="4206916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252734" y="4189514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830110" y="3773681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9:3=3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24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8839" y="148582"/>
            <a:ext cx="4898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4-topshiriq.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(186-bet)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0978" y="627534"/>
            <a:ext cx="8352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81 ta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xil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ko‘rinishli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tanga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bor. Ammo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ulardan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bittasi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qalbaki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u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boshqalaridan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biroz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yengil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2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pallali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yordamida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4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tortish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qalbaki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tangani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toping.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 descr="Весы Весы Экономичные Весы Гороскоп, Весы, Весы, Весы измерительные,  гороскоп png | Klipart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686" y="2689636"/>
            <a:ext cx="2331076" cy="215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2018 yil 2 iyuldan 50, 100, 200 va 500 soʻmlik yangi tangalar muomalaga  kiritildi | NORMA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27584" y="2643758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81:3=27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0110" y="3244303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27:3=9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13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707904" y="3683841"/>
            <a:ext cx="670162" cy="51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D:\scale_1200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563888" y="3857642"/>
            <a:ext cx="670162" cy="33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16745" y="3664438"/>
            <a:ext cx="720080" cy="51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16745" y="3795886"/>
            <a:ext cx="720080" cy="37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1" descr="D:\scale_1200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28058" y="3862873"/>
            <a:ext cx="652054" cy="34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3655220" y="3786864"/>
            <a:ext cx="670162" cy="38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9273"/>
          <a:stretch/>
        </p:blipFill>
        <p:spPr bwMode="auto">
          <a:xfrm>
            <a:off x="4942479" y="3786864"/>
            <a:ext cx="720080" cy="40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6687784" y="4195226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092280" y="3664438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1" descr="D:\scale_120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47" b="99760" l="25339" r="53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71000" r="46834" b="1818"/>
          <a:stretch/>
        </p:blipFill>
        <p:spPr bwMode="auto">
          <a:xfrm>
            <a:off x="7605913" y="4085515"/>
            <a:ext cx="67016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830110" y="3773681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9:3=3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19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368</Words>
  <Application>Microsoft Office PowerPoint</Application>
  <PresentationFormat>Экран (16:9)</PresentationFormat>
  <Paragraphs>83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37</cp:revision>
  <dcterms:created xsi:type="dcterms:W3CDTF">2021-10-22T16:50:07Z</dcterms:created>
  <dcterms:modified xsi:type="dcterms:W3CDTF">2022-01-23T09:24:17Z</dcterms:modified>
</cp:coreProperties>
</file>