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2" r:id="rId3"/>
    <p:sldId id="346" r:id="rId4"/>
    <p:sldId id="347" r:id="rId5"/>
    <p:sldId id="348" r:id="rId6"/>
    <p:sldId id="351" r:id="rId7"/>
    <p:sldId id="343" r:id="rId8"/>
    <p:sldId id="345" r:id="rId9"/>
    <p:sldId id="355" r:id="rId10"/>
    <p:sldId id="349" r:id="rId11"/>
    <p:sldId id="350" r:id="rId12"/>
    <p:sldId id="352" r:id="rId13"/>
    <p:sldId id="353" r:id="rId14"/>
    <p:sldId id="354" r:id="rId15"/>
    <p:sldId id="358" r:id="rId16"/>
    <p:sldId id="359" r:id="rId17"/>
    <p:sldId id="356" r:id="rId18"/>
    <p:sldId id="360" r:id="rId19"/>
    <p:sldId id="357" r:id="rId20"/>
    <p:sldId id="300" r:id="rId21"/>
    <p:sldId id="29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повторим сложноподчинённые предложения с придаточными места и определительными,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научимся правильно строить сложные предложения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потренируемся правильно ставить вопрос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E610286C-DA8F-4748-8D7B-0DF51849BBDC}" type="presOf" srcId="{A7476718-B393-492D-A8E5-A3720C315562}" destId="{420A8239-7AED-4AB0-908E-6E272669F6A9}" srcOrd="0" destOrd="0" presId="urn:microsoft.com/office/officeart/2005/8/layout/chevron2"/>
    <dgm:cxn modelId="{D3AD820E-927D-4576-81AA-55469ACBCE23}" type="presOf" srcId="{E4A7F104-563F-4CEF-BEF0-5C9E06846CBC}" destId="{1EECFA49-E099-49ED-B7B0-03C9F59B92DE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943D5677-1F1E-4968-A30B-23DEF6106128}" type="presOf" srcId="{331D6E7D-B326-4993-B69C-9AFA1C5BF96F}" destId="{50D2D7DE-5A40-4F1C-9143-D112BE76AF74}" srcOrd="0" destOrd="0" presId="urn:microsoft.com/office/officeart/2005/8/layout/chevron2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1A042D95-D32A-4B35-8303-8F6203ED5469}" type="presOf" srcId="{474E01CD-F9F2-47D5-9D2D-F4C63AEB8F65}" destId="{B1A82AB5-47EE-4BD1-87CB-05D65D7584D0}" srcOrd="0" destOrd="0" presId="urn:microsoft.com/office/officeart/2005/8/layout/chevron2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234AEDEB-FF27-4845-BB55-131D0BBE502E}" type="presOf" srcId="{D97BF2C5-FB17-4B76-A402-D8BEAAD05F1E}" destId="{AE15F480-BDEE-418D-B930-0549AD3EECB1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4429D094-B68F-4FC7-B313-277C92AE67E2}" type="presOf" srcId="{6BEDC9AA-044B-4694-8FA0-8107459DC424}" destId="{8045056B-CD9B-4059-AB9C-86B8C49B6E62}" srcOrd="0" destOrd="0" presId="urn:microsoft.com/office/officeart/2005/8/layout/chevron2"/>
    <dgm:cxn modelId="{DE6F0135-D6B4-4B60-A412-BE17121BAE61}" type="presOf" srcId="{A03C0B7C-1F71-4E32-B7FC-D66AF599A410}" destId="{9DEB7F40-556C-4390-B584-65C54E6AC046}" srcOrd="0" destOrd="0" presId="urn:microsoft.com/office/officeart/2005/8/layout/chevron2"/>
    <dgm:cxn modelId="{9934A655-E225-4DFF-9C04-7C796CB17D79}" type="presParOf" srcId="{50D2D7DE-5A40-4F1C-9143-D112BE76AF74}" destId="{8D9A0064-2DE8-41EA-992F-1C7D4E5341D1}" srcOrd="0" destOrd="0" presId="urn:microsoft.com/office/officeart/2005/8/layout/chevron2"/>
    <dgm:cxn modelId="{FF700760-2B4D-48A9-AFB8-8A0C75609634}" type="presParOf" srcId="{8D9A0064-2DE8-41EA-992F-1C7D4E5341D1}" destId="{9DEB7F40-556C-4390-B584-65C54E6AC046}" srcOrd="0" destOrd="0" presId="urn:microsoft.com/office/officeart/2005/8/layout/chevron2"/>
    <dgm:cxn modelId="{3BCEFD3D-F4DC-4EAF-AA94-D2A91E01FD59}" type="presParOf" srcId="{8D9A0064-2DE8-41EA-992F-1C7D4E5341D1}" destId="{1EECFA49-E099-49ED-B7B0-03C9F59B92DE}" srcOrd="1" destOrd="0" presId="urn:microsoft.com/office/officeart/2005/8/layout/chevron2"/>
    <dgm:cxn modelId="{3CB8A8D3-A6A3-4F94-8211-BDA0114C71AB}" type="presParOf" srcId="{50D2D7DE-5A40-4F1C-9143-D112BE76AF74}" destId="{F423717B-52BC-4D5E-ACD2-FC8FAA5AB549}" srcOrd="1" destOrd="0" presId="urn:microsoft.com/office/officeart/2005/8/layout/chevron2"/>
    <dgm:cxn modelId="{8D27CE1D-E5E7-488F-8B1A-1B890853C913}" type="presParOf" srcId="{50D2D7DE-5A40-4F1C-9143-D112BE76AF74}" destId="{39A95DF5-04B0-43BD-9771-A90E5FE350DF}" srcOrd="2" destOrd="0" presId="urn:microsoft.com/office/officeart/2005/8/layout/chevron2"/>
    <dgm:cxn modelId="{B03365BB-03B7-48D7-9605-80CD050927AB}" type="presParOf" srcId="{39A95DF5-04B0-43BD-9771-A90E5FE350DF}" destId="{420A8239-7AED-4AB0-908E-6E272669F6A9}" srcOrd="0" destOrd="0" presId="urn:microsoft.com/office/officeart/2005/8/layout/chevron2"/>
    <dgm:cxn modelId="{E5874D95-9888-4C8A-B4B1-B56731D49BCF}" type="presParOf" srcId="{39A95DF5-04B0-43BD-9771-A90E5FE350DF}" destId="{8045056B-CD9B-4059-AB9C-86B8C49B6E62}" srcOrd="1" destOrd="0" presId="urn:microsoft.com/office/officeart/2005/8/layout/chevron2"/>
    <dgm:cxn modelId="{EF5B96A3-FDC8-4A34-9523-3F1AE1BBD932}" type="presParOf" srcId="{50D2D7DE-5A40-4F1C-9143-D112BE76AF74}" destId="{F0DE8A2F-67BE-4A33-8B04-C257AA172DDE}" srcOrd="3" destOrd="0" presId="urn:microsoft.com/office/officeart/2005/8/layout/chevron2"/>
    <dgm:cxn modelId="{33B381B3-6EE5-4292-9F47-88C4A0F2A0EC}" type="presParOf" srcId="{50D2D7DE-5A40-4F1C-9143-D112BE76AF74}" destId="{F20D8B40-1DAF-4661-A31A-B5FF80B024BB}" srcOrd="4" destOrd="0" presId="urn:microsoft.com/office/officeart/2005/8/layout/chevron2"/>
    <dgm:cxn modelId="{54FA6C9C-FB14-45A8-80B6-A4BBB5A9A3E5}" type="presParOf" srcId="{F20D8B40-1DAF-4661-A31A-B5FF80B024BB}" destId="{AE15F480-BDEE-418D-B930-0549AD3EECB1}" srcOrd="0" destOrd="0" presId="urn:microsoft.com/office/officeart/2005/8/layout/chevron2"/>
    <dgm:cxn modelId="{6FE55747-6DED-4722-A854-1450449B5B1C}" type="presParOf" srcId="{F20D8B40-1DAF-4661-A31A-B5FF80B024BB}" destId="{B1A82AB5-47EE-4BD1-87CB-05D65D7584D0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повторили  сложноподчинённые предложения с придаточными </a:t>
          </a:r>
          <a:r>
            <a:rPr lang="ru-RU" dirty="0" smtClean="0">
              <a:latin typeface="Arial" pitchFamily="34" charset="0"/>
              <a:cs typeface="Arial" pitchFamily="34" charset="0"/>
            </a:rPr>
            <a:t>места и определительные</a:t>
          </a:r>
          <a:r>
            <a:rPr lang="ru-RU" dirty="0" smtClean="0"/>
            <a:t>,</a:t>
          </a:r>
          <a:endParaRPr lang="ru-RU" dirty="0"/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научились правильно употреблять указательные и союзные слова. 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узнали больше о союзных словах </a:t>
          </a:r>
          <a:r>
            <a:rPr lang="ru-RU" b="1" i="1" dirty="0" smtClean="0">
              <a:latin typeface="Arial" pitchFamily="34" charset="0"/>
              <a:cs typeface="Arial" pitchFamily="34" charset="0"/>
            </a:rPr>
            <a:t>где, куда, откуда</a:t>
          </a:r>
          <a:r>
            <a:rPr lang="ru-RU" dirty="0" smtClean="0">
              <a:latin typeface="Arial" pitchFamily="34" charset="0"/>
              <a:cs typeface="Arial" pitchFamily="34" charset="0"/>
            </a:rPr>
            <a:t>,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1C1D9C-4F42-4147-B7DD-A4337C92BEB6}" type="presOf" srcId="{6BEDC9AA-044B-4694-8FA0-8107459DC424}" destId="{8045056B-CD9B-4059-AB9C-86B8C49B6E62}" srcOrd="0" destOrd="0" presId="urn:microsoft.com/office/officeart/2005/8/layout/chevron2"/>
    <dgm:cxn modelId="{0249A7C2-5718-4904-AF49-5EEBB06BD565}" type="presOf" srcId="{A7476718-B393-492D-A8E5-A3720C315562}" destId="{420A8239-7AED-4AB0-908E-6E272669F6A9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9704F707-8DF2-458F-9231-B5FA53554BE5}" type="presOf" srcId="{D97BF2C5-FB17-4B76-A402-D8BEAAD05F1E}" destId="{AE15F480-BDEE-418D-B930-0549AD3EECB1}" srcOrd="0" destOrd="0" presId="urn:microsoft.com/office/officeart/2005/8/layout/chevron2"/>
    <dgm:cxn modelId="{C9EF00A0-ACEE-42AB-AAE8-4EBEA03EC070}" type="presOf" srcId="{331D6E7D-B326-4993-B69C-9AFA1C5BF96F}" destId="{50D2D7DE-5A40-4F1C-9143-D112BE76AF74}" srcOrd="0" destOrd="0" presId="urn:microsoft.com/office/officeart/2005/8/layout/chevron2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F1383BB8-14D9-47C9-8B3B-15BAF931155B}" type="presOf" srcId="{E4A7F104-563F-4CEF-BEF0-5C9E06846CBC}" destId="{1EECFA49-E099-49ED-B7B0-03C9F59B92DE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48EDD6AE-407A-4E5C-8DC2-4CC630983A6B}" type="presOf" srcId="{A03C0B7C-1F71-4E32-B7FC-D66AF599A410}" destId="{9DEB7F40-556C-4390-B584-65C54E6AC046}" srcOrd="0" destOrd="0" presId="urn:microsoft.com/office/officeart/2005/8/layout/chevron2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6176D27D-F52B-41D8-BD64-4209BE0092B9}" type="presOf" srcId="{474E01CD-F9F2-47D5-9D2D-F4C63AEB8F65}" destId="{B1A82AB5-47EE-4BD1-87CB-05D65D7584D0}" srcOrd="0" destOrd="0" presId="urn:microsoft.com/office/officeart/2005/8/layout/chevron2"/>
    <dgm:cxn modelId="{AD88B4D9-05D7-4413-B969-245FF22BDF65}" type="presParOf" srcId="{50D2D7DE-5A40-4F1C-9143-D112BE76AF74}" destId="{8D9A0064-2DE8-41EA-992F-1C7D4E5341D1}" srcOrd="0" destOrd="0" presId="urn:microsoft.com/office/officeart/2005/8/layout/chevron2"/>
    <dgm:cxn modelId="{A758264B-DC4C-4432-9C71-1886B4C5F9FA}" type="presParOf" srcId="{8D9A0064-2DE8-41EA-992F-1C7D4E5341D1}" destId="{9DEB7F40-556C-4390-B584-65C54E6AC046}" srcOrd="0" destOrd="0" presId="urn:microsoft.com/office/officeart/2005/8/layout/chevron2"/>
    <dgm:cxn modelId="{A188C2F7-8199-43AD-B58F-825473727C03}" type="presParOf" srcId="{8D9A0064-2DE8-41EA-992F-1C7D4E5341D1}" destId="{1EECFA49-E099-49ED-B7B0-03C9F59B92DE}" srcOrd="1" destOrd="0" presId="urn:microsoft.com/office/officeart/2005/8/layout/chevron2"/>
    <dgm:cxn modelId="{BF60442B-9314-46FF-82AF-7E305775A087}" type="presParOf" srcId="{50D2D7DE-5A40-4F1C-9143-D112BE76AF74}" destId="{F423717B-52BC-4D5E-ACD2-FC8FAA5AB549}" srcOrd="1" destOrd="0" presId="urn:microsoft.com/office/officeart/2005/8/layout/chevron2"/>
    <dgm:cxn modelId="{A7C1E20A-995B-4F25-87AE-4903ABA9EC11}" type="presParOf" srcId="{50D2D7DE-5A40-4F1C-9143-D112BE76AF74}" destId="{39A95DF5-04B0-43BD-9771-A90E5FE350DF}" srcOrd="2" destOrd="0" presId="urn:microsoft.com/office/officeart/2005/8/layout/chevron2"/>
    <dgm:cxn modelId="{EB2E1B3E-D857-4A4A-AA87-4786B80CDF69}" type="presParOf" srcId="{39A95DF5-04B0-43BD-9771-A90E5FE350DF}" destId="{420A8239-7AED-4AB0-908E-6E272669F6A9}" srcOrd="0" destOrd="0" presId="urn:microsoft.com/office/officeart/2005/8/layout/chevron2"/>
    <dgm:cxn modelId="{A7D4FC31-BCF6-4E25-83B7-0B107677F4D1}" type="presParOf" srcId="{39A95DF5-04B0-43BD-9771-A90E5FE350DF}" destId="{8045056B-CD9B-4059-AB9C-86B8C49B6E62}" srcOrd="1" destOrd="0" presId="urn:microsoft.com/office/officeart/2005/8/layout/chevron2"/>
    <dgm:cxn modelId="{88FFA91A-9851-4E74-B41E-2DF9A0B2C689}" type="presParOf" srcId="{50D2D7DE-5A40-4F1C-9143-D112BE76AF74}" destId="{F0DE8A2F-67BE-4A33-8B04-C257AA172DDE}" srcOrd="3" destOrd="0" presId="urn:microsoft.com/office/officeart/2005/8/layout/chevron2"/>
    <dgm:cxn modelId="{17275F9F-E3F4-4C0D-824C-EF634088AFCF}" type="presParOf" srcId="{50D2D7DE-5A40-4F1C-9143-D112BE76AF74}" destId="{F20D8B40-1DAF-4661-A31A-B5FF80B024BB}" srcOrd="4" destOrd="0" presId="urn:microsoft.com/office/officeart/2005/8/layout/chevron2"/>
    <dgm:cxn modelId="{98FDCA0A-0C5B-4359-B9B2-17F9EEFB3049}" type="presParOf" srcId="{F20D8B40-1DAF-4661-A31A-B5FF80B024BB}" destId="{AE15F480-BDEE-418D-B930-0549AD3EECB1}" srcOrd="0" destOrd="0" presId="urn:microsoft.com/office/officeart/2005/8/layout/chevron2"/>
    <dgm:cxn modelId="{2E0C8EF6-CA4F-4989-B80F-52CB86ACBBB7}" type="presParOf" srcId="{F20D8B40-1DAF-4661-A31A-B5FF80B024BB}" destId="{B1A82AB5-47EE-4BD1-87CB-05D65D7584D0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5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90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/>
              <a:t>Русский язык</a:t>
            </a:r>
            <a:endParaRPr sz="7400" dirty="0"/>
          </a:p>
        </p:txBody>
      </p:sp>
      <p:sp>
        <p:nvSpPr>
          <p:cNvPr id="4" name="object 4"/>
          <p:cNvSpPr txBox="1"/>
          <p:nvPr/>
        </p:nvSpPr>
        <p:spPr>
          <a:xfrm>
            <a:off x="1809721" y="2340422"/>
            <a:ext cx="5987184" cy="3647027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Сложные </a:t>
            </a:r>
            <a:r>
              <a:rPr lang="ru-RU" sz="4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предложения Повторение (2)</a:t>
            </a:r>
            <a:endParaRPr lang="ru-RU" sz="4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2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5" y="2402684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5725" y="4675260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3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3" y="130103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506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3" y="203416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448996" y="225637"/>
            <a:ext cx="1564832" cy="1434422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7" t="25781" r="18411" b="43945"/>
          <a:stretch>
            <a:fillRect/>
          </a:stretch>
        </p:blipFill>
        <p:spPr bwMode="auto">
          <a:xfrm>
            <a:off x="7320651" y="1864169"/>
            <a:ext cx="4477220" cy="462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 rot="20315817">
            <a:off x="8828177" y="3365825"/>
            <a:ext cx="1511239" cy="78976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87078" tIns="43539" rIns="87078" bIns="43539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где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619" y="295852"/>
            <a:ext cx="5687291" cy="75709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8091" y="1008207"/>
            <a:ext cx="9815946" cy="115310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Замените союзное слово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который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союзными словами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где, откуда, куда.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0219" y="1967345"/>
            <a:ext cx="9864436" cy="44888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Шкаф,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которого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мы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брали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книги, стоял в кабинете отца.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Царскосельский парк,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котором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гуляли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лицеисты, хранит память о Пушкине.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Библиотека,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которую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мы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направлялись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была открыта летом.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4.Читай стихотворение с того места,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 котором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остановился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Покажите мне книгу,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которой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взяли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фото.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Книгохранилище,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которому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мы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находилось на первом этаже.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254472" cy="1149927"/>
          </a:xfrm>
          <a:prstGeom prst="rect">
            <a:avLst/>
          </a:prstGeom>
          <a:noFill/>
        </p:spPr>
      </p:pic>
      <p:sp>
        <p:nvSpPr>
          <p:cNvPr id="6" name="Двойная стрелка влево/вправо 5"/>
          <p:cNvSpPr/>
          <p:nvPr/>
        </p:nvSpPr>
        <p:spPr>
          <a:xfrm>
            <a:off x="10543309" y="1607127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654146" y="1039091"/>
            <a:ext cx="983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куда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29456" y="2119746"/>
            <a:ext cx="1370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откуда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10695709" y="3865418"/>
            <a:ext cx="685800" cy="685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98728" y="3255818"/>
            <a:ext cx="748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где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145" y="365125"/>
            <a:ext cx="5015346" cy="75709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2509" y="1413163"/>
            <a:ext cx="8104909" cy="51677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Шкаф,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откуда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мы брали книги, стоял в кабинете отца.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Царскосельский парк,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где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гуляли лицеисты, хранит память о Пушкине.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Библиотека,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куда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мы направлялись, была открыта летом.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4.Читай стихотворение с того места,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где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 остановился.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Покажите мне страницу,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откуда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  сделали выписку.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Книгохранилище,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куда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мы шли, находилось на первом этаже.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254472" cy="1149927"/>
          </a:xfrm>
          <a:prstGeom prst="rect">
            <a:avLst/>
          </a:prstGeom>
          <a:noFill/>
        </p:spPr>
      </p:pic>
      <p:pic>
        <p:nvPicPr>
          <p:cNvPr id="4098" name="Picture 2" descr="Царское село, или неизведанный город Пушкин – экскурсия в Пушки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9708" y="0"/>
            <a:ext cx="3782291" cy="2836718"/>
          </a:xfrm>
          <a:prstGeom prst="rect">
            <a:avLst/>
          </a:prstGeom>
          <a:noFill/>
        </p:spPr>
      </p:pic>
      <p:pic>
        <p:nvPicPr>
          <p:cNvPr id="4100" name="Picture 4" descr="Pushkin (ENGLISH) Пушкин (Англ. яз.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2306" y="2860965"/>
            <a:ext cx="3829694" cy="2625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637" y="365126"/>
            <a:ext cx="2847109" cy="84022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9545" y="1077479"/>
            <a:ext cx="11229110" cy="68204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Дополните предложения союзными словами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где, куда, откуда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6364" y="1842654"/>
            <a:ext cx="11152909" cy="3544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Везде, … мы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приезжали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нас встречали друзья.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Всюду, … мы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были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нас приветливо встречали.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Справа, …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был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сосновый лес, появилась тёмная туча.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Слева, …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пришла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туча, уже было совсем темно.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Налево, …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пошёл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наш друг,  были высокие дома.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Наверху, …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прибежал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сосед, слышались крики.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7. Впереди, …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стояла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высотка, собралась группа мальчишек.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254472" cy="1149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637" y="365126"/>
            <a:ext cx="2847109" cy="84022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9545" y="1077479"/>
            <a:ext cx="11229110" cy="68204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Дополните предложения союзными словами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где, куда, откуда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6364" y="1842654"/>
            <a:ext cx="11152909" cy="3544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Везде,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приезжали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нас встречали друзья.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Всюду,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были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нас приветливо встречали.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Справа,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был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сосновый лес, появилась тёмная туча.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Слева,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откуда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пришла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туча, уже было совсем темно.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Налево,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пошёл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наш друг,  были высокие дома.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Наверху,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откуда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прибежал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сосед, слышались крики.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7. Впереди,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стояла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высотка, собралась группа мальчишек.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254472" cy="1149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Поговорим с писателем!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4017" y="1784061"/>
            <a:ext cx="6490856" cy="2164484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 каждого мастера лежит на душе мечтанье сделать … великую вещь, какую никто до него не делал.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(К. Паустовский)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 descr="https://xn----8sbiecm6bhdx8i.xn--p1ai/sites/default/files/resize/images/shkolnikam/Paustovskiy_3-320x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8764" y="-1"/>
            <a:ext cx="4073236" cy="542249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Поговорим с писателем!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4017" y="1784061"/>
            <a:ext cx="6490856" cy="2164484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 каждого мастера лежит на душе мечтанье сделать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такую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великую вещь, какую никто до него не делал.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(К. Паустовский)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Главные произведения Константина Паустовс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50728" y="0"/>
            <a:ext cx="4641272" cy="4641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7091" y="1645516"/>
            <a:ext cx="5299364" cy="246928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Читатель получает лишь тот капитал,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…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вложен в труд автором. </a:t>
            </a:r>
          </a:p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(С. Маршак)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Поговорим с писателем!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Самуил Яковлевич Маршак"/>
          <p:cNvPicPr>
            <a:picLocks noChangeAspect="1" noChangeArrowheads="1"/>
          </p:cNvPicPr>
          <p:nvPr/>
        </p:nvPicPr>
        <p:blipFill>
          <a:blip r:embed="rId2"/>
          <a:srcRect r="8297"/>
          <a:stretch>
            <a:fillRect/>
          </a:stretch>
        </p:blipFill>
        <p:spPr bwMode="auto">
          <a:xfrm>
            <a:off x="6373092" y="1082889"/>
            <a:ext cx="5818908" cy="3540055"/>
          </a:xfrm>
          <a:prstGeom prst="rect">
            <a:avLst/>
          </a:prstGeom>
          <a:noFill/>
        </p:spPr>
      </p:pic>
      <p:pic>
        <p:nvPicPr>
          <p:cNvPr id="38914" name="Picture 2" descr="Самуил Маршак. Галерея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817" y="3714721"/>
            <a:ext cx="2038019" cy="2852333"/>
          </a:xfrm>
          <a:prstGeom prst="rect">
            <a:avLst/>
          </a:prstGeom>
          <a:noFill/>
        </p:spPr>
      </p:pic>
      <p:pic>
        <p:nvPicPr>
          <p:cNvPr id="38916" name="Picture 4" descr="Самуил Маршак. Галерея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1923" y="3782291"/>
            <a:ext cx="2254222" cy="2825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4855" y="1645516"/>
            <a:ext cx="5181600" cy="246928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Читатель получает лишь тот капитал,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который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вложен в труд автором. (С. Маршак)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Поговорим с писателем!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Самуил Яковлевич Марш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6619" y="1096744"/>
            <a:ext cx="6345381" cy="3540055"/>
          </a:xfrm>
          <a:prstGeom prst="rect">
            <a:avLst/>
          </a:prstGeom>
          <a:noFill/>
        </p:spPr>
      </p:pic>
      <p:pic>
        <p:nvPicPr>
          <p:cNvPr id="33796" name="Picture 4" descr="Маршак Самуил - Усатый полосатый, скачать бесплатно книгу в формате fb2,  doc, rtf, html, t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539" y="3643744"/>
            <a:ext cx="2113407" cy="268085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798" name="Picture 6" descr="Книга: &quot;Где обедал, воробей?&quot; - Самуил Маршак. Купить книгу, читать  рецензии | ISBN 978-5-17-101324-0 | Лабирин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5357" y="3590780"/>
            <a:ext cx="2095500" cy="2800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3345" y="1479261"/>
            <a:ext cx="6054436" cy="435133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Есть в русском языке глубокая святая тайна</a:t>
            </a:r>
            <a:r>
              <a:rPr lang="ru-RU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smtClean="0">
                <a:latin typeface="Arial" pitchFamily="34" charset="0"/>
                <a:cs typeface="Arial" pitchFamily="34" charset="0"/>
              </a:rPr>
              <a:t>…</a:t>
            </a:r>
            <a:r>
              <a:rPr lang="ru-RU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помогает слову, идущему из-под сердца, подбираться к сердцу другого человека.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(В.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Чивилихин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Поговорим с писателем!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Краткая биография чивилихин - Сборник Биограф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7709" y="0"/>
            <a:ext cx="4544291" cy="4895325"/>
          </a:xfrm>
          <a:prstGeom prst="rect">
            <a:avLst/>
          </a:prstGeom>
          <a:noFill/>
        </p:spPr>
      </p:pic>
      <p:pic>
        <p:nvPicPr>
          <p:cNvPr id="32774" name="Picture 6" descr="Книга: &quot;Память&quot; - Владимир Чивилихин. Купить книгу, читать рецензии | ISBN  5-9265-0250-0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6083" y="3430731"/>
            <a:ext cx="2095500" cy="321945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770" name="Picture 2" descr="Память» Владимир Чивилихин: слушать аудиокнигу онлай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8911" y="2784908"/>
            <a:ext cx="2147454" cy="33285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3345" y="1479261"/>
            <a:ext cx="6054436" cy="435133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Есть в русском языке глубокая святая тайна,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которая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помогает слову, идущему из-под сердца, подбираться к сердцу другого человека.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(В.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Чивилихин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Поговорим с писателем!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Краткая биография чивилихин - Сборник Биограф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7709" y="0"/>
            <a:ext cx="4544291" cy="4895325"/>
          </a:xfrm>
          <a:prstGeom prst="rect">
            <a:avLst/>
          </a:prstGeom>
          <a:noFill/>
        </p:spPr>
      </p:pic>
      <p:pic>
        <p:nvPicPr>
          <p:cNvPr id="32774" name="Picture 6" descr="Книга: &quot;Память&quot; - Владимир Чивилихин. Купить книгу, читать рецензии | ISBN  5-9265-0250-0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6083" y="3430731"/>
            <a:ext cx="2095500" cy="321945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770" name="Picture 2" descr="Память» Владимир Чивилихин: слушать аудиокнигу онлай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8911" y="2784908"/>
            <a:ext cx="2147454" cy="33285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84141" y="1718861"/>
            <a:ext cx="1754778" cy="3451141"/>
          </a:xfrm>
          <a:prstGeom prst="rect">
            <a:avLst/>
          </a:prstGeom>
          <a:noFill/>
        </p:spPr>
      </p:pic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529455" y="3803409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2" y="365126"/>
            <a:ext cx="8998527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87829" y="1463040"/>
          <a:ext cx="9595261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9050" y="2896497"/>
            <a:ext cx="1754778" cy="3451141"/>
          </a:xfrm>
          <a:prstGeom prst="rect">
            <a:avLst/>
          </a:prstGeom>
          <a:noFill/>
        </p:spPr>
      </p:pic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22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60468" y="1525971"/>
            <a:ext cx="5181600" cy="3059884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Напишите 5 предложений </a:t>
            </a:r>
          </a:p>
          <a:p>
            <a:pPr>
              <a:buNone/>
            </a:pPr>
            <a:r>
              <a:rPr 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своей библиотеке. Используйте союзные слова </a:t>
            </a: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где, куда, откуда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D:\клипарт\профессии\084350_14193998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3272" y="1627909"/>
            <a:ext cx="2156831" cy="4620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764" y="365126"/>
            <a:ext cx="9331036" cy="5354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2673" y="1077479"/>
            <a:ext cx="7876310" cy="72361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Дополните главную часть указательным словом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такой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нужной форме.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3290" y="1759526"/>
            <a:ext cx="7862455" cy="367145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Мне нужна ... книга для чтения, в которой  есть словарь.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Есть … учебник, где много хороших таблиц.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Я решил купить … пособие, какое было    у моего приятеля.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Сестре нравятся … журналы, которые рассказывают о новинках моды.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Кельдиев Т.Т. Литература. Справочник для абитуриента (для поступающих в  ВУЗы Узбекистана) [DJVU] - Все для студен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1417" y="3157488"/>
            <a:ext cx="1981201" cy="296376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088217" cy="997527"/>
          </a:xfrm>
          <a:prstGeom prst="rect">
            <a:avLst/>
          </a:prstGeom>
          <a:noFill/>
        </p:spPr>
      </p:pic>
      <p:pic>
        <p:nvPicPr>
          <p:cNvPr id="11268" name="Picture 4" descr="Т.Т.Кельдиев: Литература | Asaxi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6013" y="360218"/>
            <a:ext cx="1991501" cy="2653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908" y="365126"/>
            <a:ext cx="9344891" cy="5354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2672" y="1077479"/>
            <a:ext cx="7904019" cy="72361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Дополните главную часть указательным словом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такой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нужной форме.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3290" y="1759526"/>
            <a:ext cx="8250383" cy="367145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Мне нужна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книга для чтения, в которой  есть словарь.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Есть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учебник, где много хороших таблиц.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Я решил купить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пособие, какое было у моего приятеля.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Сестре нравятся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журналы, которые рассказывают о новинках моды.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254472" cy="1149927"/>
          </a:xfrm>
          <a:prstGeom prst="rect">
            <a:avLst/>
          </a:prstGeom>
          <a:noFill/>
        </p:spPr>
      </p:pic>
      <p:pic>
        <p:nvPicPr>
          <p:cNvPr id="10242" name="Picture 2" descr="Т.Т.Кельдиев: Занимательный русский язык | Asaxi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9029" y="279998"/>
            <a:ext cx="2131298" cy="323905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44" name="Picture 4" descr="Т.Т.Кельдиев: Русский язык для бизнесменов | Asaxi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6122" y="3477491"/>
            <a:ext cx="1993392" cy="302029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2" y="0"/>
            <a:ext cx="4779818" cy="923348"/>
          </a:xfrm>
        </p:spPr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7874" y="2161309"/>
            <a:ext cx="9123218" cy="4405745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Мы долго обсуждали рассказ.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Этот рассказ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мы прочитали на уроке.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Для меня слишком трудна книга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В этой книге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нет словаря.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Покажи мне словарь.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Этот словарь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ты недавно купил?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Где я могу прочитать стихотворение?               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Это стихотворение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мы слышали по радио.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Я прочитал о Лермонтове в энциклопедии.      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Эту энциклопедию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мне дал учитель.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4017" y="1202169"/>
            <a:ext cx="9483438" cy="101455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Из двух простых предложений составьте сложное, используя союзное слово который в нужной форме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254472" cy="1149927"/>
          </a:xfrm>
          <a:prstGeom prst="rect">
            <a:avLst/>
          </a:prstGeom>
          <a:noFill/>
        </p:spPr>
      </p:pic>
      <p:pic>
        <p:nvPicPr>
          <p:cNvPr id="9218" name="Picture 2" descr="Лермонтовская энциклопедия. 1814 — 18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2922" y="1229591"/>
            <a:ext cx="1905000" cy="24669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222" name="Picture 6" descr="Лермонтовская энциклопедия 1981 год купить в Нижнем Новгороде | Хобби и  отдых | Авито"/>
          <p:cNvPicPr>
            <a:picLocks noChangeAspect="1" noChangeArrowheads="1"/>
          </p:cNvPicPr>
          <p:nvPr/>
        </p:nvPicPr>
        <p:blipFill>
          <a:blip r:embed="rId4"/>
          <a:srcRect l="3206" t="3753" r="3281"/>
          <a:stretch>
            <a:fillRect/>
          </a:stretch>
        </p:blipFill>
        <p:spPr bwMode="auto">
          <a:xfrm>
            <a:off x="8243454" y="4419600"/>
            <a:ext cx="3948546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365126"/>
            <a:ext cx="4932218" cy="92334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Задание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2455" y="2175165"/>
            <a:ext cx="9912927" cy="410094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Мы долго обсуждали рассказ,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который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мы прочитали на уроке.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Для меня слишком трудна книга,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которой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нет словаря.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Покажи мне словарь,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который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ты недавно купил.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Где я могу прочитать стихотворение,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которое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мы слышали по радио?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Я прочитал о Лермонтове в энциклопедии,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которую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мне дал учитель.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4017" y="1202169"/>
            <a:ext cx="9483438" cy="10145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Из двух простых предложений составьте сложное, используя союзное слово который в нужной форме.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254472" cy="1149927"/>
          </a:xfrm>
          <a:prstGeom prst="rect">
            <a:avLst/>
          </a:prstGeom>
          <a:noFill/>
        </p:spPr>
      </p:pic>
      <p:pic>
        <p:nvPicPr>
          <p:cNvPr id="6" name="Picture 4" descr="ᐈ Лермонтовская Энциклопедия ᐈ Ровно 100 ГРН - OBYAVA.ua™ №21998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85638" y="2438400"/>
            <a:ext cx="1907598" cy="283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2709" y="365125"/>
            <a:ext cx="2860964" cy="6778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0988" y="1069396"/>
            <a:ext cx="8017885" cy="544223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Расскажите о книгах, используя союзные слова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где, куда, откуда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этом шкафу находятся словари.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Там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можно уточнить информацию.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библиотеке есть справочники.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Оттуда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можно узнать обо всём на свете.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Мы взяли энциклопедию.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Там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была статья об исследованиях космоса.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полке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стояли книги по биологии.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Туда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мы поставили «Атлас редких животных».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Мы купили пособия по русскому языку.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Там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были интересные упражнения.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AutoShape 2" descr="Большая энциклопедия школьника - Спектор А.А. | Купить книгу с доставкой |  My-shop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Большая энциклопедия школьника - Спектор А.А. | Купить книгу с доставкой |  My-shop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Большая энциклопедия школьника Харвест 4973103 в интернет-магазине  Wildberri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17684" y="360218"/>
            <a:ext cx="2317173" cy="3089564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400572" y="1600538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 descr="Книга: &quot;Атлас исчезнувших животных&quot; - Гладыш, Вайс, Лячек. Купить книгу,  читать рецензии | Zwierzeta, ktore zniknely | ISBN 978-5-9268-2983-6 |  Лабирин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9139" y="3810000"/>
            <a:ext cx="2052269" cy="263236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254472" cy="1149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6454" y="351271"/>
            <a:ext cx="2860964" cy="6778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8697" y="1069396"/>
            <a:ext cx="8017885" cy="5442239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Расскажите о книгах, используя союзные слова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где, куда, откуда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этом шкафу находятся словари,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где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можно уточнить информацию.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библиотеке есть справочники,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откуда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можно узнать обо всём на свете.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Мы взяли энциклопедию,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где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была статья об исследованиях космоса.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полке,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куда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мы поставили «Атлас редких животных»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стояли книги по биологии.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Мы купили пособия по русскому языку,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где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были интересные упражнения.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262027" y="3844974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495310" y="1551710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какие?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6364" y="2590800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какие?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8255" y="3394364"/>
            <a:ext cx="165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какую?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78982" y="5361709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какие?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7091" y="4253346"/>
            <a:ext cx="2158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какой?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Большая энциклопедия. Хочу знать всё&quot; скачать fb2, rtf, epub, pdf, txt книг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9745" y="360218"/>
            <a:ext cx="1995395" cy="268979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254472" cy="1149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564" y="185017"/>
            <a:ext cx="9885218" cy="92334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выбрать союзное слово?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4016" y="1105188"/>
            <a:ext cx="11533911" cy="6820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Выбор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союзного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слова зависит от глагола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придаточног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 предложения.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87237" y="1731818"/>
            <a:ext cx="3657599" cy="35606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живёт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работает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сидит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строит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находится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располагается</a:t>
            </a:r>
          </a:p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7107383" y="1482437"/>
            <a:ext cx="4668982" cy="38238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идёт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бежит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несёт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везёт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едет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летит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9527" y="3172691"/>
            <a:ext cx="1024024" cy="64633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1346" y="2535382"/>
            <a:ext cx="1308470" cy="64633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куда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7079671" y="3422072"/>
            <a:ext cx="1744952" cy="64633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откуда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55" y="5749636"/>
            <a:ext cx="9246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находиться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располагаться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joylashmoq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joylashtirmoq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188926" y="0"/>
            <a:ext cx="1339544" cy="1227909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5915923" y="2684324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471055" y="267047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1092</Words>
  <Application>Microsoft Office PowerPoint</Application>
  <PresentationFormat>Произвольный</PresentationFormat>
  <Paragraphs>141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Русский язык</vt:lpstr>
      <vt:lpstr>Сегодня на уроке</vt:lpstr>
      <vt:lpstr>Задание</vt:lpstr>
      <vt:lpstr>Задание</vt:lpstr>
      <vt:lpstr>Задание</vt:lpstr>
      <vt:lpstr>Задание</vt:lpstr>
      <vt:lpstr>Задание</vt:lpstr>
      <vt:lpstr>Задание</vt:lpstr>
      <vt:lpstr>Как выбрать союзное слово?</vt:lpstr>
      <vt:lpstr>Задание</vt:lpstr>
      <vt:lpstr>Задание</vt:lpstr>
      <vt:lpstr>Задание</vt:lpstr>
      <vt:lpstr>Задание</vt:lpstr>
      <vt:lpstr>Поговорим с писателем!</vt:lpstr>
      <vt:lpstr>Поговорим с писателем!</vt:lpstr>
      <vt:lpstr>Поговорим с писателем!</vt:lpstr>
      <vt:lpstr>Поговорим с писателем!</vt:lpstr>
      <vt:lpstr>Поговорим с писателем!</vt:lpstr>
      <vt:lpstr>Поговорим с писателем!</vt:lpstr>
      <vt:lpstr>Сегодня на уроке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326</cp:revision>
  <dcterms:created xsi:type="dcterms:W3CDTF">2018-08-03T11:59:51Z</dcterms:created>
  <dcterms:modified xsi:type="dcterms:W3CDTF">2020-12-16T07:48:10Z</dcterms:modified>
</cp:coreProperties>
</file>