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8" r:id="rId2"/>
    <p:sldId id="262" r:id="rId3"/>
    <p:sldId id="438" r:id="rId4"/>
    <p:sldId id="440" r:id="rId5"/>
    <p:sldId id="437" r:id="rId6"/>
    <p:sldId id="435" r:id="rId7"/>
    <p:sldId id="441" r:id="rId8"/>
    <p:sldId id="442" r:id="rId9"/>
    <p:sldId id="443" r:id="rId10"/>
    <p:sldId id="467" r:id="rId11"/>
    <p:sldId id="468" r:id="rId12"/>
    <p:sldId id="444" r:id="rId13"/>
    <p:sldId id="465" r:id="rId14"/>
    <p:sldId id="464" r:id="rId15"/>
    <p:sldId id="446" r:id="rId16"/>
    <p:sldId id="466" r:id="rId17"/>
    <p:sldId id="364" r:id="rId18"/>
    <p:sldId id="447" r:id="rId19"/>
    <p:sldId id="449" r:id="rId20"/>
    <p:sldId id="450" r:id="rId21"/>
    <p:sldId id="454" r:id="rId22"/>
    <p:sldId id="451" r:id="rId23"/>
    <p:sldId id="452" r:id="rId24"/>
    <p:sldId id="453" r:id="rId25"/>
    <p:sldId id="457" r:id="rId26"/>
    <p:sldId id="458" r:id="rId27"/>
    <p:sldId id="459" r:id="rId28"/>
    <p:sldId id="460" r:id="rId29"/>
    <p:sldId id="462" r:id="rId30"/>
    <p:sldId id="461" r:id="rId31"/>
    <p:sldId id="469" r:id="rId32"/>
    <p:sldId id="470" r:id="rId33"/>
    <p:sldId id="456" r:id="rId34"/>
    <p:sldId id="455" r:id="rId35"/>
    <p:sldId id="47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278"/>
            <p14:sldId id="262"/>
            <p14:sldId id="438"/>
            <p14:sldId id="440"/>
            <p14:sldId id="437"/>
            <p14:sldId id="435"/>
            <p14:sldId id="441"/>
            <p14:sldId id="442"/>
            <p14:sldId id="443"/>
            <p14:sldId id="467"/>
            <p14:sldId id="468"/>
            <p14:sldId id="444"/>
            <p14:sldId id="465"/>
            <p14:sldId id="464"/>
            <p14:sldId id="446"/>
            <p14:sldId id="466"/>
            <p14:sldId id="364"/>
            <p14:sldId id="447"/>
            <p14:sldId id="449"/>
            <p14:sldId id="450"/>
            <p14:sldId id="454"/>
            <p14:sldId id="451"/>
            <p14:sldId id="452"/>
            <p14:sldId id="453"/>
            <p14:sldId id="457"/>
            <p14:sldId id="458"/>
            <p14:sldId id="459"/>
            <p14:sldId id="460"/>
            <p14:sldId id="462"/>
            <p14:sldId id="461"/>
            <p14:sldId id="469"/>
            <p14:sldId id="470"/>
            <p14:sldId id="456"/>
            <p14:sldId id="455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 сложноподчинённые предложения с придаточными уступки,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союзах и союзных словах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о  сложноподчинённых предложениях с придаточными цели,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 с придаточными цели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союзах в таких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974908CF-03B6-4FD7-8E3E-62C3E25E2A9A}" type="presOf" srcId="{331D6E7D-B326-4993-B69C-9AFA1C5BF96F}" destId="{50D2D7DE-5A40-4F1C-9143-D112BE76AF74}" srcOrd="0" destOrd="0" presId="urn:microsoft.com/office/officeart/2005/8/layout/chevron2"/>
    <dgm:cxn modelId="{9C161054-3C89-425E-BD33-2B4D23C872FD}" type="presOf" srcId="{D97BF2C5-FB17-4B76-A402-D8BEAAD05F1E}" destId="{AE15F480-BDEE-418D-B930-0549AD3EECB1}" srcOrd="0" destOrd="0" presId="urn:microsoft.com/office/officeart/2005/8/layout/chevron2"/>
    <dgm:cxn modelId="{7CA66067-8515-4C24-B92D-4AFB741539CA}" type="presOf" srcId="{E4A7F104-563F-4CEF-BEF0-5C9E06846CBC}" destId="{1EECFA49-E099-49ED-B7B0-03C9F59B92DE}" srcOrd="0" destOrd="0" presId="urn:microsoft.com/office/officeart/2005/8/layout/chevron2"/>
    <dgm:cxn modelId="{03F98A8D-C79A-44B8-A418-5B6DBE9CB57B}" type="presOf" srcId="{A03C0B7C-1F71-4E32-B7FC-D66AF599A410}" destId="{9DEB7F40-556C-4390-B584-65C54E6AC046}" srcOrd="0" destOrd="0" presId="urn:microsoft.com/office/officeart/2005/8/layout/chevron2"/>
    <dgm:cxn modelId="{1AB6C2EB-095F-43DC-BA5E-2A73D8C0DF31}" type="presOf" srcId="{A7476718-B393-492D-A8E5-A3720C315562}" destId="{420A8239-7AED-4AB0-908E-6E272669F6A9}" srcOrd="0" destOrd="0" presId="urn:microsoft.com/office/officeart/2005/8/layout/chevron2"/>
    <dgm:cxn modelId="{C243BEB9-D2CD-4875-9595-248C9DA2C2DA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468F3FEC-AAEB-4E0C-9EA1-7DF6034A5916}" type="presOf" srcId="{474E01CD-F9F2-47D5-9D2D-F4C63AEB8F65}" destId="{B1A82AB5-47EE-4BD1-87CB-05D65D7584D0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BE4465A5-A8C4-4491-BA34-401E82B82C34}" type="presParOf" srcId="{50D2D7DE-5A40-4F1C-9143-D112BE76AF74}" destId="{8D9A0064-2DE8-41EA-992F-1C7D4E5341D1}" srcOrd="0" destOrd="0" presId="urn:microsoft.com/office/officeart/2005/8/layout/chevron2"/>
    <dgm:cxn modelId="{F3C20E77-A129-4FA9-B390-57E168AA60E2}" type="presParOf" srcId="{8D9A0064-2DE8-41EA-992F-1C7D4E5341D1}" destId="{9DEB7F40-556C-4390-B584-65C54E6AC046}" srcOrd="0" destOrd="0" presId="urn:microsoft.com/office/officeart/2005/8/layout/chevron2"/>
    <dgm:cxn modelId="{08A8D8C5-F2BC-4725-B418-2B22EFB3E3B6}" type="presParOf" srcId="{8D9A0064-2DE8-41EA-992F-1C7D4E5341D1}" destId="{1EECFA49-E099-49ED-B7B0-03C9F59B92DE}" srcOrd="1" destOrd="0" presId="urn:microsoft.com/office/officeart/2005/8/layout/chevron2"/>
    <dgm:cxn modelId="{39CEA117-45A6-4046-80B7-3D455BE7F818}" type="presParOf" srcId="{50D2D7DE-5A40-4F1C-9143-D112BE76AF74}" destId="{F423717B-52BC-4D5E-ACD2-FC8FAA5AB549}" srcOrd="1" destOrd="0" presId="urn:microsoft.com/office/officeart/2005/8/layout/chevron2"/>
    <dgm:cxn modelId="{47B7F773-7288-4166-A84C-94D53FD9E587}" type="presParOf" srcId="{50D2D7DE-5A40-4F1C-9143-D112BE76AF74}" destId="{39A95DF5-04B0-43BD-9771-A90E5FE350DF}" srcOrd="2" destOrd="0" presId="urn:microsoft.com/office/officeart/2005/8/layout/chevron2"/>
    <dgm:cxn modelId="{9D7133E7-2EE0-4EF3-957F-AFFE1B5CF746}" type="presParOf" srcId="{39A95DF5-04B0-43BD-9771-A90E5FE350DF}" destId="{420A8239-7AED-4AB0-908E-6E272669F6A9}" srcOrd="0" destOrd="0" presId="urn:microsoft.com/office/officeart/2005/8/layout/chevron2"/>
    <dgm:cxn modelId="{1FB36862-FBA9-4EE2-ADC7-12E98276214B}" type="presParOf" srcId="{39A95DF5-04B0-43BD-9771-A90E5FE350DF}" destId="{8045056B-CD9B-4059-AB9C-86B8C49B6E62}" srcOrd="1" destOrd="0" presId="urn:microsoft.com/office/officeart/2005/8/layout/chevron2"/>
    <dgm:cxn modelId="{1255BA58-5183-4256-86B2-08C52162851C}" type="presParOf" srcId="{50D2D7DE-5A40-4F1C-9143-D112BE76AF74}" destId="{F0DE8A2F-67BE-4A33-8B04-C257AA172DDE}" srcOrd="3" destOrd="0" presId="urn:microsoft.com/office/officeart/2005/8/layout/chevron2"/>
    <dgm:cxn modelId="{BC179154-7EB6-4744-98A9-6EA80418C5E9}" type="presParOf" srcId="{50D2D7DE-5A40-4F1C-9143-D112BE76AF74}" destId="{F20D8B40-1DAF-4661-A31A-B5FF80B024BB}" srcOrd="4" destOrd="0" presId="urn:microsoft.com/office/officeart/2005/8/layout/chevron2"/>
    <dgm:cxn modelId="{BFA3F6D0-60C6-4F9A-BDCB-8F0080C631D9}" type="presParOf" srcId="{F20D8B40-1DAF-4661-A31A-B5FF80B024BB}" destId="{AE15F480-BDEE-418D-B930-0549AD3EECB1}" srcOrd="0" destOrd="0" presId="urn:microsoft.com/office/officeart/2005/8/layout/chevron2"/>
    <dgm:cxn modelId="{81BBD397-52C8-40DE-AD1C-EAF8A379E5EE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повторим  сложноподчинённые предложения с придаточными уступки,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союзах и союзных словах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о  сложноподчинённых предложениях с придаточными цели,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союзах в таких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 с придаточными цели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3CB5-2C5B-4DB5-9888-C3811F6337E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3961-ED94-470F-AB40-F6D32940F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2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3961-ED94-470F-AB40-F6D32940FB1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4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3961-ED94-470F-AB40-F6D32940FB1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8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018" y="2372084"/>
            <a:ext cx="82330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Сложноподчиненные предложения с придаточными уступки (2)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220235" y="3103287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19551633">
            <a:off x="9565007" y="4117611"/>
            <a:ext cx="1070938" cy="60906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800535"/>
            <a:ext cx="9838765" cy="3842312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Хотя идет сильный дождь, я должен ехать к другу.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Хотя было уже темно, мы продолжали работать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Хотя нам не хотелось бегать, мы тренировались каждый день.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Хотя дело трудное, нам нужно довести его до конца.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048872"/>
            <a:ext cx="9677400" cy="219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Скажите о том, что вы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сделаете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несмотря на трудности.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он справи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ся с работой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ему трудно, но он справ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 с работой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8435" y="365126"/>
            <a:ext cx="2159694" cy="8015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прошедшее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2898" y="1582830"/>
            <a:ext cx="1630767" cy="801529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3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894665"/>
            <a:ext cx="9287435" cy="296311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Пусть идет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сильный дождь,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поеду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уже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темно, мы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работать.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нам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хочется бегать, мы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тренироваться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день.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Пусть дело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трудное,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доведём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до конца.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294466"/>
            <a:ext cx="9058835" cy="1354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он справи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ся с работой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ему трудно,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справ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ся с работой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бегун вектор&quot;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b="13625"/>
          <a:stretch/>
        </p:blipFill>
        <p:spPr bwMode="auto">
          <a:xfrm>
            <a:off x="9821346" y="272442"/>
            <a:ext cx="2370653" cy="23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бегун вектор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5875" r="-5430" b="7834"/>
          <a:stretch/>
        </p:blipFill>
        <p:spPr bwMode="auto">
          <a:xfrm flipH="1">
            <a:off x="9191998" y="2894665"/>
            <a:ext cx="2476500" cy="23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3317" y="119532"/>
            <a:ext cx="2792944" cy="801529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 время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0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97824" cy="8047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224" y="1825625"/>
            <a:ext cx="544157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верёвочке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виться, а конец будет.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имеет свой конец.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плохих поступках скоро все узнают.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сколько веревочке не витьс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88" y="0"/>
            <a:ext cx="5832212" cy="39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8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893" y="3867516"/>
            <a:ext cx="5508812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шей, а всё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 шов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виден.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ртинки по запросу &quot;ш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18" y="3034911"/>
            <a:ext cx="5097453" cy="38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Сколько ни говори «халва, халва», во рт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4"/>
          <a:stretch/>
        </p:blipFill>
        <p:spPr bwMode="auto">
          <a:xfrm>
            <a:off x="7132918" y="73957"/>
            <a:ext cx="5059082" cy="32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534893" y="906089"/>
            <a:ext cx="5849471" cy="140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Сколько 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говори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«халва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халва»,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рту слаще не станет. (Восточная пословица)</a:t>
            </a:r>
          </a:p>
        </p:txBody>
      </p:sp>
    </p:spTree>
    <p:extLst>
      <p:ext uri="{BB962C8B-B14F-4D97-AF65-F5344CB8AC3E}">
        <p14:creationId xmlns:p14="http://schemas.microsoft.com/office/powerpoint/2010/main" val="268942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vestnie-bluda.ru/img/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48" y="0"/>
            <a:ext cx="5570051" cy="37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346635" y="1087756"/>
            <a:ext cx="5508812" cy="2221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воду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варить, всё вода будет.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воду, она останется водой. (Осетинская).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&quot;бить вод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4594" r="1501" b="23714"/>
          <a:stretch/>
        </p:blipFill>
        <p:spPr bwMode="auto">
          <a:xfrm>
            <a:off x="6621948" y="3745792"/>
            <a:ext cx="5570053" cy="31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толочь воду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35" y="3745792"/>
            <a:ext cx="2399652" cy="34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011" y="3188168"/>
            <a:ext cx="406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арить воду = кипятить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2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0247" cy="238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длинна шея, голова выше. (Африканская)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корми, он всё в лес смотрит.</a:t>
            </a:r>
          </a:p>
          <a:p>
            <a:endParaRPr lang="ru-RU" dirty="0"/>
          </a:p>
        </p:txBody>
      </p:sp>
      <p:pic>
        <p:nvPicPr>
          <p:cNvPr id="3076" name="Picture 4" descr="Картинки по запросу &quot;Как ни длинна шея, голова выше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/>
          <a:stretch/>
        </p:blipFill>
        <p:spPr bwMode="auto">
          <a:xfrm>
            <a:off x="8498540" y="0"/>
            <a:ext cx="3693459" cy="34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Как волка ни корми, он всё в лес смотрит.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/>
          <a:stretch/>
        </p:blipFill>
        <p:spPr bwMode="auto">
          <a:xfrm>
            <a:off x="8498539" y="3433432"/>
            <a:ext cx="3693459" cy="33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64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4016" y="25549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дождь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льёт, камень всходов не даёт. (Туркменская)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Литопсы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живые камни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&quot;поливать кам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89" y="1"/>
            <a:ext cx="5154811" cy="31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поливать камен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89" y="3186612"/>
            <a:ext cx="5154811" cy="36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дождь камень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6" y="3347977"/>
            <a:ext cx="4662462" cy="28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0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117.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Напишите мини-сочинение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«Книга – лучший друг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и наставник»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5260" y="2269271"/>
            <a:ext cx="82330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Сложноподчиненные предложения 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придаточными цели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624297" y="3076393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19551633">
            <a:off x="9731392" y="4171399"/>
            <a:ext cx="1379668" cy="60906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40524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8872" y="5435338"/>
            <a:ext cx="94737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Надо много учиться,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знать хоть немногое.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Монтескьё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429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0201880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59858" y="5435338"/>
            <a:ext cx="896277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ложь ещё живёт, 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совершенствуется только правда</a:t>
            </a:r>
            <a:r>
              <a:rPr lang="ru-RU" sz="2800" dirty="0"/>
              <a:t> (М. Горький).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308" y="3593065"/>
            <a:ext cx="5181600" cy="1159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узнать человека, нужно с ним пуд соли съесть.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8" y="658180"/>
            <a:ext cx="7134595" cy="25793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Картинки по запросу &quot;чтобы узнать человека, надо с ним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08" y="3651369"/>
            <a:ext cx="2630292" cy="20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чтобы узнать человека, надо с ним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4955" r="22380" b="11712"/>
          <a:stretch/>
        </p:blipFill>
        <p:spPr bwMode="auto">
          <a:xfrm>
            <a:off x="9047443" y="3623974"/>
            <a:ext cx="2933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чтобы узнать человека, надо с ним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4396" r="14157" b="1811"/>
          <a:stretch/>
        </p:blipFill>
        <p:spPr bwMode="auto">
          <a:xfrm>
            <a:off x="8014426" y="671628"/>
            <a:ext cx="3173506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чтобы узнать человека, надо с ним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08" y="4371636"/>
            <a:ext cx="35814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9985" y="4977129"/>
            <a:ext cx="1290918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979" y="5371365"/>
            <a:ext cx="2187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чего?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8882" y="5329381"/>
            <a:ext cx="4083424" cy="11477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рыбку съесть, надо в воду лезть.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&quot;чтобы рыбку съе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0" y="215151"/>
            <a:ext cx="4322295" cy="43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&quot;чтобы рыбку съест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169" t="19789" r="38235" b="30971"/>
          <a:stretch/>
        </p:blipFill>
        <p:spPr>
          <a:xfrm>
            <a:off x="599326" y="215151"/>
            <a:ext cx="4268509" cy="4804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4973" y="5196553"/>
            <a:ext cx="2187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чего?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8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105" y="279213"/>
            <a:ext cx="10618695" cy="2777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цели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вопросы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зачем? для чего? с какой целью?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присоединяются к главной части 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чтобы, для того, чтобы, затем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смысла и логического ударения составной союз может разбиваться на две части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105" y="3056873"/>
            <a:ext cx="10887635" cy="34783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Слово дано для того человеку,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он сообщал свои мысли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другим.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(   ).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древности люди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учились,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себя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для того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   ).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учатся 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удивить других. 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(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Конфуций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[  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для того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(   ).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конфуций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498756"/>
            <a:ext cx="1824318" cy="31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1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3049666"/>
            <a:ext cx="9663953" cy="173573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просмотрел все словари,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это слово.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найти это слово,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просмотрел все словари.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это слово, просмотрел все словари.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fsd.videouroki.net/products/conspekty/rus9k/23-slozhnopodchiniennyie-priedlozhieniia-s-pridatochnymi-prichiny-tsieli-sliedstviia.files/image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39511"/>
          <a:stretch/>
        </p:blipFill>
        <p:spPr bwMode="auto">
          <a:xfrm>
            <a:off x="228600" y="327044"/>
            <a:ext cx="6723160" cy="24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2044361" y="327044"/>
            <a:ext cx="752627" cy="13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670174" y="1434270"/>
            <a:ext cx="760286" cy="13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fsd.videouroki.net/products/conspekty/rus9k/23-slozhnopodchiniennyie-priedlozhieniia-s-pridatochnymi-prichiny-tsieli-sliedstviia.files/image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8" t="5839" r="1732" b="10350"/>
          <a:stretch/>
        </p:blipFill>
        <p:spPr bwMode="auto">
          <a:xfrm>
            <a:off x="7413335" y="439439"/>
            <a:ext cx="3877726" cy="21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247924" y="1434270"/>
            <a:ext cx="760286" cy="13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122008" y="1434269"/>
            <a:ext cx="760286" cy="13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Картинки по запросу &quot;мальчик читает словарь вектор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42" y="4290646"/>
            <a:ext cx="3049646" cy="25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6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704" y="5554851"/>
            <a:ext cx="10336306" cy="11330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уметь слушать,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стать хорошим собеседником.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Морли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 descr="https://fsd.videouroki.net/products/conspekty/rus9k/23-slozhnopodchiniennyie-priedlozhieniia-s-pridatochnymi-prichiny-tsieli-sliedstviia.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4" y="315211"/>
            <a:ext cx="8310096" cy="45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1764" y="4949733"/>
            <a:ext cx="19096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ля чего?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914693" y="2642391"/>
            <a:ext cx="1264731" cy="21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162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82" y="454814"/>
            <a:ext cx="9242612" cy="495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советы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747" y="1922733"/>
            <a:ext cx="5307106" cy="468433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блины легко снимать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сковороды, …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пирог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подгорал при выпечке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духовке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махровые полотенца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оставались пушистыми,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мёд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был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густым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засахаренным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спать,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2882" y="1900602"/>
            <a:ext cx="5593976" cy="468433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выпить на ночь стакан воды со столовой ложкой мёда.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добавить подсолнечное масло.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 формы посыпать немного соли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прополоскать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после стирки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подсоленой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воде 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гладить.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подогреть.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122622" y="4693024"/>
            <a:ext cx="1100461" cy="19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Картинки по запросу &quot;махровые полотенца вектор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26" y="103929"/>
            <a:ext cx="1850782" cy="18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пачка соли вектор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37" y="214251"/>
            <a:ext cx="1740460" cy="17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2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1092" y="1701833"/>
            <a:ext cx="9959788" cy="4943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блины легко снимать со сковороды, нужно в тесто добавить подсолнечное масло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пирог не подгорал при выпечке в духовке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надо под формы посыпать немного соли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махровые полотенца оставались пушистыми,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прополоскать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их после стирки в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подсоленой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воде и не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гладить.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мёд не был густым и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засахарённым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его надо подогреть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лучше спать, надо выпить на ночь стакан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воды          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 столовой ложкой мёда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Картинки по запросу &quot;блины на сковороде вектор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60" y="-168560"/>
            <a:ext cx="3058740" cy="21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подсолнечное масло  вектор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02" y="2540655"/>
            <a:ext cx="1716369" cy="248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&quot;мед вектор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80" y="4960341"/>
            <a:ext cx="1818720" cy="1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55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52" y="216032"/>
            <a:ext cx="10515600" cy="88545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835" y="1465469"/>
            <a:ext cx="10013576" cy="115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не простудиться,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наденьте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тёплую шапку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шарф.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835" y="2820706"/>
            <a:ext cx="7879977" cy="3257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Чтобы не промокнуть под дождём,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Чтобы не забыть телефон друга,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Чтобы не испачкать руки во время работы в саду,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Чтобы не ошибиться в написании слова, …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Чтобы не заблудиться в чужом городе, 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047" y="2820706"/>
            <a:ext cx="2146037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аденьте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озьм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135" y="749321"/>
            <a:ext cx="67991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еопред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форма – повелит. наклонение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зонтик вектор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8" t="5476" r="14167" b="-5476"/>
          <a:stretch/>
        </p:blipFill>
        <p:spPr bwMode="auto">
          <a:xfrm>
            <a:off x="9743233" y="362581"/>
            <a:ext cx="2455439" cy="24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76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52" y="216032"/>
            <a:ext cx="10515600" cy="88545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47" y="1600200"/>
            <a:ext cx="8754035" cy="428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Чтобы не промокнуть под дождём, возьмите зонтик.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Чтобы не забыть телефон друга, запишите его.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Чтобы не испачкать руки во время работы в саду, наденьте перчатки.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Чтобы не ошибиться в написании слова, возьмите словарь.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Чтобы не заблудиться в чужом городе, купите карту.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0141" y="1159768"/>
            <a:ext cx="2125197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аденьте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купите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озьмите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5547" y="345796"/>
            <a:ext cx="67991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еопред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форма – повелит. наклонение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Картинки по запросу &quot;турист с картой вектор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79" y="3570196"/>
            <a:ext cx="2612923" cy="31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91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6" y="365126"/>
            <a:ext cx="6293224" cy="589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8748" y="1617462"/>
            <a:ext cx="619909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поехали в Бухару,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зашли в библиотеку,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направились в Чимган,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побежали к реке,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пришёл к товарищу,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 купила хон-атлас,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Девушки пошли быстрее, …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Картинки по запросу &quot;самаркан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28" y="659934"/>
            <a:ext cx="5860862" cy="29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43" t="40387" r="42095" b="31365"/>
          <a:stretch/>
        </p:blipFill>
        <p:spPr>
          <a:xfrm>
            <a:off x="9789087" y="2717630"/>
            <a:ext cx="1721224" cy="1745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7842" y="4753083"/>
            <a:ext cx="500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Мы приехали в Самарканд,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Регистан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271" y="5707190"/>
            <a:ext cx="292272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еопред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форма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0" y="601940"/>
            <a:ext cx="8861611" cy="5462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уступки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отвечают на вопросы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что? вопреки чему?,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относятся ко всему главному предложению и присоединяются к нему: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хотя, хотя ... но, несмотря на то что, вопреки тому что, невзирая на то что, пускай, пусть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словами в сочетании с частицей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ни: как ни, сколько ни, что (бы)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не смогли найти первое издание этого романа,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потратили много времени.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 с Пушкиным, все ценили                   в нём ум и талант собеседника.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исунок Пушкина поэтапно | Портрет, Силуэтный портрет, Древнее искусс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72" y="117942"/>
            <a:ext cx="2884126" cy="39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рвое издание &quot;Евгения Онегина&quot; ушло с молотка в Лондоне за £467 тыс. -  BBC News Русская служ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8" y="4531563"/>
            <a:ext cx="3838200" cy="21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025237" y="5047140"/>
            <a:ext cx="944862" cy="16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3401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6" y="365126"/>
            <a:ext cx="6293224" cy="589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517" y="2608643"/>
            <a:ext cx="11066930" cy="407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поехали в Бухару,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увидеть мавзолей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Саманидов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зашли в библиотеку,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взять учебники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направились в Чимган,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кататься на лыжах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побежали к реке,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купаться и загорать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пришёл к товарищу,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поговорить с ним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 купила хон-атлас,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сшить новое платье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Девушки пошли быстрее, чтобы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опоздать на занятия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артинки по запросу &quot;мавзолей Саманид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26" y="93095"/>
            <a:ext cx="2295997" cy="22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&quot;,e[fhf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92" y="64153"/>
            <a:ext cx="3038045" cy="22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6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4" y="1825625"/>
            <a:ext cx="73824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Чтобы сохранить зубы здоровыми, … 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Чтобы сохранить здоровье,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Чтобы не простудиться, 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Чтобы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болеть,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всегда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бодрым,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Чтобы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спать спокойно,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Чтобы не заболеть гриппом, …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678" y="259053"/>
            <a:ext cx="184229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ужно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ельзя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ребуется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&quot;больной векто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61" y="2960978"/>
            <a:ext cx="3275292" cy="32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4" y="1333313"/>
            <a:ext cx="9628095" cy="5282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Чтобы сохранить зубы здоровыми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нельзя есть много сладкого.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Чтобы сохранить здоровье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требуется заниматься спортом.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Чтобы не простудиться, надо тепло одеваться.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Чтобы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болеть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 питаться.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всегда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бодрым,  нужно периодически делать упражнения.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Чтобы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спать спокойно, можно погулять перед сном на свежем воздухе.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Чтобы не заболеть гриппом,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 сделать прививку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46659" y="591671"/>
            <a:ext cx="184229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ужно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ельзя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ребуется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Картинки по запросу &quot;больной вектор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4182035"/>
            <a:ext cx="26511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96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8" y="1825625"/>
            <a:ext cx="650837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Любовь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труду необходима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построить на земле новую, светлую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счастливую жизнь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М. Горький.)</a:t>
            </a:r>
          </a:p>
        </p:txBody>
      </p:sp>
      <p:pic>
        <p:nvPicPr>
          <p:cNvPr id="5122" name="Picture 2" descr="Картинки по запросу &quot;максим горьк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04" y="561601"/>
            <a:ext cx="3621246" cy="47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4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3" y="2215590"/>
            <a:ext cx="661147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того чтобы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 счастливым, надо не только любить, но и быть любимым. (К. Паустовский)</a:t>
            </a:r>
          </a:p>
        </p:txBody>
      </p:sp>
      <p:pic>
        <p:nvPicPr>
          <p:cNvPr id="6146" name="Picture 2" descr="Картинки по запросу &quot;паустовск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4" y="914400"/>
            <a:ext cx="3724647" cy="47566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0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44342" y="1585719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Напишите мини-сочинение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«Советы другу»</a:t>
            </a:r>
          </a:p>
        </p:txBody>
      </p:sp>
    </p:spTree>
    <p:extLst>
      <p:ext uri="{BB962C8B-B14F-4D97-AF65-F5344CB8AC3E}">
        <p14:creationId xmlns:p14="http://schemas.microsoft.com/office/powerpoint/2010/main" val="192609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8" y="365125"/>
            <a:ext cx="9793941" cy="7209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222" y="2914834"/>
            <a:ext cx="11080377" cy="382214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екст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лёгкий,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поняли его.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Задание было опасное,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выполнили его.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У брата был выходной день,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мы не поехали на рыбалку.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Командировка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долгая,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работали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интересом.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 выбирали подарок,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сестре ничего не понравилось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481" y="1086038"/>
            <a:ext cx="8807825" cy="1294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Передайте содержание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используя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союзы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8424" y="365125"/>
            <a:ext cx="160088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 и не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8071" y="1233580"/>
            <a:ext cx="159043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сё-таки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8071" y="1904342"/>
            <a:ext cx="1841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сё равно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1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8" y="365125"/>
            <a:ext cx="5432613" cy="7209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Проверьте!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8129" y="2427562"/>
            <a:ext cx="11080377" cy="4132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лёгкий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поняли его.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было опасное, мы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всё-таки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выполнили его.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брата был выходной день, мы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поехали на рыбалку.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командировка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долгая,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равно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интересом.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 выбирали подарок,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ничего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понравилось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481" y="1086038"/>
            <a:ext cx="8807825" cy="1294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Передайте содержание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используя союзы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8424" y="365125"/>
            <a:ext cx="160088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 и не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8071" y="1233580"/>
            <a:ext cx="159043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сё-таки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8071" y="1904342"/>
            <a:ext cx="1841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сё равно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5914" y="358197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98341" y="365125"/>
            <a:ext cx="1371600" cy="7009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9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363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что у нас было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настроение, мы пошли в театр.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у нас было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настроение, мы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пошли в театр.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что у неё мало свободного времени, она занимается ещё и на факультативе.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Несмотря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что у него был низкий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подготовки, он получил хорошую работу 	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Несмотря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то что я очень торопился, я всё равно ничего не успел сделать.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3565" y="365125"/>
            <a:ext cx="3510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525" y="1008401"/>
            <a:ext cx="2801961" cy="58477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репятствие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376" y="1034458"/>
            <a:ext cx="213282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65223" y="0"/>
            <a:ext cx="1159539" cy="20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низ 3"/>
          <p:cNvSpPr/>
          <p:nvPr/>
        </p:nvSpPr>
        <p:spPr>
          <a:xfrm>
            <a:off x="6575612" y="2151530"/>
            <a:ext cx="484632" cy="605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3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36307" cy="461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что у неё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свободного времени, она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занимается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ещё и на факультативе.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у неё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свободного времени, она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занимается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факультативе.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Несмотря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что у него был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подготовки, он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получил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хорошую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работу.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 что у него был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подготовки, он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хорошую работу 	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Несмотря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то что 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торопился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 всё равно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ничего не успел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сделать. Несмотря на то что 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торопился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33565" y="365125"/>
            <a:ext cx="3510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7525" y="1008401"/>
            <a:ext cx="2801961" cy="58477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репятствие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159376" y="1034458"/>
            <a:ext cx="2277217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65223" y="0"/>
            <a:ext cx="1159539" cy="20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695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9" y="365125"/>
            <a:ext cx="3065930" cy="6568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8941" y="2193459"/>
            <a:ext cx="6199093" cy="436002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неё очень болели зубы.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прекрасная погода.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театре шёл наш любимый спектакль.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помогали ей собрать чемодан.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хвалили его игру.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просил брата сообщить о приезде.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9727" y="2202143"/>
            <a:ext cx="5325035" cy="435133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так и не стал музыкантом.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всё-таки опоздала на поезд.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мне так и не позвонил.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всё-таки не поехали в горы.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так и не пошла к врачу.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всё же остались дома.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5242" y="1021976"/>
            <a:ext cx="23848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Хотя…,  …. 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33212" y="185341"/>
            <a:ext cx="1159539" cy="20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542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658" y="338231"/>
            <a:ext cx="4984376" cy="75098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022" y="1771837"/>
            <a:ext cx="1075316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неё очень болели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зубы, 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и не пошла к врачу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была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прекрасная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погода, 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 же остались дома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театре шёл наш любимый спектакль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помогали ей собрать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чемодан, 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всё-таки опоздала на поезд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хвалили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игру,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и не стал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музыкантом.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просил брата сообщить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приезде,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так и не позвонил.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и по запросу &quot;болят зубы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9"/>
          <a:stretch/>
        </p:blipFill>
        <p:spPr bwMode="auto">
          <a:xfrm>
            <a:off x="9937376" y="0"/>
            <a:ext cx="2113985" cy="2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69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1738</Words>
  <Application>Microsoft Office PowerPoint</Application>
  <PresentationFormat>Широкоэкранный</PresentationFormat>
  <Paragraphs>252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Задание 1</vt:lpstr>
      <vt:lpstr>Проверьте!</vt:lpstr>
      <vt:lpstr>Задание </vt:lpstr>
      <vt:lpstr>Задание </vt:lpstr>
      <vt:lpstr>Задание</vt:lpstr>
      <vt:lpstr>Проверьте!</vt:lpstr>
      <vt:lpstr>Задание</vt:lpstr>
      <vt:lpstr>Задание</vt:lpstr>
      <vt:lpstr>Учим пословицы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Русский язык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советы </vt:lpstr>
      <vt:lpstr>Проверим!</vt:lpstr>
      <vt:lpstr>Задание </vt:lpstr>
      <vt:lpstr>Задание </vt:lpstr>
      <vt:lpstr>Задание</vt:lpstr>
      <vt:lpstr>Проверьте</vt:lpstr>
      <vt:lpstr>Задание</vt:lpstr>
      <vt:lpstr>Задание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572</cp:revision>
  <dcterms:created xsi:type="dcterms:W3CDTF">2018-08-03T11:59:51Z</dcterms:created>
  <dcterms:modified xsi:type="dcterms:W3CDTF">2021-02-16T03:47:09Z</dcterms:modified>
</cp:coreProperties>
</file>