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70" r:id="rId4"/>
    <p:sldId id="271" r:id="rId5"/>
    <p:sldId id="263" r:id="rId6"/>
    <p:sldId id="276" r:id="rId7"/>
    <p:sldId id="286" r:id="rId8"/>
    <p:sldId id="288" r:id="rId9"/>
    <p:sldId id="287" r:id="rId10"/>
    <p:sldId id="289" r:id="rId11"/>
    <p:sldId id="290" r:id="rId12"/>
    <p:sldId id="291" r:id="rId13"/>
    <p:sldId id="292" r:id="rId14"/>
    <p:sldId id="267" r:id="rId15"/>
    <p:sldId id="294" r:id="rId16"/>
    <p:sldId id="295" r:id="rId17"/>
    <p:sldId id="296" r:id="rId18"/>
    <p:sldId id="297" r:id="rId19"/>
    <p:sldId id="301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98" y="2659351"/>
            <a:ext cx="7244498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Василий </a:t>
            </a:r>
            <a:r>
              <a:rPr lang="ru-RU" sz="4400" b="1" spc="-10" dirty="0" err="1" smtClean="0">
                <a:solidFill>
                  <a:srgbClr val="0070C0"/>
                </a:solidFill>
                <a:latin typeface="Arial"/>
                <a:cs typeface="Arial"/>
              </a:rPr>
              <a:t>Макарович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 Шукшин</a:t>
            </a: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http://hrono.ru/img/pisateli/shukshin_kly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8241" y="2240033"/>
            <a:ext cx="3555025" cy="45741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1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9425" y="3814763"/>
            <a:ext cx="5181600" cy="290202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Лаконичные средства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точный выбор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 которой проявляется характер героя,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лавное изобразительное средство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прямая речь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героя (диалог или монолог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355938"/>
            <a:ext cx="73866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больше интересует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«история души»,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ради ее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сознательно и много опускаю из внешней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того человека, чья душа меня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волнует.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Иногда применительно к моим работам читаю: “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бытописатель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”. Да что вы! У меня в рассказе порой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непонятно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зимой это происходит или летом»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Возражения 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», 1974).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5083" y="5259914"/>
            <a:ext cx="370569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 у Шукшина –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«чертеж характера».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0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14286"/>
            <a:ext cx="10515600" cy="9858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Шукшин – наследник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799" y="884640"/>
            <a:ext cx="9263064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«По-моему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написав рассказ, следует вычеркивать его начало и конец. Тут мы, беллетристы, больше всего врем... И короче, как можно короче надо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писать».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7476" y="2210203"/>
            <a:ext cx="8948738" cy="3519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«Внезапные рассказы»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Шукшина 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близкие родственники сценки, фирменного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жанра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раннего Чехова.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Шукшин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наследник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захотевший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не успевший стать Чеховым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«Мой зять украл машину дров»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мужик переправлял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реку волка, козу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капусту»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4664" y="3371837"/>
            <a:ext cx="162671" cy="11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ли, а из чеховского пальто. Он словно реализует чеховский совет молодому Бунину: «По-моему, написав рассказ, </a:t>
            </a:r>
            <a:r>
              <a:rPr lang="ru-RU" dirty="0" err="1"/>
              <a:t>сле</a:t>
            </a:r>
            <a:r>
              <a:rPr lang="ru-RU" dirty="0"/>
              <a:t>¬ дует вычеркивать его начало и конец. Тут мы, </a:t>
            </a:r>
            <a:r>
              <a:rPr lang="ru-RU" dirty="0" err="1"/>
              <a:t>беллетрис</a:t>
            </a:r>
            <a:r>
              <a:rPr lang="ru-RU" dirty="0"/>
              <a:t>¬ ты, больше всего врем... И короче, как можно короче надо писать» («Чехов», 1905). Только ему ближе не лирическая размягченность, элегичность «Дамы с собачкой», не гротеск¬ </a:t>
            </a:r>
          </a:p>
        </p:txBody>
      </p:sp>
      <p:pic>
        <p:nvPicPr>
          <p:cNvPr id="5122" name="Picture 2" descr="Lib.ru/Классика. Чехов Антон Павлович. Собрание сочинен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98" y="92851"/>
            <a:ext cx="2159302" cy="24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ой зять украл машину дров..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836044"/>
            <a:ext cx="5372365" cy="30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9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93688"/>
            <a:ext cx="4462463" cy="63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Шукшина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425" y="1082675"/>
            <a:ext cx="6148387" cy="123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Любимый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шукшинский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персонаж – «человек в кирзовых сапогах.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С.Залыгин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9087" y="2700338"/>
            <a:ext cx="7096126" cy="3971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 – шофер, пастух, слесарь, механик.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мировоззрению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поведению — странный человек, домашний философ.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словам окружающих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чудик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придурок, шалопай, психопат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дебил, рыжий, упорный.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Мечтатель 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чудик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человек тоскующий – человек уходящий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1440" y="5557838"/>
            <a:ext cx="4500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Космос, нервная система и шмат сала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elgggga | Космос,нервная система и шмат сала.В.Шукши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9334" r="4250" b="8381"/>
          <a:stretch/>
        </p:blipFill>
        <p:spPr bwMode="auto">
          <a:xfrm>
            <a:off x="8198645" y="2814638"/>
            <a:ext cx="3486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смос, нервная система и шмат сала&quot;: краткое содержание како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01" y="36493"/>
            <a:ext cx="4789400" cy="26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8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975" y="277654"/>
            <a:ext cx="6189664" cy="3703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Чудик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детстве обожал сыщиков и собак, мечтал быть шпионом, а теперь работает киномехаником, 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оставляет в магазине собственную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пятидесятирублевку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посылает трогательно-дурацкие телеграммы,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расписывает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акварелью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детскую коляску.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613" y="4872038"/>
            <a:ext cx="7029450" cy="198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Андрей Ерин покупает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припрятанные от жены деньги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микроскоп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изучает микробов, опять-таки мечтая избавить от них человечество («Микроскоп»).</a:t>
            </a:r>
          </a:p>
        </p:txBody>
      </p:sp>
      <p:sp>
        <p:nvSpPr>
          <p:cNvPr id="5" name="AutoShape 2" descr="Микроскоп (Шукш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Микроскоп (Шукш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Микроскоп (Шукш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Шукшин «Микроскоп» – читать онлайн и слушать аудиокнигу - Русская  историческая библиот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8"/>
          <a:stretch/>
        </p:blipFill>
        <p:spPr bwMode="auto">
          <a:xfrm>
            <a:off x="460375" y="3893342"/>
            <a:ext cx="1908247" cy="29289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Шукшин «Микроскоп» – читать онлайн и слушать аудиокнигу - Русская  историческая библиот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7"/>
          <a:stretch/>
        </p:blipFill>
        <p:spPr bwMode="auto">
          <a:xfrm>
            <a:off x="2521022" y="3869505"/>
            <a:ext cx="2036691" cy="29511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Шукшин скачать микроск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470" y="160337"/>
            <a:ext cx="2746156" cy="24275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Урок по рассказу В.М.Шукшина &quot;Чуди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85" y="1374107"/>
            <a:ext cx="3134499" cy="33286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9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03" y="0"/>
            <a:ext cx="3524794" cy="9934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Упорный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8822" y="993412"/>
            <a:ext cx="6734916" cy="5864588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началось с того, что Моня Квасов прочитал в  какой-то  книжке,  что вечный  двигатель  - невозможен. По тем-то и тем-то причинам - потому хотя бы, что существует трение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Прочитал  Моня,  что  вечный  двигатель  - невозможен...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многие и многие пытались  все  же  изобрести  такой  двигатель...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Посмотрел внимательно  рисунки  тех  «вечных двигателей», какие - в разные времена - предлагались...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задумался.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5060" r="13056" b="357"/>
          <a:stretch>
            <a:fillRect/>
          </a:stretch>
        </p:blipFill>
        <p:spPr bwMode="auto">
          <a:xfrm>
            <a:off x="7636135" y="3307480"/>
            <a:ext cx="4555866" cy="3550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/>
          <a:srcRect l="14959" t="5703" r="13357"/>
          <a:stretch/>
        </p:blipFill>
        <p:spPr bwMode="auto">
          <a:xfrm>
            <a:off x="7719931" y="0"/>
            <a:ext cx="4472069" cy="33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897" y="228600"/>
            <a:ext cx="6727560" cy="36097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тоже внимательно посмотрел на инженера. И всадил в его дипломированную головушку... Как палку в муравейник воткнул: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Изобрёл.</a:t>
            </a: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Инженер, 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вставая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 корточек, попристальнее вгляделся в Моню. Откровенно улыбнулся и возвратил Моне палку: </a:t>
            </a: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Поздравляю!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l="56630" b="3019"/>
          <a:stretch/>
        </p:blipFill>
        <p:spPr bwMode="auto">
          <a:xfrm>
            <a:off x="9510826" y="43657"/>
            <a:ext cx="2681174" cy="3090940"/>
          </a:xfrm>
          <a:prstGeom prst="rect">
            <a:avLst/>
          </a:prstGeom>
          <a:noFill/>
          <a:effectLst/>
        </p:spPr>
      </p:pic>
      <p:pic>
        <p:nvPicPr>
          <p:cNvPr id="5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r="56861" b="2330"/>
          <a:stretch/>
        </p:blipFill>
        <p:spPr bwMode="auto">
          <a:xfrm>
            <a:off x="7109457" y="228600"/>
            <a:ext cx="2615682" cy="3053166"/>
          </a:xfrm>
          <a:prstGeom prst="rect">
            <a:avLst/>
          </a:prstGeom>
          <a:noFill/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897" y="3838302"/>
            <a:ext cx="115157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Учитель физики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улыбкой слушал возбужденного Моню... Смотрел в чертеж. Выслушал.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Вот!.. - сказал он … с неподдельным восторгом. - Видите, как все продумано!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-</a:t>
            </a:r>
            <a:r>
              <a:rPr lang="ru-RU" altLang="ru-RU" sz="2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Ага</a:t>
            </a:r>
            <a:r>
              <a:rPr lang="ru-RU" alt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! </a:t>
            </a:r>
            <a:r>
              <a:rPr lang="ru-RU" altLang="ru-RU" sz="2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- </a:t>
            </a:r>
            <a:r>
              <a:rPr lang="ru-RU" alt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воскликнул счастливый учитель.</a:t>
            </a:r>
            <a:r>
              <a:rPr lang="ru-RU" altLang="ru-RU" sz="3600" dirty="0"/>
              <a:t> </a:t>
            </a:r>
            <a:endParaRPr lang="ru-RU" altLang="ru-RU" sz="3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Наверно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его так радовала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незыблемость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законов механики.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5607" y="354012"/>
            <a:ext cx="8348663" cy="497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«Пришел на речку, сел к воде, выбирал на  ощупь  возле себя камешки и стрелял ими  с ладони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тёмную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воду. От реки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исходил покой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она чуть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шумела, плескалась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камнях,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вздыхала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темноте у того берега...  Всю ночь чего-то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беспокоилась,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бормотала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сама с собой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текла, текла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середине, на быстрине, поблескивала 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текучая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спина, а здесь, у берега, она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шевелила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какие-то камешки,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шарилась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кустах, иногда сердито  шипела,  а иногда вроде смеялась тихо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шёпотом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9220" name="Picture 4" descr="Человек Гай Река - Бесплатное фото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70" y="0"/>
            <a:ext cx="3425189" cy="4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460" y="325438"/>
            <a:ext cx="94202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«Моня не страдал… И себя тоже стало немного жаль». Почему Моня в эту ночь «даже любил людей», которые с ним спорили?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его двигатель будет развлечением для людей или потому, что он один такой, а людей жалко? 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людей жалко?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пособны ли они двигаться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вперед?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огут ли выдумывать, сомневаться?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Пытаются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понять законы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следуют кем-то намеченному пути?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855" t="2500" r="14361"/>
          <a:stretch>
            <a:fillRect/>
          </a:stretch>
        </p:blipFill>
        <p:spPr bwMode="auto">
          <a:xfrm>
            <a:off x="7393873" y="3193976"/>
            <a:ext cx="4798127" cy="3664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Василий Макарович Шукшин &quot;Упорный&quot; #аудиокнига #шукшин #василийшукшин - 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13009" r="3090" b="12825"/>
          <a:stretch/>
        </p:blipFill>
        <p:spPr bwMode="auto">
          <a:xfrm>
            <a:off x="9493624" y="0"/>
            <a:ext cx="2736414" cy="30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7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763" y="471487"/>
            <a:ext cx="7531417" cy="608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сидел  в горнице, смотрел в окно. Верхняя часть окна уже занялась красным 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всходило солнце. Село пробудилось; хлопали ворота, мычали коровы, собираясь в табун. Переговаривались люди, уже где-то и покрикивали  друг  на друга...  Все  как  положено.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Слава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богу, хоть тут-то все ясно, думал Моня.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Солнце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всходит и заходит, всходит и заходит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недосягаемое,  неистощимое,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вечное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А  тут  себе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шуруют: кричат, спешат, трудятся, поливают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капусту... Радости подсчитывают, удачи.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Хэх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!.. люди, милые люди... Здравствуйте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школа\учебник 11 класс\11 класс ЮЮ М в печать\фото литер\Упор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7180" y="0"/>
            <a:ext cx="4274820" cy="3400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447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8162" y="1690688"/>
            <a:ext cx="5691188" cy="44243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раздел учебника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В.М.Шукшине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учебника.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рассказы Шукшина   на выбор.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 фильмы с участием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D:\Маме\Учительская деятельность\школа\учебник 11 класс\11 класс ЮЮ М в печать\фото литер\упорн шукш.jpg"/>
          <p:cNvPicPr>
            <a:picLocks noChangeAspect="1" noChangeArrowheads="1"/>
          </p:cNvPicPr>
          <p:nvPr/>
        </p:nvPicPr>
        <p:blipFill>
          <a:blip r:embed="rId2"/>
          <a:srcRect t="3760" b="19436"/>
          <a:stretch>
            <a:fillRect/>
          </a:stretch>
        </p:blipFill>
        <p:spPr bwMode="auto">
          <a:xfrm>
            <a:off x="6096000" y="1690688"/>
            <a:ext cx="5962650" cy="25760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6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6884" y="506277"/>
            <a:ext cx="5968575" cy="22630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бы про душу не забыть.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бы немножко добрее быть... 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 В.М. Шукшин</a:t>
            </a:r>
          </a:p>
          <a:p>
            <a:endParaRPr lang="ru-RU" dirty="0"/>
          </a:p>
        </p:txBody>
      </p:sp>
      <p:pic>
        <p:nvPicPr>
          <p:cNvPr id="5" name="Picture 2" descr="http://hrono.ru/img/foto/shukshy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901" y="366711"/>
            <a:ext cx="4063728" cy="61174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1060">
            <a:off x="8306718" y="2919080"/>
            <a:ext cx="2347100" cy="3617881"/>
          </a:xfrm>
          <a:prstGeom prst="rect">
            <a:avLst/>
          </a:prstGeom>
          <a:noFill/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18992" t="1600" r="19522" b="1714"/>
          <a:stretch>
            <a:fillRect/>
          </a:stretch>
        </p:blipFill>
        <p:spPr bwMode="auto">
          <a:xfrm>
            <a:off x="5763855" y="2598041"/>
            <a:ext cx="2251227" cy="354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6454" y="257799"/>
            <a:ext cx="6045028" cy="462348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Макарович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Шукшин родился в селе Сростки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Бийского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на Алтае в крестьянской семье.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 происходит от слова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шукша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– волокна после обработки льна или конопли. Малая речка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Шукша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притрок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Суры, откуда пришли на Алтай предки писателя.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его в 1933 был арестован и только в 1956 посмертно реабилитирован.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Отчим погиб на фронте.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3093" y="500614"/>
            <a:ext cx="3867785" cy="6091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7/7e/%D0%92%D0%B0%D1%81%D0%B8%D0%BB%D0%B8%D0%B9_%D0%A8%D1%83%D0%BA%D1%88%D0%B8%D0%BD_%D0%B2_%D0%B4%D0%B5%D1%82%D1%81%D1%82%D0%B2%D0%B5.jpg/170px-%D0%92%D0%B0%D1%81%D0%B8%D0%BB%D0%B8%D0%B9_%D0%A8%D1%83%D0%BA%D1%88%D0%B8%D0%BD_%D0%B2_%D0%B4%D0%B5%D1%82%D1%81%D1%82%D0%B2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98" y="567144"/>
            <a:ext cx="3097797" cy="44098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310" y="613955"/>
            <a:ext cx="3062482" cy="44501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9459" y="548640"/>
            <a:ext cx="2877639" cy="4441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1074" y="5251268"/>
            <a:ext cx="11281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1949 году Шукшина призвали в армию — служить в Военно-Морском флоте. Армия оказала на него неожиданное действие — открыла в нем литературный талант!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311" y="2999333"/>
            <a:ext cx="6008148" cy="344859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«Мне было трудно учиться. Чрезвычайно. Знаний я набирался отрывисто и как-то с пропусками. Кроме того, я должен был узнавать то, что знают все и что я пропустил в жизни. И вот до поры до времени я стал таить, что ли, набранную силу».</a:t>
            </a:r>
          </a:p>
        </p:txBody>
      </p:sp>
      <p:pic>
        <p:nvPicPr>
          <p:cNvPr id="1028" name="Picture 4" descr="http://hrono.ru/img/pisateli/shukshy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3418" y="2780468"/>
            <a:ext cx="2724150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http://hrono.ru/img/lica/shuksh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404" y="808325"/>
            <a:ext cx="2130425" cy="33526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ttp://hrono.ru/img/foto/shukshy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680" y="390733"/>
            <a:ext cx="2875410" cy="22830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281" y="416858"/>
            <a:ext cx="7651377" cy="6064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1954 года Василий Шукшин оставил работу в Сростках и поехал в Москву поступать 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Литературный институт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у него не было напечатанных рассказов или стихов.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него не было.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Шукшин решил сдавать экзамены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ВГИК. На устных экзаменах Шукшина оценили невысоко.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 он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получил отличные оценки за письменные работы — рассуждение о творчестве Владимира Маяковского, рецензию на фильм «Верные друзья»  и сочинение на тему «ВГИК во время приемной кампании».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 работа позже стала рассказом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Киты, или О том, как мы приобщались к искусству». Писателя приняли на режиссерский факультет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ВГИКа.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асилий Шукши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12" y="0"/>
            <a:ext cx="2582833" cy="32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4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9871" y="251853"/>
            <a:ext cx="919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Шукшин-артист – 27художественных фильмов. </a:t>
            </a:r>
          </a:p>
        </p:txBody>
      </p:sp>
      <p:pic>
        <p:nvPicPr>
          <p:cNvPr id="1026" name="Picture 2" descr="Постер фил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27" y="861055"/>
            <a:ext cx="2399366" cy="32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стер фи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00" y="836628"/>
            <a:ext cx="2126805" cy="31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стер фил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05" y="861055"/>
            <a:ext cx="4962278" cy="25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стер филь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2" y="836628"/>
            <a:ext cx="2409705" cy="33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стер фильм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30" y="3946345"/>
            <a:ext cx="2060925" cy="29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стер фильм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12" y="3486374"/>
            <a:ext cx="4920748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остер фильм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5" y="4000500"/>
            <a:ext cx="1828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стер фильм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87" y="4026835"/>
            <a:ext cx="21145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966" y="284858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Шукшин-режиссер – 6 фильмов по своим сценариям.</a:t>
            </a:r>
          </a:p>
        </p:txBody>
      </p:sp>
      <p:pic>
        <p:nvPicPr>
          <p:cNvPr id="2050" name="Picture 2" descr="Постер фил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91" y="3380265"/>
            <a:ext cx="2413176" cy="34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стер фи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5" y="1265304"/>
            <a:ext cx="2961119" cy="40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стер фил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41" y="3370759"/>
            <a:ext cx="2452858" cy="32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стер филь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2" y="1199698"/>
            <a:ext cx="2448720" cy="38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974 kalina krasna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37" y="1184247"/>
            <a:ext cx="3722153" cy="21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3-й Венецианский международный кинофестиваль откроется 31 августа 2016  года | Культ Кино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5005998"/>
            <a:ext cx="2541494" cy="19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3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342" y="224959"/>
            <a:ext cx="75258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Шукшин-писатель – несколько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томов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прозы (романы, повести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драмы,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сказки).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лавным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жанром его творчества стали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рассказы (более 120.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Лучшие из них составили сборник «Характеры» (1973).</a:t>
            </a:r>
          </a:p>
        </p:txBody>
      </p:sp>
      <p:pic>
        <p:nvPicPr>
          <p:cNvPr id="3074" name="Picture 2" descr="Я пришел дать вам вол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3" y="0"/>
            <a:ext cx="2401143" cy="37786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асилий Шукшин :: Фильмография :: «Характеры» (20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2" y="3496236"/>
            <a:ext cx="2401143" cy="33976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ельские жители (сборник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3" y="2686315"/>
            <a:ext cx="2238001" cy="35024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о третьих петухов (сборник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09" y="2686315"/>
            <a:ext cx="2168714" cy="35024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Василий Шукшин. Рассказ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38" y="2686315"/>
            <a:ext cx="2311863" cy="35024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юбавин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/>
          <a:stretch/>
        </p:blipFill>
        <p:spPr bwMode="auto">
          <a:xfrm>
            <a:off x="7363198" y="844168"/>
            <a:ext cx="2305236" cy="36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67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899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Тема Office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Шукшин – наследник Чехонте</vt:lpstr>
      <vt:lpstr>Герои Шукшина</vt:lpstr>
      <vt:lpstr>Презентация PowerPoint</vt:lpstr>
      <vt:lpstr>Упорный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161</cp:revision>
  <dcterms:created xsi:type="dcterms:W3CDTF">2018-08-03T11:59:51Z</dcterms:created>
  <dcterms:modified xsi:type="dcterms:W3CDTF">2021-03-07T11:51:51Z</dcterms:modified>
</cp:coreProperties>
</file>