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5" r:id="rId3"/>
    <p:sldId id="261" r:id="rId4"/>
    <p:sldId id="278" r:id="rId5"/>
    <p:sldId id="268" r:id="rId6"/>
    <p:sldId id="338" r:id="rId7"/>
    <p:sldId id="350" r:id="rId8"/>
    <p:sldId id="356" r:id="rId9"/>
    <p:sldId id="353" r:id="rId10"/>
    <p:sldId id="332" r:id="rId11"/>
    <p:sldId id="333" r:id="rId12"/>
    <p:sldId id="351" r:id="rId13"/>
    <p:sldId id="354" r:id="rId14"/>
    <p:sldId id="355" r:id="rId15"/>
    <p:sldId id="339" r:id="rId16"/>
    <p:sldId id="352" r:id="rId17"/>
    <p:sldId id="357" r:id="rId18"/>
    <p:sldId id="358" r:id="rId19"/>
    <p:sldId id="346" r:id="rId20"/>
    <p:sldId id="273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C"/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7" autoAdjust="0"/>
    <p:restoredTop sz="85836" autoAdjust="0"/>
  </p:normalViewPr>
  <p:slideViewPr>
    <p:cSldViewPr snapToGrid="0">
      <p:cViewPr varScale="1">
        <p:scale>
          <a:sx n="56" d="100"/>
          <a:sy n="56" d="100"/>
        </p:scale>
        <p:origin x="129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5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372600" y="108585"/>
            <a:ext cx="2068830" cy="13201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95902" y="1792788"/>
            <a:ext cx="11292177" cy="339862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918" algn="ctr">
              <a:lnSpc>
                <a:spcPct val="150000"/>
              </a:lnSpc>
              <a:spcBef>
                <a:spcPts val="233"/>
              </a:spcBef>
            </a:pP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Emploi des marqueurs temporels </a:t>
            </a:r>
            <a:r>
              <a:rPr lang="fr-F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«DEPUIS QUE», </a:t>
            </a:r>
          </a:p>
          <a:p>
            <a:pPr marL="38918" algn="ctr">
              <a:lnSpc>
                <a:spcPct val="150000"/>
              </a:lnSpc>
              <a:spcBef>
                <a:spcPts val="233"/>
              </a:spcBef>
            </a:pPr>
            <a:r>
              <a:rPr lang="fr-F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«DÈS QUE», «JUSQU’À CE QUE»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0"/>
          <a:stretch/>
        </p:blipFill>
        <p:spPr bwMode="auto">
          <a:xfrm>
            <a:off x="3244034" y="-170826"/>
            <a:ext cx="6334125" cy="183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6304" y="1068705"/>
            <a:ext cx="3457575" cy="508635"/>
          </a:xfrm>
          <a:prstGeom prst="rect">
            <a:avLst/>
          </a:prstGeom>
          <a:solidFill>
            <a:srgbClr val="006BB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418320" y="417195"/>
            <a:ext cx="2308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4400" b="1" dirty="0" smtClean="0">
                <a:solidFill>
                  <a:schemeClr val="bg2"/>
                </a:solidFill>
              </a:rPr>
              <a:t>8 classe</a:t>
            </a:r>
            <a:endParaRPr lang="ru-RU" sz="4400" b="1" kern="1200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020" y="3914775"/>
            <a:ext cx="640080" cy="1828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2880" y="1811655"/>
            <a:ext cx="594360" cy="182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7170" y="165735"/>
            <a:ext cx="1760220" cy="1365885"/>
          </a:xfrm>
          <a:prstGeom prst="rect">
            <a:avLst/>
          </a:prstGeom>
          <a:solidFill>
            <a:srgbClr val="006BB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0" y="1588578"/>
            <a:ext cx="11342077" cy="260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7" y="4192100"/>
            <a:ext cx="3732334" cy="23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21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1" y="1554405"/>
            <a:ext cx="11928594" cy="221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7" y="3390535"/>
            <a:ext cx="5219333" cy="310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73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9471" y="1099011"/>
            <a:ext cx="3735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Savez-vous que ...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"/>
          <a:stretch/>
        </p:blipFill>
        <p:spPr bwMode="auto">
          <a:xfrm>
            <a:off x="0" y="1935040"/>
            <a:ext cx="11904417" cy="368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r="3657" b="81770"/>
          <a:stretch/>
        </p:blipFill>
        <p:spPr bwMode="auto">
          <a:xfrm>
            <a:off x="656491" y="2280138"/>
            <a:ext cx="10949354" cy="338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7831" y="1642940"/>
            <a:ext cx="9431215" cy="772013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peu de lexique...</a:t>
            </a:r>
          </a:p>
        </p:txBody>
      </p:sp>
    </p:spTree>
    <p:extLst>
      <p:ext uri="{BB962C8B-B14F-4D97-AF65-F5344CB8AC3E}">
        <p14:creationId xmlns:p14="http://schemas.microsoft.com/office/powerpoint/2010/main" val="25242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19343" r="6993" b="65788"/>
          <a:stretch/>
        </p:blipFill>
        <p:spPr bwMode="auto">
          <a:xfrm>
            <a:off x="519951" y="1810869"/>
            <a:ext cx="11349319" cy="29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6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34338" r="8046" b="51065"/>
          <a:stretch/>
        </p:blipFill>
        <p:spPr bwMode="auto">
          <a:xfrm>
            <a:off x="251010" y="2026023"/>
            <a:ext cx="10785607" cy="276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78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ecologie vocabulair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48112" r="6922" b="37741"/>
          <a:stretch/>
        </p:blipFill>
        <p:spPr bwMode="auto">
          <a:xfrm>
            <a:off x="537881" y="1846728"/>
            <a:ext cx="11476653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63226" r="4939" b="20408"/>
          <a:stretch/>
        </p:blipFill>
        <p:spPr bwMode="auto">
          <a:xfrm>
            <a:off x="80682" y="1685364"/>
            <a:ext cx="11985811" cy="33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71884" y="2375925"/>
            <a:ext cx="11735826" cy="327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5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41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3" y="1839057"/>
            <a:ext cx="11469269" cy="287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14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23278" y="1622340"/>
            <a:ext cx="11330840" cy="626228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Faites un petit résumé sur  </a:t>
            </a:r>
            <a:r>
              <a:rPr lang="uz-Latn-UZ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l’envirennement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votre pays.</a:t>
            </a:r>
          </a:p>
          <a:p>
            <a:pPr lvl="0">
              <a:lnSpc>
                <a:spcPct val="150000"/>
              </a:lnSpc>
            </a:pP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les mots nouveux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20" y="3418288"/>
            <a:ext cx="2323845" cy="284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6180" y="0"/>
            <a:ext cx="4583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8800" b="1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Devoir</a:t>
            </a:r>
            <a:endParaRPr lang="ru-RU" sz="8800" b="1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046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28" y="5730476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5560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0" y="2028824"/>
            <a:ext cx="11644472" cy="173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31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jusqu’à ce que + subjonctif.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7318" r="6217" b="10180"/>
          <a:stretch/>
        </p:blipFill>
        <p:spPr bwMode="auto">
          <a:xfrm>
            <a:off x="2028092" y="1066800"/>
            <a:ext cx="7725508" cy="54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06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26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78"/>
          <a:stretch/>
        </p:blipFill>
        <p:spPr bwMode="auto">
          <a:xfrm>
            <a:off x="272561" y="1524000"/>
            <a:ext cx="11778761" cy="24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252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5" y="4292267"/>
            <a:ext cx="4507895" cy="256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754" y="998172"/>
            <a:ext cx="9384323" cy="9009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Journée de la Terre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1" y="1962149"/>
            <a:ext cx="10081846" cy="268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9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&quot;le nei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Картинки по запросу &quot;le neig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Прямоугольник 1"/>
          <p:cNvSpPr/>
          <p:nvPr/>
        </p:nvSpPr>
        <p:spPr>
          <a:xfrm>
            <a:off x="307974" y="1004400"/>
            <a:ext cx="11626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rial" pitchFamily="34" charset="0"/>
                <a:cs typeface="Arial" pitchFamily="34" charset="0"/>
              </a:rPr>
              <a:t>La date du 22 avril commémore un certain  22  avril  de  1970  où,  aux  États-Unis,  un  sénateur  nommé  Gaylord  Nelson 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encourage</a:t>
            </a:r>
            <a:r>
              <a:rPr lang="uz-Latn-UZ" sz="3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a 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les étudiants  à  mener  des  actions  sur  le  thème environnemental. Ces actions furent couronnées de succès et aboutirent  à  la  création  de  l’Agence  de Protection  de  l’Environnement  des États-Unis.  </a:t>
            </a:r>
          </a:p>
        </p:txBody>
      </p:sp>
      <p:pic>
        <p:nvPicPr>
          <p:cNvPr id="3" name="Picture 2" descr="Картинки по запросу &quot;Journée de la Terr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2" b="16872"/>
          <a:stretch/>
        </p:blipFill>
        <p:spPr bwMode="auto">
          <a:xfrm>
            <a:off x="2052707" y="4051388"/>
            <a:ext cx="7536769" cy="25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538" y="975645"/>
            <a:ext cx="113127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Depuis,  la  lutte  pour  la  protection  de  l’environnement  a fait quelques avancées notoires, comme le Sommet de la Terre des Nations  Unies  qui  a  eu  lieu  à  Rio  de  Janeiro  en  1992  mais  aussi le protocole de Kyoto, un programme international de lutte contre le changement  climatique  par  la  réduction  des  émissions  de  gaz  à  effet de  serre,  qui  fut  ratifé  en  1997  par  175  pays.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05" y="3653301"/>
            <a:ext cx="6197110" cy="311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1140</TotalTime>
  <Words>181</Words>
  <Application>Microsoft Office PowerPoint</Application>
  <PresentationFormat>Широкоэкранный</PresentationFormat>
  <Paragraphs>14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Journée de la Terre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Un peu de lexique...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117</cp:revision>
  <dcterms:created xsi:type="dcterms:W3CDTF">2020-09-27T12:11:07Z</dcterms:created>
  <dcterms:modified xsi:type="dcterms:W3CDTF">2021-02-27T06:40:35Z</dcterms:modified>
</cp:coreProperties>
</file>