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18"/>
  </p:notesMasterIdLst>
  <p:sldIdLst>
    <p:sldId id="278" r:id="rId3"/>
    <p:sldId id="257" r:id="rId4"/>
    <p:sldId id="268" r:id="rId5"/>
    <p:sldId id="276" r:id="rId6"/>
    <p:sldId id="266" r:id="rId7"/>
    <p:sldId id="263" r:id="rId8"/>
    <p:sldId id="267" r:id="rId9"/>
    <p:sldId id="259" r:id="rId10"/>
    <p:sldId id="272" r:id="rId11"/>
    <p:sldId id="273" r:id="rId12"/>
    <p:sldId id="270" r:id="rId13"/>
    <p:sldId id="271" r:id="rId14"/>
    <p:sldId id="274" r:id="rId15"/>
    <p:sldId id="275" r:id="rId16"/>
    <p:sldId id="264" r:id="rId17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C05B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7" d="100"/>
          <a:sy n="127" d="100"/>
        </p:scale>
        <p:origin x="812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CD9268-D486-4C85-9AE7-2473F5866F52}" type="datetimeFigureOut">
              <a:rPr lang="ru-RU" smtClean="0"/>
              <a:t>27.02.2021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62227-7BD4-4799-874B-8FF7832C9B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541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195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438" y="687210"/>
            <a:ext cx="4900931" cy="218952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396"/>
              </a:spcBef>
              <a:buNone/>
              <a:defRPr sz="528"/>
            </a:lvl1pPr>
            <a:lvl2pPr marL="75430" indent="-75430">
              <a:spcBef>
                <a:spcPts val="396"/>
              </a:spcBef>
              <a:buFont typeface="Arial" panose="020B0604020202020204" pitchFamily="34" charset="0"/>
              <a:buChar char="•"/>
              <a:defRPr sz="528"/>
            </a:lvl2pPr>
            <a:lvl3pPr marL="150861" indent="-75430">
              <a:spcBef>
                <a:spcPts val="396"/>
              </a:spcBef>
              <a:buFont typeface="Open Sans Light" panose="020B0306030504020204" pitchFamily="34" charset="0"/>
              <a:buChar char="–"/>
              <a:defRPr sz="528"/>
            </a:lvl3pPr>
            <a:lvl4pPr marL="226291" indent="-75430">
              <a:spcBef>
                <a:spcPts val="396"/>
              </a:spcBef>
              <a:buFont typeface="Arial" panose="020B0604020202020204" pitchFamily="34" charset="0"/>
              <a:buChar char="•"/>
              <a:defRPr sz="528"/>
            </a:lvl4pPr>
            <a:lvl5pPr marL="301722" indent="-75430">
              <a:spcBef>
                <a:spcPts val="396"/>
              </a:spcBef>
              <a:buFont typeface="Open Sans Light" panose="020B0306030504020204" pitchFamily="34" charset="0"/>
              <a:buChar char="–"/>
              <a:defRPr sz="52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0558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437" y="687211"/>
            <a:ext cx="2402417" cy="2141451"/>
          </a:xfrm>
        </p:spPr>
        <p:txBody>
          <a:bodyPr>
            <a:normAutofit/>
          </a:bodyPr>
          <a:lstStyle>
            <a:lvl1pPr>
              <a:defRPr sz="660"/>
            </a:lvl1pPr>
            <a:lvl2pPr>
              <a:defRPr sz="528"/>
            </a:lvl2pPr>
            <a:lvl3pPr>
              <a:defRPr sz="528"/>
            </a:lvl3pPr>
            <a:lvl4pPr>
              <a:defRPr sz="528"/>
            </a:lvl4pPr>
            <a:lvl5pPr>
              <a:defRPr sz="528"/>
            </a:lvl5pPr>
            <a:lvl6pPr>
              <a:defRPr sz="792"/>
            </a:lvl6pPr>
            <a:lvl7pPr>
              <a:defRPr sz="792"/>
            </a:lvl7pPr>
            <a:lvl8pPr>
              <a:defRPr sz="792"/>
            </a:lvl8pPr>
            <a:lvl9pPr>
              <a:defRPr sz="792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0948" y="687211"/>
            <a:ext cx="2402417" cy="2141451"/>
          </a:xfrm>
        </p:spPr>
        <p:txBody>
          <a:bodyPr>
            <a:normAutofit/>
          </a:bodyPr>
          <a:lstStyle>
            <a:lvl1pPr>
              <a:defRPr sz="660"/>
            </a:lvl1pPr>
            <a:lvl2pPr>
              <a:defRPr sz="528"/>
            </a:lvl2pPr>
            <a:lvl3pPr>
              <a:defRPr sz="528"/>
            </a:lvl3pPr>
            <a:lvl4pPr>
              <a:defRPr sz="528"/>
            </a:lvl4pPr>
            <a:lvl5pPr>
              <a:defRPr sz="528"/>
            </a:lvl5pPr>
            <a:lvl6pPr>
              <a:defRPr sz="792"/>
            </a:lvl6pPr>
            <a:lvl7pPr>
              <a:defRPr sz="792"/>
            </a:lvl7pPr>
            <a:lvl8pPr>
              <a:defRPr sz="792"/>
            </a:lvl8pPr>
            <a:lvl9pPr>
              <a:defRPr sz="792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3484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437" y="576863"/>
            <a:ext cx="2402417" cy="2141451"/>
          </a:xfrm>
        </p:spPr>
        <p:txBody>
          <a:bodyPr>
            <a:normAutofit/>
          </a:bodyPr>
          <a:lstStyle>
            <a:lvl1pPr>
              <a:defRPr sz="660"/>
            </a:lvl1pPr>
            <a:lvl2pPr>
              <a:defRPr sz="528"/>
            </a:lvl2pPr>
            <a:lvl3pPr>
              <a:defRPr sz="528"/>
            </a:lvl3pPr>
            <a:lvl4pPr>
              <a:defRPr sz="528"/>
            </a:lvl4pPr>
            <a:lvl5pPr>
              <a:defRPr sz="528"/>
            </a:lvl5pPr>
            <a:lvl6pPr>
              <a:defRPr sz="792"/>
            </a:lvl6pPr>
            <a:lvl7pPr>
              <a:defRPr sz="792"/>
            </a:lvl7pPr>
            <a:lvl8pPr>
              <a:defRPr sz="792"/>
            </a:lvl8pPr>
            <a:lvl9pPr>
              <a:defRPr sz="792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0948" y="576863"/>
            <a:ext cx="2402417" cy="2141451"/>
          </a:xfrm>
        </p:spPr>
        <p:txBody>
          <a:bodyPr>
            <a:normAutofit/>
          </a:bodyPr>
          <a:lstStyle>
            <a:lvl1pPr>
              <a:defRPr sz="660"/>
            </a:lvl1pPr>
            <a:lvl2pPr>
              <a:defRPr sz="528"/>
            </a:lvl2pPr>
            <a:lvl3pPr>
              <a:defRPr sz="528"/>
            </a:lvl3pPr>
            <a:lvl4pPr>
              <a:defRPr sz="528"/>
            </a:lvl4pPr>
            <a:lvl5pPr>
              <a:defRPr sz="528"/>
            </a:lvl5pPr>
            <a:lvl6pPr>
              <a:defRPr sz="792"/>
            </a:lvl6pPr>
            <a:lvl7pPr>
              <a:defRPr sz="792"/>
            </a:lvl7pPr>
            <a:lvl8pPr>
              <a:defRPr sz="792"/>
            </a:lvl8pPr>
            <a:lvl9pPr>
              <a:defRPr sz="792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3622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437" y="618447"/>
            <a:ext cx="2403418" cy="10404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660" b="1"/>
            </a:lvl1pPr>
            <a:lvl2pPr marL="201148" indent="0">
              <a:buNone/>
              <a:defRPr sz="880" b="1"/>
            </a:lvl2pPr>
            <a:lvl3pPr marL="402296" indent="0">
              <a:buNone/>
              <a:defRPr sz="792" b="1"/>
            </a:lvl3pPr>
            <a:lvl4pPr marL="603443" indent="0">
              <a:buNone/>
              <a:defRPr sz="704" b="1"/>
            </a:lvl4pPr>
            <a:lvl5pPr marL="804591" indent="0">
              <a:buNone/>
              <a:defRPr sz="704" b="1"/>
            </a:lvl5pPr>
            <a:lvl6pPr marL="1005738" indent="0">
              <a:buNone/>
              <a:defRPr sz="704" b="1"/>
            </a:lvl6pPr>
            <a:lvl7pPr marL="1206886" indent="0">
              <a:buNone/>
              <a:defRPr sz="704" b="1"/>
            </a:lvl7pPr>
            <a:lvl8pPr marL="1408035" indent="0">
              <a:buNone/>
              <a:defRPr sz="704" b="1"/>
            </a:lvl8pPr>
            <a:lvl9pPr marL="1609183" indent="0">
              <a:buNone/>
              <a:defRPr sz="7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437" y="738247"/>
            <a:ext cx="2403418" cy="2160337"/>
          </a:xfrm>
        </p:spPr>
        <p:txBody>
          <a:bodyPr>
            <a:normAutofit/>
          </a:bodyPr>
          <a:lstStyle>
            <a:lvl1pPr>
              <a:defRPr sz="660"/>
            </a:lvl1pPr>
            <a:lvl2pPr>
              <a:defRPr sz="528"/>
            </a:lvl2pPr>
            <a:lvl3pPr>
              <a:defRPr sz="528"/>
            </a:lvl3pPr>
            <a:lvl4pPr>
              <a:defRPr sz="528"/>
            </a:lvl4pPr>
            <a:lvl5pPr>
              <a:defRPr sz="528"/>
            </a:lvl5pPr>
            <a:lvl6pPr>
              <a:defRPr sz="704"/>
            </a:lvl6pPr>
            <a:lvl7pPr>
              <a:defRPr sz="704"/>
            </a:lvl7pPr>
            <a:lvl8pPr>
              <a:defRPr sz="704"/>
            </a:lvl8pPr>
            <a:lvl9pPr>
              <a:defRPr sz="70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8948" y="618447"/>
            <a:ext cx="2404418" cy="10404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660" b="1"/>
            </a:lvl1pPr>
            <a:lvl2pPr marL="201148" indent="0">
              <a:buNone/>
              <a:defRPr sz="880" b="1"/>
            </a:lvl2pPr>
            <a:lvl3pPr marL="402296" indent="0">
              <a:buNone/>
              <a:defRPr sz="792" b="1"/>
            </a:lvl3pPr>
            <a:lvl4pPr marL="603443" indent="0">
              <a:buNone/>
              <a:defRPr sz="704" b="1"/>
            </a:lvl4pPr>
            <a:lvl5pPr marL="804591" indent="0">
              <a:buNone/>
              <a:defRPr sz="704" b="1"/>
            </a:lvl5pPr>
            <a:lvl6pPr marL="1005738" indent="0">
              <a:buNone/>
              <a:defRPr sz="704" b="1"/>
            </a:lvl6pPr>
            <a:lvl7pPr marL="1206886" indent="0">
              <a:buNone/>
              <a:defRPr sz="704" b="1"/>
            </a:lvl7pPr>
            <a:lvl8pPr marL="1408035" indent="0">
              <a:buNone/>
              <a:defRPr sz="704" b="1"/>
            </a:lvl8pPr>
            <a:lvl9pPr marL="1609183" indent="0">
              <a:buNone/>
              <a:defRPr sz="7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8948" y="738247"/>
            <a:ext cx="2404418" cy="2160337"/>
          </a:xfrm>
        </p:spPr>
        <p:txBody>
          <a:bodyPr>
            <a:normAutofit/>
          </a:bodyPr>
          <a:lstStyle>
            <a:lvl1pPr>
              <a:defRPr sz="660"/>
            </a:lvl1pPr>
            <a:lvl2pPr>
              <a:defRPr sz="528"/>
            </a:lvl2pPr>
            <a:lvl3pPr>
              <a:defRPr sz="528"/>
            </a:lvl3pPr>
            <a:lvl4pPr>
              <a:defRPr sz="528"/>
            </a:lvl4pPr>
            <a:lvl5pPr>
              <a:defRPr sz="528"/>
            </a:lvl5pPr>
            <a:lvl6pPr>
              <a:defRPr sz="704"/>
            </a:lvl6pPr>
            <a:lvl7pPr>
              <a:defRPr sz="704"/>
            </a:lvl7pPr>
            <a:lvl8pPr>
              <a:defRPr sz="704"/>
            </a:lvl8pPr>
            <a:lvl9pPr>
              <a:defRPr sz="70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3857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437" y="733462"/>
            <a:ext cx="2403418" cy="10404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660" b="1"/>
            </a:lvl1pPr>
            <a:lvl2pPr marL="201148" indent="0">
              <a:buNone/>
              <a:defRPr sz="880" b="1"/>
            </a:lvl2pPr>
            <a:lvl3pPr marL="402296" indent="0">
              <a:buNone/>
              <a:defRPr sz="792" b="1"/>
            </a:lvl3pPr>
            <a:lvl4pPr marL="603443" indent="0">
              <a:buNone/>
              <a:defRPr sz="704" b="1"/>
            </a:lvl4pPr>
            <a:lvl5pPr marL="804591" indent="0">
              <a:buNone/>
              <a:defRPr sz="704" b="1"/>
            </a:lvl5pPr>
            <a:lvl6pPr marL="1005738" indent="0">
              <a:buNone/>
              <a:defRPr sz="704" b="1"/>
            </a:lvl6pPr>
            <a:lvl7pPr marL="1206886" indent="0">
              <a:buNone/>
              <a:defRPr sz="704" b="1"/>
            </a:lvl7pPr>
            <a:lvl8pPr marL="1408035" indent="0">
              <a:buNone/>
              <a:defRPr sz="704" b="1"/>
            </a:lvl8pPr>
            <a:lvl9pPr marL="1609183" indent="0">
              <a:buNone/>
              <a:defRPr sz="7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437" y="853263"/>
            <a:ext cx="2403418" cy="2067105"/>
          </a:xfrm>
        </p:spPr>
        <p:txBody>
          <a:bodyPr>
            <a:normAutofit/>
          </a:bodyPr>
          <a:lstStyle>
            <a:lvl1pPr>
              <a:defRPr sz="660"/>
            </a:lvl1pPr>
            <a:lvl2pPr>
              <a:defRPr sz="528"/>
            </a:lvl2pPr>
            <a:lvl3pPr>
              <a:defRPr sz="528"/>
            </a:lvl3pPr>
            <a:lvl4pPr>
              <a:defRPr sz="528"/>
            </a:lvl4pPr>
            <a:lvl5pPr>
              <a:defRPr sz="528"/>
            </a:lvl5pPr>
            <a:lvl6pPr>
              <a:defRPr sz="704"/>
            </a:lvl6pPr>
            <a:lvl7pPr>
              <a:defRPr sz="704"/>
            </a:lvl7pPr>
            <a:lvl8pPr>
              <a:defRPr sz="704"/>
            </a:lvl8pPr>
            <a:lvl9pPr>
              <a:defRPr sz="70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8948" y="733462"/>
            <a:ext cx="2404418" cy="10404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660" b="1"/>
            </a:lvl1pPr>
            <a:lvl2pPr marL="201148" indent="0">
              <a:buNone/>
              <a:defRPr sz="880" b="1"/>
            </a:lvl2pPr>
            <a:lvl3pPr marL="402296" indent="0">
              <a:buNone/>
              <a:defRPr sz="792" b="1"/>
            </a:lvl3pPr>
            <a:lvl4pPr marL="603443" indent="0">
              <a:buNone/>
              <a:defRPr sz="704" b="1"/>
            </a:lvl4pPr>
            <a:lvl5pPr marL="804591" indent="0">
              <a:buNone/>
              <a:defRPr sz="704" b="1"/>
            </a:lvl5pPr>
            <a:lvl6pPr marL="1005738" indent="0">
              <a:buNone/>
              <a:defRPr sz="704" b="1"/>
            </a:lvl6pPr>
            <a:lvl7pPr marL="1206886" indent="0">
              <a:buNone/>
              <a:defRPr sz="704" b="1"/>
            </a:lvl7pPr>
            <a:lvl8pPr marL="1408035" indent="0">
              <a:buNone/>
              <a:defRPr sz="704" b="1"/>
            </a:lvl8pPr>
            <a:lvl9pPr marL="1609183" indent="0">
              <a:buNone/>
              <a:defRPr sz="7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8948" y="853263"/>
            <a:ext cx="2404418" cy="2067105"/>
          </a:xfrm>
        </p:spPr>
        <p:txBody>
          <a:bodyPr>
            <a:normAutofit/>
          </a:bodyPr>
          <a:lstStyle>
            <a:lvl1pPr>
              <a:defRPr sz="660"/>
            </a:lvl1pPr>
            <a:lvl2pPr>
              <a:defRPr sz="528"/>
            </a:lvl2pPr>
            <a:lvl3pPr>
              <a:defRPr sz="528"/>
            </a:lvl3pPr>
            <a:lvl4pPr>
              <a:defRPr sz="528"/>
            </a:lvl4pPr>
            <a:lvl5pPr>
              <a:defRPr sz="528"/>
            </a:lvl5pPr>
            <a:lvl6pPr>
              <a:defRPr sz="704"/>
            </a:lvl6pPr>
            <a:lvl7pPr>
              <a:defRPr sz="704"/>
            </a:lvl7pPr>
            <a:lvl8pPr>
              <a:defRPr sz="704"/>
            </a:lvl8pPr>
            <a:lvl9pPr>
              <a:defRPr sz="70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46314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58930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8813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12077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8657" cy="162675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1930" y="0"/>
            <a:ext cx="1448657" cy="162675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3861" y="0"/>
            <a:ext cx="1448657" cy="162675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5792" y="0"/>
            <a:ext cx="1448657" cy="162675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8099"/>
            <a:ext cx="1448657" cy="162675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1930" y="1618099"/>
            <a:ext cx="1448657" cy="162675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3861" y="1618099"/>
            <a:ext cx="1448657" cy="162675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5792" y="1618099"/>
            <a:ext cx="1448657" cy="162675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091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154601" cy="108594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2800" y="3"/>
            <a:ext cx="1154601" cy="108594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5600" y="3"/>
            <a:ext cx="1154601" cy="108594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8399" y="3"/>
            <a:ext cx="1154601" cy="108594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11199" y="3"/>
            <a:ext cx="1154601" cy="108594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9457"/>
            <a:ext cx="1154601" cy="108594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2800" y="1079457"/>
            <a:ext cx="1154601" cy="108594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5600" y="1079457"/>
            <a:ext cx="1154601" cy="108594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8399" y="1079457"/>
            <a:ext cx="1154601" cy="108594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11199" y="1079457"/>
            <a:ext cx="1154601" cy="108594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8910"/>
            <a:ext cx="1154601" cy="108594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2800" y="2158910"/>
            <a:ext cx="1154601" cy="108594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5600" y="2158910"/>
            <a:ext cx="1154601" cy="108594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8399" y="2158910"/>
            <a:ext cx="1154601" cy="108594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11199" y="2158910"/>
            <a:ext cx="1154601" cy="108594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37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9430" y="0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8860" y="0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8289" y="0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7147" y="0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7718" y="0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809050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9430" y="809050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8860" y="809050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8289" y="809050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7147" y="809050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7718" y="809050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1618099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9430" y="1618099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8860" y="1618099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8289" y="1618099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7147" y="1618099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7718" y="1618099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2427148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9430" y="2427148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8860" y="2427148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8289" y="2427148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7147" y="2427148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7718" y="2427148"/>
            <a:ext cx="968655" cy="8177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542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90"/>
            <a:ext cx="1153160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1692" y="660990"/>
            <a:ext cx="1153160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30948" y="660990"/>
            <a:ext cx="1153160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80204" y="660990"/>
            <a:ext cx="1153160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153160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81692" y="2356547"/>
            <a:ext cx="1153160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30948" y="2356547"/>
            <a:ext cx="1153160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80204" y="2356547"/>
            <a:ext cx="1153160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267163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90"/>
            <a:ext cx="1153160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1692" y="660990"/>
            <a:ext cx="1153160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30948" y="660990"/>
            <a:ext cx="1153160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80204" y="660990"/>
            <a:ext cx="1153160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153160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81692" y="2356547"/>
            <a:ext cx="1153160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30948" y="2356547"/>
            <a:ext cx="1153160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80204" y="2356547"/>
            <a:ext cx="1153160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6357093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90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90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90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245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90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90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90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162273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8" y="660990"/>
            <a:ext cx="2405060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8307" y="660990"/>
            <a:ext cx="2405060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8" y="2356547"/>
            <a:ext cx="2405060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8307" y="2356547"/>
            <a:ext cx="2405060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126570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8" y="660990"/>
            <a:ext cx="2405060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8307" y="660990"/>
            <a:ext cx="2405060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8" y="2356547"/>
            <a:ext cx="2405060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8307" y="2356547"/>
            <a:ext cx="2405060" cy="453678"/>
          </a:xfrm>
        </p:spPr>
        <p:txBody>
          <a:bodyPr>
            <a:noAutofit/>
          </a:bodyPr>
          <a:lstStyle>
            <a:lvl1pPr marL="0" indent="0">
              <a:buNone/>
              <a:defRPr sz="461"/>
            </a:lvl1pPr>
            <a:lvl2pPr marL="50287" indent="-50287">
              <a:buFont typeface="Arial" panose="020B0604020202020204" pitchFamily="34" charset="0"/>
              <a:buChar char="•"/>
              <a:defRPr sz="461"/>
            </a:lvl2pPr>
            <a:lvl3pPr marL="100574" indent="-50287">
              <a:defRPr sz="461"/>
            </a:lvl3pPr>
            <a:lvl4pPr marL="176004" indent="-75430">
              <a:defRPr sz="461"/>
            </a:lvl4pPr>
            <a:lvl5pPr marL="251434" indent="-75430"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19166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153160" cy="69844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4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1692" y="660989"/>
            <a:ext cx="1153160" cy="69844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4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30948" y="660989"/>
            <a:ext cx="1153160" cy="69844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4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80204" y="660989"/>
            <a:ext cx="1153160" cy="69844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4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2436" y="1445603"/>
            <a:ext cx="1154601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81212" y="1445603"/>
            <a:ext cx="1154601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9987" y="1445603"/>
            <a:ext cx="1154601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8763" y="1445603"/>
            <a:ext cx="1154601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37648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153160" cy="69844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4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1692" y="660989"/>
            <a:ext cx="1153160" cy="69844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4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30948" y="660989"/>
            <a:ext cx="1153160" cy="69844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4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80204" y="660989"/>
            <a:ext cx="1153160" cy="69844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4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2436" y="1445603"/>
            <a:ext cx="1154601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81212" y="1445603"/>
            <a:ext cx="1154601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9987" y="1445603"/>
            <a:ext cx="1154601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8763" y="1445603"/>
            <a:ext cx="1154601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350986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69656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69656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69656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436" y="1445603"/>
            <a:ext cx="1574063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5869" y="1445603"/>
            <a:ext cx="1574063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9301" y="1445603"/>
            <a:ext cx="1574063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1037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69656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69656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69656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436" y="1445603"/>
            <a:ext cx="1574063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5869" y="1445603"/>
            <a:ext cx="1574063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9301" y="1445603"/>
            <a:ext cx="1574063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264091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8" y="660989"/>
            <a:ext cx="2405060" cy="69656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8307" y="660989"/>
            <a:ext cx="2405060" cy="69656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2438" y="1445603"/>
            <a:ext cx="2404339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9029" y="1445603"/>
            <a:ext cx="2404339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27608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8" y="660989"/>
            <a:ext cx="2405060" cy="69656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8307" y="660989"/>
            <a:ext cx="2405060" cy="69656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2438" y="1445603"/>
            <a:ext cx="2404339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9029" y="1445603"/>
            <a:ext cx="2404339" cy="1413924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886485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5" y="660989"/>
            <a:ext cx="1153160" cy="69844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1212" y="660989"/>
            <a:ext cx="1153160" cy="69844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30467" y="660989"/>
            <a:ext cx="1153160" cy="69844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9724" y="660989"/>
            <a:ext cx="1153160" cy="69844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5" y="2231844"/>
            <a:ext cx="1154601" cy="627681"/>
          </a:xfrm>
        </p:spPr>
        <p:txBody>
          <a:bodyPr/>
          <a:lstStyle>
            <a:lvl1pPr marL="0" indent="0">
              <a:buNone/>
              <a:defRPr sz="461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80732" y="2231844"/>
            <a:ext cx="1154601" cy="627681"/>
          </a:xfrm>
        </p:spPr>
        <p:txBody>
          <a:bodyPr>
            <a:normAutofit/>
          </a:bodyPr>
          <a:lstStyle>
            <a:lvl1pPr marL="0" indent="0">
              <a:buNone/>
              <a:defRPr sz="461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9507" y="2231844"/>
            <a:ext cx="1154601" cy="627681"/>
          </a:xfrm>
        </p:spPr>
        <p:txBody>
          <a:bodyPr>
            <a:normAutofit/>
          </a:bodyPr>
          <a:lstStyle>
            <a:lvl1pPr marL="0" indent="0">
              <a:buNone/>
              <a:defRPr sz="461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8283" y="2231844"/>
            <a:ext cx="1154601" cy="627681"/>
          </a:xfrm>
        </p:spPr>
        <p:txBody>
          <a:bodyPr>
            <a:normAutofit/>
          </a:bodyPr>
          <a:lstStyle>
            <a:lvl1pPr marL="0" indent="0">
              <a:buNone/>
              <a:defRPr sz="461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955" y="1446417"/>
            <a:ext cx="1153160" cy="69844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81212" y="1446417"/>
            <a:ext cx="1153160" cy="69844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30467" y="1446417"/>
            <a:ext cx="1153160" cy="69844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9724" y="1446417"/>
            <a:ext cx="1153160" cy="69844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4684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5" y="660989"/>
            <a:ext cx="1153160" cy="69844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1212" y="660989"/>
            <a:ext cx="1153160" cy="69844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30467" y="660989"/>
            <a:ext cx="1153160" cy="69844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9724" y="660989"/>
            <a:ext cx="1153160" cy="69844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5" y="2231844"/>
            <a:ext cx="1154601" cy="627681"/>
          </a:xfrm>
        </p:spPr>
        <p:txBody>
          <a:bodyPr/>
          <a:lstStyle>
            <a:lvl1pPr marL="0" indent="0">
              <a:buNone/>
              <a:defRPr sz="461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80732" y="2231844"/>
            <a:ext cx="1154601" cy="627681"/>
          </a:xfrm>
        </p:spPr>
        <p:txBody>
          <a:bodyPr>
            <a:normAutofit/>
          </a:bodyPr>
          <a:lstStyle>
            <a:lvl1pPr marL="0" indent="0">
              <a:buNone/>
              <a:defRPr sz="461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9507" y="2231844"/>
            <a:ext cx="1154601" cy="627681"/>
          </a:xfrm>
        </p:spPr>
        <p:txBody>
          <a:bodyPr>
            <a:normAutofit/>
          </a:bodyPr>
          <a:lstStyle>
            <a:lvl1pPr marL="0" indent="0">
              <a:buNone/>
              <a:defRPr sz="461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8283" y="2231844"/>
            <a:ext cx="1154601" cy="627681"/>
          </a:xfrm>
        </p:spPr>
        <p:txBody>
          <a:bodyPr>
            <a:normAutofit/>
          </a:bodyPr>
          <a:lstStyle>
            <a:lvl1pPr marL="0" indent="0">
              <a:buNone/>
              <a:defRPr sz="461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955" y="1446417"/>
            <a:ext cx="1153160" cy="69844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81212" y="1446417"/>
            <a:ext cx="1153160" cy="69844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30467" y="1446417"/>
            <a:ext cx="1153160" cy="69844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9724" y="1446417"/>
            <a:ext cx="1153160" cy="69844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8031013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436" y="2233729"/>
            <a:ext cx="1574063" cy="648330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5869" y="2233729"/>
            <a:ext cx="1574063" cy="648330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9301" y="2233729"/>
            <a:ext cx="1574063" cy="648330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2436" y="1448300"/>
            <a:ext cx="1574063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5869" y="1448300"/>
            <a:ext cx="1574063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9301" y="1448300"/>
            <a:ext cx="1574063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444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436" y="2233729"/>
            <a:ext cx="1574063" cy="648330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5869" y="2233729"/>
            <a:ext cx="1574063" cy="648330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9301" y="2233729"/>
            <a:ext cx="1574063" cy="648330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2436" y="1448300"/>
            <a:ext cx="1574063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5869" y="1448300"/>
            <a:ext cx="1574063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9301" y="1448300"/>
            <a:ext cx="1574063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902498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3158" y="660989"/>
            <a:ext cx="2405060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9029" y="660989"/>
            <a:ext cx="2405060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2438" y="2225882"/>
            <a:ext cx="2404339" cy="633643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9029" y="2225882"/>
            <a:ext cx="2404339" cy="633643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3158" y="1448300"/>
            <a:ext cx="2405060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9029" y="1448300"/>
            <a:ext cx="2405060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952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3158" y="660989"/>
            <a:ext cx="2405060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9029" y="660989"/>
            <a:ext cx="2405060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2438" y="2225882"/>
            <a:ext cx="2404339" cy="633643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9029" y="2225882"/>
            <a:ext cx="2404339" cy="633643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3158" y="1448300"/>
            <a:ext cx="2405060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9029" y="1448300"/>
            <a:ext cx="2405060" cy="69656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585347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90"/>
            <a:ext cx="1153160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1692" y="660990"/>
            <a:ext cx="1153160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30948" y="660990"/>
            <a:ext cx="1153160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80204" y="660990"/>
            <a:ext cx="1153160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436" y="2206606"/>
            <a:ext cx="1154601" cy="47288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81212" y="2206606"/>
            <a:ext cx="1154601" cy="472886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9987" y="2206606"/>
            <a:ext cx="1154601" cy="472886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8763" y="2206606"/>
            <a:ext cx="1154601" cy="47288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6062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90"/>
            <a:ext cx="1153160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1692" y="660990"/>
            <a:ext cx="1153160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30948" y="660990"/>
            <a:ext cx="1153160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80204" y="660990"/>
            <a:ext cx="1153160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436" y="2206606"/>
            <a:ext cx="1154601" cy="47288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81212" y="2206606"/>
            <a:ext cx="1154601" cy="472886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9987" y="2206606"/>
            <a:ext cx="1154601" cy="472886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8763" y="2206606"/>
            <a:ext cx="1154601" cy="47288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581940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90"/>
            <a:ext cx="1574063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90"/>
            <a:ext cx="1574063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90"/>
            <a:ext cx="1574063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436" y="2308173"/>
            <a:ext cx="1574063" cy="37132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5869" y="2308173"/>
            <a:ext cx="1574063" cy="371320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9301" y="2308173"/>
            <a:ext cx="1574063" cy="37132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525908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90"/>
            <a:ext cx="1574063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90"/>
            <a:ext cx="1574063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90"/>
            <a:ext cx="1574063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436" y="2308173"/>
            <a:ext cx="1574063" cy="37132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5869" y="2308173"/>
            <a:ext cx="1574063" cy="371320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9301" y="2308173"/>
            <a:ext cx="1574063" cy="37132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2519077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8" y="660990"/>
            <a:ext cx="2405060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8307" y="660990"/>
            <a:ext cx="2405060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438" y="2308172"/>
            <a:ext cx="2404339" cy="37132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9029" y="2308172"/>
            <a:ext cx="2404339" cy="371320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237679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8" y="660990"/>
            <a:ext cx="2405060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8307" y="660990"/>
            <a:ext cx="2405060" cy="201850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438" y="2308172"/>
            <a:ext cx="2404339" cy="37132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9029" y="2308172"/>
            <a:ext cx="2404339" cy="371320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74676552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153160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1692" y="660989"/>
            <a:ext cx="1153160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30948" y="660989"/>
            <a:ext cx="1153160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80204" y="660989"/>
            <a:ext cx="1153160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436" y="1439140"/>
            <a:ext cx="1154601" cy="47288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81212" y="1439140"/>
            <a:ext cx="1154601" cy="472886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9987" y="1439140"/>
            <a:ext cx="1154601" cy="472886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8763" y="1439140"/>
            <a:ext cx="1154601" cy="47288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2436" y="1993045"/>
            <a:ext cx="1154601" cy="810767"/>
          </a:xfrm>
        </p:spPr>
        <p:txBody>
          <a:bodyPr/>
          <a:lstStyle>
            <a:lvl1pPr marL="0" indent="0">
              <a:buNone/>
              <a:defRPr sz="461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81212" y="1993045"/>
            <a:ext cx="1154601" cy="810767"/>
          </a:xfrm>
        </p:spPr>
        <p:txBody>
          <a:bodyPr>
            <a:normAutofit/>
          </a:bodyPr>
          <a:lstStyle>
            <a:lvl1pPr marL="0" indent="0">
              <a:buNone/>
              <a:defRPr sz="461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9987" y="1993045"/>
            <a:ext cx="1154601" cy="810767"/>
          </a:xfrm>
        </p:spPr>
        <p:txBody>
          <a:bodyPr>
            <a:normAutofit/>
          </a:bodyPr>
          <a:lstStyle>
            <a:lvl1pPr marL="0" indent="0">
              <a:buNone/>
              <a:defRPr sz="461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8763" y="1993045"/>
            <a:ext cx="1154601" cy="810767"/>
          </a:xfrm>
        </p:spPr>
        <p:txBody>
          <a:bodyPr>
            <a:normAutofit/>
          </a:bodyPr>
          <a:lstStyle>
            <a:lvl1pPr marL="0" indent="0">
              <a:buNone/>
              <a:defRPr sz="461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302189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153160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1692" y="660989"/>
            <a:ext cx="1153160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30948" y="660989"/>
            <a:ext cx="1153160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80204" y="660989"/>
            <a:ext cx="1153160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436" y="1439140"/>
            <a:ext cx="1154601" cy="47288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81212" y="1439140"/>
            <a:ext cx="1154601" cy="472886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9987" y="1439140"/>
            <a:ext cx="1154601" cy="472886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8763" y="1439140"/>
            <a:ext cx="1154601" cy="47288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2436" y="1993045"/>
            <a:ext cx="1154601" cy="810767"/>
          </a:xfrm>
        </p:spPr>
        <p:txBody>
          <a:bodyPr/>
          <a:lstStyle>
            <a:lvl1pPr marL="0" indent="0">
              <a:buNone/>
              <a:defRPr sz="461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81212" y="1993045"/>
            <a:ext cx="1154601" cy="810767"/>
          </a:xfrm>
        </p:spPr>
        <p:txBody>
          <a:bodyPr>
            <a:normAutofit/>
          </a:bodyPr>
          <a:lstStyle>
            <a:lvl1pPr marL="0" indent="0">
              <a:buNone/>
              <a:defRPr sz="461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9987" y="1993045"/>
            <a:ext cx="1154601" cy="810767"/>
          </a:xfrm>
        </p:spPr>
        <p:txBody>
          <a:bodyPr>
            <a:normAutofit/>
          </a:bodyPr>
          <a:lstStyle>
            <a:lvl1pPr marL="0" indent="0">
              <a:buNone/>
              <a:defRPr sz="461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8763" y="1993045"/>
            <a:ext cx="1154601" cy="810767"/>
          </a:xfrm>
        </p:spPr>
        <p:txBody>
          <a:bodyPr>
            <a:normAutofit/>
          </a:bodyPr>
          <a:lstStyle>
            <a:lvl1pPr marL="0" indent="0">
              <a:buNone/>
              <a:defRPr sz="461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7183320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436" y="1540706"/>
            <a:ext cx="1574063" cy="37132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5869" y="1540706"/>
            <a:ext cx="1574063" cy="371320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9301" y="1540706"/>
            <a:ext cx="1574063" cy="37132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2436" y="1993045"/>
            <a:ext cx="1574063" cy="828337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5869" y="1993045"/>
            <a:ext cx="1574063" cy="828337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9301" y="1993045"/>
            <a:ext cx="1574063" cy="828337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554549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436" y="1540706"/>
            <a:ext cx="1574063" cy="37132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5869" y="1540706"/>
            <a:ext cx="1574063" cy="371320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9301" y="1540706"/>
            <a:ext cx="1574063" cy="37132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2436" y="1993045"/>
            <a:ext cx="1574063" cy="828337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5869" y="1993045"/>
            <a:ext cx="1574063" cy="828337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9301" y="1993045"/>
            <a:ext cx="1574063" cy="828337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109641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8" y="660989"/>
            <a:ext cx="2405060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8307" y="660989"/>
            <a:ext cx="2405060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438" y="1540707"/>
            <a:ext cx="2404339" cy="37132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9029" y="1540707"/>
            <a:ext cx="2404339" cy="371320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438" y="1993044"/>
            <a:ext cx="2404339" cy="805803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9029" y="1993044"/>
            <a:ext cx="2404339" cy="805803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013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8" y="660989"/>
            <a:ext cx="2405060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8307" y="660989"/>
            <a:ext cx="2405060" cy="12510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4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438" y="1540707"/>
            <a:ext cx="2404339" cy="37132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9029" y="1540707"/>
            <a:ext cx="2404339" cy="371320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66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461">
                <a:solidFill>
                  <a:srgbClr val="FFFFFF"/>
                </a:solidFill>
              </a:defRPr>
            </a:lvl2pPr>
            <a:lvl3pPr marL="113148" indent="-56575">
              <a:defRPr sz="461">
                <a:solidFill>
                  <a:srgbClr val="FFFFFF"/>
                </a:solidFill>
              </a:defRPr>
            </a:lvl3pPr>
            <a:lvl4pPr marL="169723" indent="-56575">
              <a:defRPr sz="461">
                <a:solidFill>
                  <a:srgbClr val="FFFFFF"/>
                </a:solidFill>
              </a:defRPr>
            </a:lvl4pPr>
            <a:lvl5pPr marL="245155" indent="-75433">
              <a:defRPr sz="4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438" y="1993044"/>
            <a:ext cx="2404339" cy="805803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9029" y="1993044"/>
            <a:ext cx="2404339" cy="805803"/>
          </a:xfrm>
        </p:spPr>
        <p:txBody>
          <a:bodyPr/>
          <a:lstStyle>
            <a:lvl1pPr marL="0" indent="0">
              <a:buNone/>
              <a:defRPr sz="693"/>
            </a:lvl1pPr>
            <a:lvl2pPr marL="56575" indent="-56575">
              <a:buFont typeface="Arial" panose="020B0604020202020204" pitchFamily="34" charset="0"/>
              <a:buChar char="•"/>
              <a:defRPr sz="461"/>
            </a:lvl2pPr>
            <a:lvl3pPr marL="113148" indent="-56575">
              <a:defRPr sz="461"/>
            </a:lvl3pPr>
            <a:lvl4pPr marL="169723" indent="-56575">
              <a:defRPr sz="461"/>
            </a:lvl4pPr>
            <a:lvl5pPr>
              <a:defRPr sz="4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7454856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2112" y="775865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4597" y="775865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7507" y="775865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9992" y="775865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22901" y="775865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5387" y="775865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8296" y="775865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900781" y="775865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2112" y="1492096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4597" y="1492097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7507" y="1492096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9992" y="1492097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22901" y="1492096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5387" y="1492097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8296" y="1492096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900781" y="1492097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2112" y="2208327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4597" y="2208329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7507" y="2208327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9992" y="2208329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22901" y="2208327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5387" y="2208329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8296" y="2208327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900781" y="2208329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2340152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2112" y="775865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4597" y="775865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7507" y="775865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9992" y="775865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22901" y="775865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5387" y="775865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8296" y="775865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900781" y="775865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2112" y="1492096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4597" y="1492097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7507" y="1492096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9992" y="1492097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22901" y="1492096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5387" y="1492097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8296" y="1492096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900781" y="1492097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2112" y="2208327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4597" y="2208329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7507" y="2208327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9992" y="2208329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22901" y="2208327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5387" y="2208329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8296" y="2208327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900781" y="2208329"/>
            <a:ext cx="652261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018006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2112" y="775865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4601" y="775865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62073" y="775865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6347" y="775865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52033" y="775864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8094" y="775865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2112" y="1492096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4601" y="1492097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62073" y="1492096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6347" y="1492097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52033" y="1492096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8094" y="1492097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2112" y="2208327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4601" y="2208329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62073" y="2208327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6347" y="2208329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52033" y="2208327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8094" y="2208329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13646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2112" y="775865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4601" y="775865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62073" y="775865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6347" y="775865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52033" y="775864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8094" y="775865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2112" y="1492096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4601" y="1492097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62073" y="1492096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6347" y="1492097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52033" y="1492096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8094" y="1492097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2112" y="2208327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4601" y="2208329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62073" y="2208327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6347" y="2208329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52033" y="2208327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8094" y="2208329"/>
            <a:ext cx="1094523" cy="46293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809748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2112" y="775865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4601" y="775865"/>
            <a:ext cx="1094523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62073" y="775865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6347" y="775865"/>
            <a:ext cx="1094523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52033" y="775864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8094" y="775865"/>
            <a:ext cx="1094523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2112" y="1838928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4601" y="1838928"/>
            <a:ext cx="1094523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62073" y="1838928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6347" y="1838928"/>
            <a:ext cx="1094523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52033" y="1838927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8094" y="1838928"/>
            <a:ext cx="1094523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8414795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2112" y="775865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4601" y="775865"/>
            <a:ext cx="1094523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62073" y="775865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6347" y="775865"/>
            <a:ext cx="1094523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52033" y="775864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8094" y="775865"/>
            <a:ext cx="1094523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2112" y="1838928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4601" y="1838928"/>
            <a:ext cx="1094523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62073" y="1838928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6347" y="1838928"/>
            <a:ext cx="1094523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52033" y="1838927"/>
            <a:ext cx="432436" cy="43264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8094" y="1838928"/>
            <a:ext cx="1094523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5273865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2109" y="775864"/>
            <a:ext cx="725527" cy="72588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5524" y="775865"/>
            <a:ext cx="1682958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9824" y="775864"/>
            <a:ext cx="725527" cy="72588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5024" y="775865"/>
            <a:ext cx="1682958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2109" y="1838927"/>
            <a:ext cx="725527" cy="72588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5524" y="1838928"/>
            <a:ext cx="1682958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9824" y="1838927"/>
            <a:ext cx="725527" cy="72588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5024" y="1838928"/>
            <a:ext cx="1682958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782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2109" y="775864"/>
            <a:ext cx="725527" cy="72588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5524" y="775865"/>
            <a:ext cx="1682958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9824" y="775864"/>
            <a:ext cx="725527" cy="72588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5024" y="775865"/>
            <a:ext cx="1682958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2109" y="1838927"/>
            <a:ext cx="725527" cy="72588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5524" y="1838928"/>
            <a:ext cx="1682958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9824" y="1838927"/>
            <a:ext cx="725527" cy="72588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5024" y="1838928"/>
            <a:ext cx="1682958" cy="91896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396" i="1"/>
            </a:lvl2pPr>
            <a:lvl3pPr marL="0" indent="0">
              <a:buNone/>
              <a:defRPr sz="396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3417561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9750" y="775865"/>
            <a:ext cx="661734" cy="66205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2113" y="1541040"/>
            <a:ext cx="1597010" cy="1137078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66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461" i="1"/>
            </a:lvl2pPr>
            <a:lvl3pPr marL="0" indent="0" algn="ctr">
              <a:buNone/>
              <a:defRPr sz="461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9710" y="775865"/>
            <a:ext cx="661734" cy="66205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62074" y="1541040"/>
            <a:ext cx="1597010" cy="1137078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66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461" i="1"/>
            </a:lvl2pPr>
            <a:lvl3pPr marL="0" indent="0" algn="ctr">
              <a:buNone/>
              <a:defRPr sz="461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9670" y="775864"/>
            <a:ext cx="661734" cy="66205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52033" y="1541040"/>
            <a:ext cx="1597010" cy="1137078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66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461" i="1"/>
            </a:lvl2pPr>
            <a:lvl3pPr marL="0" indent="0" algn="ctr">
              <a:buNone/>
              <a:defRPr sz="461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33717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2438" y="1008009"/>
            <a:ext cx="4900931" cy="695540"/>
          </a:xfrm>
        </p:spPr>
        <p:txBody>
          <a:bodyPr>
            <a:normAutofit/>
          </a:bodyPr>
          <a:lstStyle>
            <a:lvl1pPr>
              <a:defRPr sz="1188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4871" y="1838750"/>
            <a:ext cx="4036060" cy="8292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1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2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03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04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05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06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0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09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36357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9750" y="775865"/>
            <a:ext cx="661734" cy="66205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2113" y="1541040"/>
            <a:ext cx="1597010" cy="1137078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66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461" i="1"/>
            </a:lvl2pPr>
            <a:lvl3pPr marL="0" indent="0" algn="ctr">
              <a:buNone/>
              <a:defRPr sz="461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9710" y="775865"/>
            <a:ext cx="661734" cy="66205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62074" y="1541040"/>
            <a:ext cx="1597010" cy="1137078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66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461" i="1"/>
            </a:lvl2pPr>
            <a:lvl3pPr marL="0" indent="0" algn="ctr">
              <a:buNone/>
              <a:defRPr sz="461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9670" y="775864"/>
            <a:ext cx="661734" cy="66205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52033" y="1541040"/>
            <a:ext cx="1597010" cy="1137078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66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461" i="1"/>
            </a:lvl2pPr>
            <a:lvl3pPr marL="0" indent="0" algn="ctr">
              <a:buNone/>
              <a:defRPr sz="461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518367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718" y="775865"/>
            <a:ext cx="661734" cy="66205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40148" y="1541040"/>
            <a:ext cx="1136871" cy="1137078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66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461" i="1"/>
            </a:lvl2pPr>
            <a:lvl3pPr marL="0" indent="0" algn="ctr">
              <a:buNone/>
              <a:defRPr sz="461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3711" y="775865"/>
            <a:ext cx="661734" cy="66205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6143" y="1541040"/>
            <a:ext cx="1136871" cy="1137078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66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461" i="1"/>
            </a:lvl2pPr>
            <a:lvl3pPr marL="0" indent="0" algn="ctr">
              <a:buNone/>
              <a:defRPr sz="461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9704" y="775865"/>
            <a:ext cx="661734" cy="66205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92134" y="1541040"/>
            <a:ext cx="1136871" cy="1137078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66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461" i="1"/>
            </a:lvl2pPr>
            <a:lvl3pPr marL="0" indent="0" algn="ctr">
              <a:buNone/>
              <a:defRPr sz="461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5697" y="775864"/>
            <a:ext cx="661734" cy="66205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8129" y="1541040"/>
            <a:ext cx="1136871" cy="1137078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66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461" i="1"/>
            </a:lvl2pPr>
            <a:lvl3pPr marL="0" indent="0" algn="ctr">
              <a:buNone/>
              <a:defRPr sz="461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6006478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718" y="775865"/>
            <a:ext cx="661734" cy="66205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40148" y="1541040"/>
            <a:ext cx="1136871" cy="1137078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66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461" i="1"/>
            </a:lvl2pPr>
            <a:lvl3pPr marL="0" indent="0" algn="ctr">
              <a:buNone/>
              <a:defRPr sz="461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3711" y="775865"/>
            <a:ext cx="661734" cy="66205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6143" y="1541040"/>
            <a:ext cx="1136871" cy="1137078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66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461" i="1"/>
            </a:lvl2pPr>
            <a:lvl3pPr marL="0" indent="0" algn="ctr">
              <a:buNone/>
              <a:defRPr sz="461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9704" y="775865"/>
            <a:ext cx="661734" cy="66205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92134" y="1541040"/>
            <a:ext cx="1136871" cy="1137078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66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461" i="1"/>
            </a:lvl2pPr>
            <a:lvl3pPr marL="0" indent="0" algn="ctr">
              <a:buNone/>
              <a:defRPr sz="461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5697" y="775864"/>
            <a:ext cx="661734" cy="66205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347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8129" y="1541040"/>
            <a:ext cx="1136871" cy="1137078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66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264"/>
              </a:spcAft>
              <a:buFont typeface="Arial" panose="020B0604020202020204" pitchFamily="34" charset="0"/>
              <a:buNone/>
              <a:defRPr sz="461" i="1"/>
            </a:lvl2pPr>
            <a:lvl3pPr marL="0" indent="0" algn="ctr">
              <a:buNone/>
              <a:defRPr sz="461"/>
            </a:lvl3pPr>
            <a:lvl4pPr marL="169723" indent="-56575">
              <a:defRPr sz="396"/>
            </a:lvl4pPr>
            <a:lvl5pPr>
              <a:defRPr sz="396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75538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396"/>
              </a:spcBef>
              <a:defRPr/>
            </a:lvl1pPr>
            <a:lvl2pPr>
              <a:spcBef>
                <a:spcPts val="396"/>
              </a:spcBef>
              <a:defRPr/>
            </a:lvl2pPr>
            <a:lvl3pPr>
              <a:spcBef>
                <a:spcPts val="396"/>
              </a:spcBef>
              <a:defRPr/>
            </a:lvl3pPr>
            <a:lvl4pPr>
              <a:spcBef>
                <a:spcPts val="396"/>
              </a:spcBef>
              <a:defRPr/>
            </a:lvl4pPr>
            <a:lvl5pPr>
              <a:spcBef>
                <a:spcPts val="396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843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438" y="687210"/>
            <a:ext cx="4900931" cy="2189523"/>
          </a:xfrm>
        </p:spPr>
        <p:txBody>
          <a:bodyPr/>
          <a:lstStyle>
            <a:lvl1pPr>
              <a:spcBef>
                <a:spcPts val="396"/>
              </a:spcBef>
              <a:defRPr/>
            </a:lvl1pPr>
            <a:lvl2pPr>
              <a:spcBef>
                <a:spcPts val="396"/>
              </a:spcBef>
              <a:defRPr/>
            </a:lvl2pPr>
            <a:lvl3pPr>
              <a:spcBef>
                <a:spcPts val="396"/>
              </a:spcBef>
              <a:defRPr/>
            </a:lvl3pPr>
            <a:lvl4pPr>
              <a:spcBef>
                <a:spcPts val="396"/>
              </a:spcBef>
              <a:defRPr/>
            </a:lvl4pPr>
            <a:lvl5pPr>
              <a:spcBef>
                <a:spcPts val="396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438" y="441661"/>
            <a:ext cx="4900931" cy="192288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9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49801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396"/>
              </a:spcBef>
              <a:buNone/>
              <a:defRPr sz="528"/>
            </a:lvl1pPr>
            <a:lvl2pPr marL="75430" indent="-75430">
              <a:spcBef>
                <a:spcPts val="396"/>
              </a:spcBef>
              <a:buFont typeface="Arial" panose="020B0604020202020204" pitchFamily="34" charset="0"/>
              <a:buChar char="•"/>
              <a:defRPr sz="528"/>
            </a:lvl2pPr>
            <a:lvl3pPr marL="157147" indent="-81716">
              <a:spcBef>
                <a:spcPts val="396"/>
              </a:spcBef>
              <a:buFont typeface="Open Sans Light" panose="020B0306030504020204" pitchFamily="34" charset="0"/>
              <a:buChar char="–"/>
              <a:defRPr sz="528"/>
            </a:lvl3pPr>
            <a:lvl4pPr marL="226291" indent="-75430">
              <a:spcBef>
                <a:spcPts val="396"/>
              </a:spcBef>
              <a:buFont typeface="Arial" panose="020B0604020202020204" pitchFamily="34" charset="0"/>
              <a:buChar char="•"/>
              <a:defRPr sz="528"/>
            </a:lvl4pPr>
            <a:lvl5pPr marL="301722" indent="-75430">
              <a:spcBef>
                <a:spcPts val="396"/>
              </a:spcBef>
              <a:buFont typeface="Open Sans Light" panose="020B0306030504020204" pitchFamily="34" charset="0"/>
              <a:buChar char="–"/>
              <a:defRPr sz="52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2581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23.xml"/><Relationship Id="rId26" Type="http://schemas.openxmlformats.org/officeDocument/2006/relationships/slideLayout" Target="../slideLayouts/slideLayout31.xml"/><Relationship Id="rId39" Type="http://schemas.openxmlformats.org/officeDocument/2006/relationships/slideLayout" Target="../slideLayouts/slideLayout44.xml"/><Relationship Id="rId21" Type="http://schemas.openxmlformats.org/officeDocument/2006/relationships/slideLayout" Target="../slideLayouts/slideLayout26.xml"/><Relationship Id="rId34" Type="http://schemas.openxmlformats.org/officeDocument/2006/relationships/slideLayout" Target="../slideLayouts/slideLayout39.xml"/><Relationship Id="rId42" Type="http://schemas.openxmlformats.org/officeDocument/2006/relationships/slideLayout" Target="../slideLayouts/slideLayout47.xml"/><Relationship Id="rId47" Type="http://schemas.openxmlformats.org/officeDocument/2006/relationships/slideLayout" Target="../slideLayouts/slideLayout52.xml"/><Relationship Id="rId50" Type="http://schemas.openxmlformats.org/officeDocument/2006/relationships/slideLayout" Target="../slideLayouts/slideLayout55.xml"/><Relationship Id="rId55" Type="http://schemas.openxmlformats.org/officeDocument/2006/relationships/slideLayout" Target="../slideLayouts/slideLayout60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5.xml"/><Relationship Id="rId29" Type="http://schemas.openxmlformats.org/officeDocument/2006/relationships/slideLayout" Target="../slideLayouts/slideLayout34.xml"/><Relationship Id="rId41" Type="http://schemas.openxmlformats.org/officeDocument/2006/relationships/slideLayout" Target="../slideLayouts/slideLayout46.xml"/><Relationship Id="rId54" Type="http://schemas.openxmlformats.org/officeDocument/2006/relationships/slideLayout" Target="../slideLayouts/slideLayout59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24" Type="http://schemas.openxmlformats.org/officeDocument/2006/relationships/slideLayout" Target="../slideLayouts/slideLayout29.xml"/><Relationship Id="rId32" Type="http://schemas.openxmlformats.org/officeDocument/2006/relationships/slideLayout" Target="../slideLayouts/slideLayout37.xml"/><Relationship Id="rId37" Type="http://schemas.openxmlformats.org/officeDocument/2006/relationships/slideLayout" Target="../slideLayouts/slideLayout42.xml"/><Relationship Id="rId40" Type="http://schemas.openxmlformats.org/officeDocument/2006/relationships/slideLayout" Target="../slideLayouts/slideLayout45.xml"/><Relationship Id="rId45" Type="http://schemas.openxmlformats.org/officeDocument/2006/relationships/slideLayout" Target="../slideLayouts/slideLayout50.xml"/><Relationship Id="rId53" Type="http://schemas.openxmlformats.org/officeDocument/2006/relationships/slideLayout" Target="../slideLayouts/slideLayout58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23" Type="http://schemas.openxmlformats.org/officeDocument/2006/relationships/slideLayout" Target="../slideLayouts/slideLayout28.xml"/><Relationship Id="rId28" Type="http://schemas.openxmlformats.org/officeDocument/2006/relationships/slideLayout" Target="../slideLayouts/slideLayout33.xml"/><Relationship Id="rId36" Type="http://schemas.openxmlformats.org/officeDocument/2006/relationships/slideLayout" Target="../slideLayouts/slideLayout41.xml"/><Relationship Id="rId49" Type="http://schemas.openxmlformats.org/officeDocument/2006/relationships/slideLayout" Target="../slideLayouts/slideLayout54.xml"/><Relationship Id="rId57" Type="http://schemas.openxmlformats.org/officeDocument/2006/relationships/slideLayout" Target="../slideLayouts/slideLayout62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24.xml"/><Relationship Id="rId31" Type="http://schemas.openxmlformats.org/officeDocument/2006/relationships/slideLayout" Target="../slideLayouts/slideLayout36.xml"/><Relationship Id="rId44" Type="http://schemas.openxmlformats.org/officeDocument/2006/relationships/slideLayout" Target="../slideLayouts/slideLayout49.xml"/><Relationship Id="rId52" Type="http://schemas.openxmlformats.org/officeDocument/2006/relationships/slideLayout" Target="../slideLayouts/slideLayout57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7.xml"/><Relationship Id="rId27" Type="http://schemas.openxmlformats.org/officeDocument/2006/relationships/slideLayout" Target="../slideLayouts/slideLayout32.xml"/><Relationship Id="rId30" Type="http://schemas.openxmlformats.org/officeDocument/2006/relationships/slideLayout" Target="../slideLayouts/slideLayout35.xml"/><Relationship Id="rId35" Type="http://schemas.openxmlformats.org/officeDocument/2006/relationships/slideLayout" Target="../slideLayouts/slideLayout40.xml"/><Relationship Id="rId43" Type="http://schemas.openxmlformats.org/officeDocument/2006/relationships/slideLayout" Target="../slideLayouts/slideLayout48.xml"/><Relationship Id="rId48" Type="http://schemas.openxmlformats.org/officeDocument/2006/relationships/slideLayout" Target="../slideLayouts/slideLayout53.xml"/><Relationship Id="rId56" Type="http://schemas.openxmlformats.org/officeDocument/2006/relationships/slideLayout" Target="../slideLayouts/slideLayout61.xml"/><Relationship Id="rId8" Type="http://schemas.openxmlformats.org/officeDocument/2006/relationships/slideLayout" Target="../slideLayouts/slideLayout13.xml"/><Relationship Id="rId51" Type="http://schemas.openxmlformats.org/officeDocument/2006/relationships/slideLayout" Target="../slideLayouts/slideLayout56.xml"/><Relationship Id="rId3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5" Type="http://schemas.openxmlformats.org/officeDocument/2006/relationships/slideLayout" Target="../slideLayouts/slideLayout30.xml"/><Relationship Id="rId33" Type="http://schemas.openxmlformats.org/officeDocument/2006/relationships/slideLayout" Target="../slideLayouts/slideLayout38.xml"/><Relationship Id="rId38" Type="http://schemas.openxmlformats.org/officeDocument/2006/relationships/slideLayout" Target="../slideLayouts/slideLayout43.xml"/><Relationship Id="rId46" Type="http://schemas.openxmlformats.org/officeDocument/2006/relationships/slideLayout" Target="../slideLayouts/slideLayout51.xml"/><Relationship Id="rId59" Type="http://schemas.openxmlformats.org/officeDocument/2006/relationships/hyperlink" Target="https://www.facebook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438" y="132465"/>
            <a:ext cx="4900931" cy="38682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438" y="576864"/>
            <a:ext cx="4900931" cy="218952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8551" y="3004458"/>
            <a:ext cx="1022103" cy="101543"/>
          </a:xfrm>
          <a:prstGeom prst="rect">
            <a:avLst/>
          </a:prstGeom>
        </p:spPr>
        <p:txBody>
          <a:bodyPr vert="horz" wrap="square" lIns="40238" tIns="20118" rIns="40238" bIns="20118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96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5412" y="2977564"/>
            <a:ext cx="65935" cy="155332"/>
          </a:xfrm>
          <a:prstGeom prst="rect">
            <a:avLst/>
          </a:prstGeom>
        </p:spPr>
        <p:txBody>
          <a:bodyPr vert="horz" wrap="none" lIns="40238" tIns="20118" rIns="40238" bIns="20118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396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396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591" y="2976407"/>
            <a:ext cx="157575" cy="157654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2267"/>
            <a:endParaRPr lang="en-US" sz="396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133298" y="2976407"/>
            <a:ext cx="157575" cy="157654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2267"/>
            <a:endParaRPr lang="en-US" sz="396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201793" y="3033926"/>
            <a:ext cx="42639" cy="4261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2267"/>
            <a:endParaRPr lang="en-US" sz="396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545883" y="2976407"/>
            <a:ext cx="157575" cy="157654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2267"/>
            <a:endParaRPr lang="en-US" sz="396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592323" y="3033926"/>
            <a:ext cx="42639" cy="4261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2267"/>
            <a:endParaRPr lang="en-US" sz="396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23371" y="3023590"/>
            <a:ext cx="30330" cy="65202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40238" tIns="20118" rIns="40238" bIns="20118" numCol="1" anchor="t" anchorCtr="0" compatLnSpc="1">
            <a:prstTxWarp prst="textNoShape">
              <a:avLst/>
            </a:prstTxWarp>
          </a:bodyPr>
          <a:lstStyle/>
          <a:p>
            <a:pPr defTabSz="402267"/>
            <a:endParaRPr lang="en-US" sz="1056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11197" y="3022204"/>
            <a:ext cx="67258" cy="6458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40238" tIns="20118" rIns="40238" bIns="20118" numCol="1" anchor="t" anchorCtr="0" compatLnSpc="1">
            <a:prstTxWarp prst="textNoShape">
              <a:avLst/>
            </a:prstTxWarp>
          </a:bodyPr>
          <a:lstStyle/>
          <a:p>
            <a:pPr defTabSz="402267"/>
            <a:endParaRPr lang="en-US" sz="1056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14712" y="3028070"/>
            <a:ext cx="72812" cy="59503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40238" tIns="20118" rIns="40238" bIns="20118" numCol="1" anchor="t" anchorCtr="0" compatLnSpc="1">
            <a:prstTxWarp prst="textNoShape">
              <a:avLst/>
            </a:prstTxWarp>
          </a:bodyPr>
          <a:lstStyle/>
          <a:p>
            <a:pPr defTabSz="402267"/>
            <a:endParaRPr lang="en-US" sz="1056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5266039" y="2976407"/>
            <a:ext cx="157575" cy="157654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2267"/>
            <a:endParaRPr lang="en-US" sz="35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5059746" y="2976407"/>
            <a:ext cx="157575" cy="157654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2267"/>
            <a:endParaRPr lang="en-US" sz="35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72331" y="2976407"/>
            <a:ext cx="157575" cy="157654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2267"/>
            <a:endParaRPr lang="en-US" sz="35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5040787" y="2959314"/>
            <a:ext cx="190271" cy="19036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2267"/>
            <a:endParaRPr lang="en-US" sz="374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5246036" y="2959314"/>
            <a:ext cx="190271" cy="19036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2267"/>
            <a:endParaRPr lang="en-US" sz="374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5455982" y="2959314"/>
            <a:ext cx="190271" cy="19036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2267"/>
            <a:endParaRPr lang="en-US" sz="374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3015" y="2961481"/>
            <a:ext cx="190271" cy="19036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2267"/>
            <a:endParaRPr lang="en-US" sz="374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210" y="2957803"/>
            <a:ext cx="190271" cy="19036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2267"/>
            <a:endParaRPr lang="en-US" sz="374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961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86" r:id="rId20"/>
    <p:sldLayoutId id="2147483687" r:id="rId21"/>
    <p:sldLayoutId id="2147483688" r:id="rId22"/>
    <p:sldLayoutId id="2147483689" r:id="rId23"/>
    <p:sldLayoutId id="2147483690" r:id="rId24"/>
    <p:sldLayoutId id="2147483691" r:id="rId25"/>
    <p:sldLayoutId id="2147483692" r:id="rId26"/>
    <p:sldLayoutId id="2147483693" r:id="rId27"/>
    <p:sldLayoutId id="2147483694" r:id="rId28"/>
    <p:sldLayoutId id="2147483695" r:id="rId29"/>
    <p:sldLayoutId id="2147483696" r:id="rId30"/>
    <p:sldLayoutId id="2147483697" r:id="rId31"/>
    <p:sldLayoutId id="2147483698" r:id="rId32"/>
    <p:sldLayoutId id="2147483699" r:id="rId33"/>
    <p:sldLayoutId id="2147483700" r:id="rId34"/>
    <p:sldLayoutId id="2147483701" r:id="rId35"/>
    <p:sldLayoutId id="2147483702" r:id="rId36"/>
    <p:sldLayoutId id="2147483703" r:id="rId37"/>
    <p:sldLayoutId id="2147483704" r:id="rId38"/>
    <p:sldLayoutId id="2147483705" r:id="rId39"/>
    <p:sldLayoutId id="2147483706" r:id="rId40"/>
    <p:sldLayoutId id="2147483707" r:id="rId41"/>
    <p:sldLayoutId id="2147483708" r:id="rId42"/>
    <p:sldLayoutId id="2147483709" r:id="rId43"/>
    <p:sldLayoutId id="2147483710" r:id="rId44"/>
    <p:sldLayoutId id="2147483711" r:id="rId45"/>
    <p:sldLayoutId id="2147483712" r:id="rId46"/>
    <p:sldLayoutId id="2147483713" r:id="rId47"/>
    <p:sldLayoutId id="2147483714" r:id="rId48"/>
    <p:sldLayoutId id="2147483715" r:id="rId49"/>
    <p:sldLayoutId id="2147483716" r:id="rId50"/>
    <p:sldLayoutId id="2147483717" r:id="rId51"/>
    <p:sldLayoutId id="2147483718" r:id="rId52"/>
    <p:sldLayoutId id="2147483719" r:id="rId53"/>
    <p:sldLayoutId id="2147483720" r:id="rId54"/>
    <p:sldLayoutId id="2147483721" r:id="rId55"/>
    <p:sldLayoutId id="2147483722" r:id="rId56"/>
    <p:sldLayoutId id="2147483723" r:id="rId57"/>
  </p:sldLayoutIdLst>
  <p:txStyles>
    <p:titleStyle>
      <a:lvl1pPr algn="ctr" defTabSz="402296" rtl="0" eaLnBrk="1" latinLnBrk="0" hangingPunct="1">
        <a:lnSpc>
          <a:spcPct val="86000"/>
        </a:lnSpc>
        <a:spcBef>
          <a:spcPct val="0"/>
        </a:spcBef>
        <a:buNone/>
        <a:defRPr sz="924" kern="800" spc="-18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430" indent="-75430" algn="l" defTabSz="40229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660" kern="800" spc="-4">
          <a:solidFill>
            <a:schemeClr val="tx1"/>
          </a:solidFill>
          <a:latin typeface="+mn-lt"/>
          <a:ea typeface="+mn-ea"/>
          <a:cs typeface="+mn-cs"/>
        </a:defRPr>
      </a:lvl1pPr>
      <a:lvl2pPr marL="151560" indent="-76128" algn="l" defTabSz="40229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528" kern="800">
          <a:solidFill>
            <a:schemeClr val="tx1"/>
          </a:solidFill>
          <a:latin typeface="+mn-lt"/>
          <a:ea typeface="+mn-ea"/>
          <a:cs typeface="+mn-cs"/>
        </a:defRPr>
      </a:lvl2pPr>
      <a:lvl3pPr marL="226990" indent="-75430" algn="l" defTabSz="40229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528" kern="800">
          <a:solidFill>
            <a:schemeClr val="tx1"/>
          </a:solidFill>
          <a:latin typeface="+mn-lt"/>
          <a:ea typeface="+mn-ea"/>
          <a:cs typeface="+mn-cs"/>
        </a:defRPr>
      </a:lvl3pPr>
      <a:lvl4pPr marL="302421" indent="-75430" algn="l" defTabSz="40229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528" kern="800">
          <a:solidFill>
            <a:schemeClr val="tx1"/>
          </a:solidFill>
          <a:latin typeface="+mn-lt"/>
          <a:ea typeface="+mn-ea"/>
          <a:cs typeface="+mn-cs"/>
        </a:defRPr>
      </a:lvl4pPr>
      <a:lvl5pPr marL="377851" indent="-75430" algn="l" defTabSz="40229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528" kern="800">
          <a:solidFill>
            <a:schemeClr val="tx1"/>
          </a:solidFill>
          <a:latin typeface="+mn-lt"/>
          <a:ea typeface="+mn-ea"/>
          <a:cs typeface="+mn-cs"/>
        </a:defRPr>
      </a:lvl5pPr>
      <a:lvl6pPr marL="1106313" indent="-100574" algn="l" defTabSz="4022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80" kern="1200">
          <a:solidFill>
            <a:schemeClr val="tx1"/>
          </a:solidFill>
          <a:latin typeface="+mn-lt"/>
          <a:ea typeface="+mn-ea"/>
          <a:cs typeface="+mn-cs"/>
        </a:defRPr>
      </a:lvl6pPr>
      <a:lvl7pPr marL="1307461" indent="-100574" algn="l" defTabSz="4022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80" kern="1200">
          <a:solidFill>
            <a:schemeClr val="tx1"/>
          </a:solidFill>
          <a:latin typeface="+mn-lt"/>
          <a:ea typeface="+mn-ea"/>
          <a:cs typeface="+mn-cs"/>
        </a:defRPr>
      </a:lvl7pPr>
      <a:lvl8pPr marL="1508609" indent="-100574" algn="l" defTabSz="4022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80" kern="1200">
          <a:solidFill>
            <a:schemeClr val="tx1"/>
          </a:solidFill>
          <a:latin typeface="+mn-lt"/>
          <a:ea typeface="+mn-ea"/>
          <a:cs typeface="+mn-cs"/>
        </a:defRPr>
      </a:lvl8pPr>
      <a:lvl9pPr marL="1709755" indent="-100574" algn="l" defTabSz="4022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2296" rtl="0" eaLnBrk="1" latinLnBrk="0" hangingPunct="1">
        <a:defRPr sz="792" kern="1200">
          <a:solidFill>
            <a:schemeClr val="tx1"/>
          </a:solidFill>
          <a:latin typeface="+mn-lt"/>
          <a:ea typeface="+mn-ea"/>
          <a:cs typeface="+mn-cs"/>
        </a:defRPr>
      </a:lvl1pPr>
      <a:lvl2pPr marL="201148" algn="l" defTabSz="402296" rtl="0" eaLnBrk="1" latinLnBrk="0" hangingPunct="1">
        <a:defRPr sz="792" kern="1200">
          <a:solidFill>
            <a:schemeClr val="tx1"/>
          </a:solidFill>
          <a:latin typeface="+mn-lt"/>
          <a:ea typeface="+mn-ea"/>
          <a:cs typeface="+mn-cs"/>
        </a:defRPr>
      </a:lvl2pPr>
      <a:lvl3pPr marL="402296" algn="l" defTabSz="402296" rtl="0" eaLnBrk="1" latinLnBrk="0" hangingPunct="1">
        <a:defRPr sz="792" kern="1200">
          <a:solidFill>
            <a:schemeClr val="tx1"/>
          </a:solidFill>
          <a:latin typeface="+mn-lt"/>
          <a:ea typeface="+mn-ea"/>
          <a:cs typeface="+mn-cs"/>
        </a:defRPr>
      </a:lvl3pPr>
      <a:lvl4pPr marL="603443" algn="l" defTabSz="402296" rtl="0" eaLnBrk="1" latinLnBrk="0" hangingPunct="1">
        <a:defRPr sz="792" kern="1200">
          <a:solidFill>
            <a:schemeClr val="tx1"/>
          </a:solidFill>
          <a:latin typeface="+mn-lt"/>
          <a:ea typeface="+mn-ea"/>
          <a:cs typeface="+mn-cs"/>
        </a:defRPr>
      </a:lvl4pPr>
      <a:lvl5pPr marL="804591" algn="l" defTabSz="402296" rtl="0" eaLnBrk="1" latinLnBrk="0" hangingPunct="1">
        <a:defRPr sz="792" kern="1200">
          <a:solidFill>
            <a:schemeClr val="tx1"/>
          </a:solidFill>
          <a:latin typeface="+mn-lt"/>
          <a:ea typeface="+mn-ea"/>
          <a:cs typeface="+mn-cs"/>
        </a:defRPr>
      </a:lvl5pPr>
      <a:lvl6pPr marL="1005738" algn="l" defTabSz="402296" rtl="0" eaLnBrk="1" latinLnBrk="0" hangingPunct="1">
        <a:defRPr sz="792" kern="1200">
          <a:solidFill>
            <a:schemeClr val="tx1"/>
          </a:solidFill>
          <a:latin typeface="+mn-lt"/>
          <a:ea typeface="+mn-ea"/>
          <a:cs typeface="+mn-cs"/>
        </a:defRPr>
      </a:lvl6pPr>
      <a:lvl7pPr marL="1206886" algn="l" defTabSz="402296" rtl="0" eaLnBrk="1" latinLnBrk="0" hangingPunct="1">
        <a:defRPr sz="792" kern="1200">
          <a:solidFill>
            <a:schemeClr val="tx1"/>
          </a:solidFill>
          <a:latin typeface="+mn-lt"/>
          <a:ea typeface="+mn-ea"/>
          <a:cs typeface="+mn-cs"/>
        </a:defRPr>
      </a:lvl7pPr>
      <a:lvl8pPr marL="1408035" algn="l" defTabSz="402296" rtl="0" eaLnBrk="1" latinLnBrk="0" hangingPunct="1">
        <a:defRPr sz="792" kern="1200">
          <a:solidFill>
            <a:schemeClr val="tx1"/>
          </a:solidFill>
          <a:latin typeface="+mn-lt"/>
          <a:ea typeface="+mn-ea"/>
          <a:cs typeface="+mn-cs"/>
        </a:defRPr>
      </a:lvl8pPr>
      <a:lvl9pPr marL="1609183" algn="l" defTabSz="402296" rtl="0" eaLnBrk="1" latinLnBrk="0" hangingPunct="1">
        <a:defRPr sz="7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-18106"/>
            <a:ext cx="5765799" cy="76173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402267">
              <a:defRPr/>
            </a:pPr>
            <a:endParaRPr sz="791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92300" y="98425"/>
            <a:ext cx="2540831" cy="497793"/>
          </a:xfrm>
          <a:prstGeom prst="rect">
            <a:avLst/>
          </a:prstGeom>
        </p:spPr>
        <p:txBody>
          <a:bodyPr vert="horz" wrap="square" lIns="0" tIns="10188" rIns="0" bIns="0" rtlCol="0" anchor="ctr">
            <a:spAutoFit/>
          </a:bodyPr>
          <a:lstStyle/>
          <a:p>
            <a:pPr marL="8858" algn="l">
              <a:lnSpc>
                <a:spcPct val="100000"/>
              </a:lnSpc>
              <a:spcBef>
                <a:spcPts val="79"/>
              </a:spcBef>
            </a:pPr>
            <a:r>
              <a:rPr lang="en-US" sz="3168" b="1" spc="4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316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74811" y="684494"/>
            <a:ext cx="5283020" cy="1753278"/>
          </a:xfrm>
          <a:prstGeom prst="rect">
            <a:avLst/>
          </a:prstGeom>
        </p:spPr>
        <p:txBody>
          <a:bodyPr vert="horz" wrap="square" lIns="0" tIns="9746" rIns="0" bIns="0" rtlCol="0">
            <a:spAutoFit/>
          </a:bodyPr>
          <a:lstStyle/>
          <a:p>
            <a:pPr marL="12844" algn="ctr" defTabSz="402267">
              <a:spcBef>
                <a:spcPts val="77"/>
              </a:spcBef>
              <a:defRPr/>
            </a:pPr>
            <a:endParaRPr lang="en-US" sz="2464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2844" algn="ctr" defTabSz="402267">
              <a:spcBef>
                <a:spcPts val="77"/>
              </a:spcBef>
            </a:pPr>
            <a:r>
              <a:rPr lang="en-US" sz="2219" b="1" dirty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2219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ru-RU" sz="2219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219" b="1" dirty="0" smtClean="0">
                <a:solidFill>
                  <a:srgbClr val="002060"/>
                </a:solidFill>
                <a:latin typeface="Arial"/>
                <a:cs typeface="Arial"/>
              </a:rPr>
              <a:t>ISH </a:t>
            </a:r>
            <a:r>
              <a:rPr lang="en-US" sz="2219" b="1" dirty="0" smtClean="0">
                <a:solidFill>
                  <a:srgbClr val="002060"/>
                </a:solidFill>
                <a:latin typeface="Arial"/>
                <a:cs typeface="Arial"/>
              </a:rPr>
              <a:t>Q</a:t>
            </a:r>
            <a:r>
              <a:rPr lang="uz-Latn-UZ" sz="2219" b="1" dirty="0">
                <a:solidFill>
                  <a:srgbClr val="002060"/>
                </a:solidFill>
                <a:latin typeface="Arial"/>
                <a:cs typeface="Arial"/>
              </a:rPr>
              <a:t>O</a:t>
            </a:r>
            <a:r>
              <a:rPr lang="en-US" sz="2219" b="1" dirty="0" smtClean="0">
                <a:solidFill>
                  <a:srgbClr val="002060"/>
                </a:solidFill>
                <a:latin typeface="Arial"/>
                <a:cs typeface="Arial"/>
              </a:rPr>
              <a:t>G‘OZLARI </a:t>
            </a:r>
            <a:r>
              <a:rPr lang="en-US" sz="2219" b="1" dirty="0" smtClean="0">
                <a:solidFill>
                  <a:srgbClr val="002060"/>
                </a:solidFill>
                <a:latin typeface="Arial"/>
                <a:cs typeface="Arial"/>
              </a:rPr>
              <a:t>USTIDA ISHLASH</a:t>
            </a:r>
            <a:r>
              <a:rPr lang="ru-RU" sz="2219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endParaRPr lang="en-US" sz="1724" b="1" i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2844" algn="ctr" defTabSz="402267">
              <a:spcBef>
                <a:spcPts val="77"/>
              </a:spcBef>
              <a:defRPr/>
            </a:pPr>
            <a:endParaRPr lang="en-US" sz="2464" b="1" i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2844" algn="ctr" defTabSz="402267">
              <a:spcBef>
                <a:spcPts val="77"/>
              </a:spcBef>
              <a:defRPr/>
            </a:pPr>
            <a:endParaRPr sz="1724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635500" y="121508"/>
            <a:ext cx="914400" cy="51031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402267">
              <a:defRPr/>
            </a:pPr>
            <a:endParaRPr sz="791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620706" y="121508"/>
            <a:ext cx="929194" cy="51031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402267">
              <a:defRPr/>
            </a:pPr>
            <a:endParaRPr sz="791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1700" y="174625"/>
            <a:ext cx="762000" cy="318959"/>
          </a:xfrm>
          <a:prstGeom prst="rect">
            <a:avLst/>
          </a:prstGeom>
        </p:spPr>
        <p:txBody>
          <a:bodyPr vert="horz" wrap="square" lIns="0" tIns="11074" rIns="0" bIns="0" rtlCol="0">
            <a:spAutoFit/>
          </a:bodyPr>
          <a:lstStyle/>
          <a:p>
            <a:pPr defTabSz="402267">
              <a:spcBef>
                <a:spcPts val="87"/>
              </a:spcBef>
              <a:defRPr/>
            </a:pPr>
            <a:r>
              <a:rPr lang="en-US" sz="2000" b="1" spc="7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uz-Latn-UZ" sz="2000" b="1" spc="7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7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2000" b="1" spc="7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0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0" y="1774825"/>
            <a:ext cx="1524000" cy="1334143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467" y="21313"/>
            <a:ext cx="561674" cy="66318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0968" y="1889870"/>
            <a:ext cx="1244792" cy="196889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40039" y="924319"/>
            <a:ext cx="337206" cy="926706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40039" y="2031714"/>
            <a:ext cx="337206" cy="92670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22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" y="0"/>
            <a:ext cx="5717708" cy="3138421"/>
            <a:chOff x="66840" y="71163"/>
            <a:chExt cx="5650873" cy="3114225"/>
          </a:xfrm>
        </p:grpSpPr>
        <p:sp>
          <p:nvSpPr>
            <p:cNvPr id="3" name="object 3"/>
            <p:cNvSpPr/>
            <p:nvPr/>
          </p:nvSpPr>
          <p:spPr>
            <a:xfrm>
              <a:off x="66840" y="631826"/>
              <a:ext cx="5650865" cy="2553562"/>
            </a:xfrm>
            <a:custGeom>
              <a:avLst/>
              <a:gdLst/>
              <a:ahLst/>
              <a:cxnLst/>
              <a:rect l="l" t="t" r="r" b="b"/>
              <a:pathLst>
                <a:path w="5650865" h="2047239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023110"/>
                  </a:lnTo>
                  <a:lnTo>
                    <a:pt x="0" y="2047240"/>
                  </a:lnTo>
                  <a:lnTo>
                    <a:pt x="5650712" y="2047240"/>
                  </a:lnTo>
                  <a:lnTo>
                    <a:pt x="5650712" y="2023110"/>
                  </a:lnTo>
                  <a:lnTo>
                    <a:pt x="24384" y="2023110"/>
                  </a:lnTo>
                  <a:lnTo>
                    <a:pt x="24384" y="24130"/>
                  </a:lnTo>
                  <a:lnTo>
                    <a:pt x="5626328" y="24130"/>
                  </a:lnTo>
                  <a:lnTo>
                    <a:pt x="5626328" y="2022995"/>
                  </a:lnTo>
                  <a:lnTo>
                    <a:pt x="5650712" y="2023008"/>
                  </a:lnTo>
                  <a:lnTo>
                    <a:pt x="5650712" y="24130"/>
                  </a:lnTo>
                  <a:lnTo>
                    <a:pt x="5650712" y="23876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3"/>
              <a:ext cx="5650865" cy="484462"/>
            </a:xfrm>
            <a:custGeom>
              <a:avLst/>
              <a:gdLst/>
              <a:ahLst/>
              <a:cxnLst/>
              <a:rect l="l" t="t" r="r" b="b"/>
              <a:pathLst>
                <a:path w="5650865" h="1028700">
                  <a:moveTo>
                    <a:pt x="5650710" y="0"/>
                  </a:moveTo>
                  <a:lnTo>
                    <a:pt x="0" y="0"/>
                  </a:lnTo>
                  <a:lnTo>
                    <a:pt x="0" y="1028444"/>
                  </a:lnTo>
                  <a:lnTo>
                    <a:pt x="5650710" y="1028444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120940" y="152983"/>
            <a:ext cx="4644860" cy="35567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1093470" algn="ctr">
              <a:lnSpc>
                <a:spcPts val="2330"/>
              </a:lnSpc>
              <a:spcBef>
                <a:spcPts val="320"/>
              </a:spcBef>
            </a:pPr>
            <a:r>
              <a:rPr lang="en-US" sz="3200" spc="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Esda</a:t>
            </a:r>
            <a:r>
              <a:rPr lang="en-US" sz="3200" spc="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spc="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saqlang</a:t>
            </a:r>
            <a:r>
              <a:rPr lang="en-US" sz="3200" spc="15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sz="3200"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5900" y="621712"/>
            <a:ext cx="5305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Ariza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qog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ozlari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tarqalgan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hujjat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turidir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9636" y="1452709"/>
            <a:ext cx="54780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Ariza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4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zining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doimiy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qolipiga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Undagi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gapning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oxirgi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kesimi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so‘rayman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iltimos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qilaman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5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4"/>
          <p:cNvSpPr/>
          <p:nvPr/>
        </p:nvSpPr>
        <p:spPr>
          <a:xfrm>
            <a:off x="66848" y="71163"/>
            <a:ext cx="5650865" cy="484462"/>
          </a:xfrm>
          <a:custGeom>
            <a:avLst/>
            <a:gdLst/>
            <a:ahLst/>
            <a:cxnLst/>
            <a:rect l="l" t="t" r="r" b="b"/>
            <a:pathLst>
              <a:path w="5650865" h="731520">
                <a:moveTo>
                  <a:pt x="5650710" y="0"/>
                </a:moveTo>
                <a:lnTo>
                  <a:pt x="0" y="0"/>
                </a:lnTo>
                <a:lnTo>
                  <a:pt x="0" y="731246"/>
                </a:lnTo>
                <a:lnTo>
                  <a:pt x="5650710" y="731246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9E3B40-CC05-4466-B260-50A14432A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38" y="54844"/>
            <a:ext cx="4792070" cy="486048"/>
          </a:xfrm>
        </p:spPr>
        <p:txBody>
          <a:bodyPr>
            <a:noAutofit/>
          </a:bodyPr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Ariza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zaruriy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qismlar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FDCD6C6-F43F-4C20-ABC4-6E4C457B9325}"/>
              </a:ext>
            </a:extLst>
          </p:cNvPr>
          <p:cNvSpPr/>
          <p:nvPr/>
        </p:nvSpPr>
        <p:spPr>
          <a:xfrm>
            <a:off x="215900" y="601457"/>
            <a:ext cx="5334000" cy="586294"/>
          </a:xfrm>
          <a:prstGeom prst="roundRect">
            <a:avLst/>
          </a:prstGeom>
          <a:solidFill>
            <a:srgbClr val="F3FBF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43236" indent="-243236">
              <a:buAutoNum type="arabicPeriod"/>
            </a:pP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Ariza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yo‘llangan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muassasaning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mansabdor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shaxsning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F11ADE85-1898-444C-80AD-58E747694B89}"/>
              </a:ext>
            </a:extLst>
          </p:cNvPr>
          <p:cNvSpPr/>
          <p:nvPr/>
        </p:nvSpPr>
        <p:spPr>
          <a:xfrm>
            <a:off x="198400" y="1923425"/>
            <a:ext cx="5334000" cy="486047"/>
          </a:xfrm>
          <a:prstGeom prst="roundRect">
            <a:avLst/>
          </a:prstGeom>
          <a:solidFill>
            <a:srgbClr val="F3FBF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Hujjatning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Ariza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C993AE55-AFDD-4E28-BE4B-4CB25B599227}"/>
              </a:ext>
            </a:extLst>
          </p:cNvPr>
          <p:cNvSpPr/>
          <p:nvPr/>
        </p:nvSpPr>
        <p:spPr>
          <a:xfrm>
            <a:off x="215900" y="1248314"/>
            <a:ext cx="5334000" cy="614547"/>
          </a:xfrm>
          <a:prstGeom prst="roundRect">
            <a:avLst/>
          </a:prstGeom>
          <a:solidFill>
            <a:srgbClr val="F3FBF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162157" indent="-162157">
              <a:buAutoNum type="arabicPeriod" startAt="2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Ariza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yozuvchining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turar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joyi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vazifasi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ismi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ismi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familiyasi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2E61C36B-8AD9-46A9-B374-151179C76046}"/>
              </a:ext>
            </a:extLst>
          </p:cNvPr>
          <p:cNvSpPr/>
          <p:nvPr/>
        </p:nvSpPr>
        <p:spPr>
          <a:xfrm>
            <a:off x="215900" y="2490387"/>
            <a:ext cx="5334000" cy="614534"/>
          </a:xfrm>
          <a:prstGeom prst="roundRect">
            <a:avLst/>
          </a:prstGeom>
          <a:solidFill>
            <a:srgbClr val="F3FBF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taklif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iltimos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shikoyat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810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29CB0C57-421C-494A-81EE-6900D5726886}"/>
              </a:ext>
            </a:extLst>
          </p:cNvPr>
          <p:cNvSpPr/>
          <p:nvPr/>
        </p:nvSpPr>
        <p:spPr>
          <a:xfrm>
            <a:off x="183401" y="250825"/>
            <a:ext cx="5334000" cy="685800"/>
          </a:xfrm>
          <a:prstGeom prst="roundRect">
            <a:avLst/>
          </a:prstGeom>
          <a:solidFill>
            <a:srgbClr val="F3FBF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Arizaga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ilova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qilinadigan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hujjatlar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(agar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F21AD896-371F-4B66-8941-82F266D8794E}"/>
              </a:ext>
            </a:extLst>
          </p:cNvPr>
          <p:cNvSpPr/>
          <p:nvPr/>
        </p:nvSpPr>
        <p:spPr>
          <a:xfrm>
            <a:off x="183401" y="2232025"/>
            <a:ext cx="5334000" cy="701653"/>
          </a:xfrm>
          <a:prstGeom prst="roundRect">
            <a:avLst/>
          </a:prstGeom>
          <a:solidFill>
            <a:srgbClr val="F3FBF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70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en-US" sz="2270" dirty="0" err="1">
                <a:latin typeface="Arial" panose="020B0604020202020204" pitchFamily="34" charset="0"/>
                <a:cs typeface="Arial" panose="020B0604020202020204" pitchFamily="34" charset="0"/>
              </a:rPr>
              <a:t>Ariza</a:t>
            </a:r>
            <a:r>
              <a:rPr lang="en-US" sz="22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70" dirty="0" err="1">
                <a:latin typeface="Arial" panose="020B0604020202020204" pitchFamily="34" charset="0"/>
                <a:cs typeface="Arial" panose="020B0604020202020204" pitchFamily="34" charset="0"/>
              </a:rPr>
              <a:t>yozilgan</a:t>
            </a:r>
            <a:r>
              <a:rPr lang="en-US" sz="22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7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227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270" dirty="0" err="1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27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70" dirty="0" err="1">
                <a:latin typeface="Arial" panose="020B0604020202020204" pitchFamily="34" charset="0"/>
                <a:cs typeface="Arial" panose="020B0604020202020204" pitchFamily="34" charset="0"/>
              </a:rPr>
              <a:t>kun</a:t>
            </a:r>
            <a:r>
              <a:rPr lang="en-US" sz="2270" dirty="0">
                <a:latin typeface="Arial" panose="020B0604020202020204" pitchFamily="34" charset="0"/>
                <a:cs typeface="Arial" panose="020B0604020202020204" pitchFamily="34" charset="0"/>
              </a:rPr>
              <a:t>, oy).</a:t>
            </a:r>
            <a:endParaRPr lang="en-US" sz="227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8FA266A9-ADF2-4F2C-88EE-9E749BF062CD}"/>
              </a:ext>
            </a:extLst>
          </p:cNvPr>
          <p:cNvSpPr/>
          <p:nvPr/>
        </p:nvSpPr>
        <p:spPr>
          <a:xfrm>
            <a:off x="189401" y="1219943"/>
            <a:ext cx="5334000" cy="776534"/>
          </a:xfrm>
          <a:prstGeom prst="roundRect">
            <a:avLst/>
          </a:prstGeom>
          <a:solidFill>
            <a:srgbClr val="F3FBF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Ariza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yozuvchining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imzosi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ismi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ismining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bosh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harflari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familiyasi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430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4DDAD36-C354-4B9E-A283-B9E02D8D049B}"/>
              </a:ext>
            </a:extLst>
          </p:cNvPr>
          <p:cNvSpPr/>
          <p:nvPr/>
        </p:nvSpPr>
        <p:spPr>
          <a:xfrm>
            <a:off x="3194439" y="794"/>
            <a:ext cx="2571361" cy="3243263"/>
          </a:xfrm>
          <a:prstGeom prst="rect">
            <a:avLst/>
          </a:prstGeom>
          <a:solidFill>
            <a:srgbClr val="D9FF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0262" indent="-270262">
              <a:buFont typeface="Wingdings" panose="05000000000000000000" pitchFamily="2" charset="2"/>
              <a:buChar char="Ø"/>
            </a:pPr>
            <a:r>
              <a:rPr lang="en-US" sz="1513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1513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13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tuzishda</a:t>
            </a:r>
            <a:r>
              <a:rPr lang="en-US" sz="1513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13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turg‘unlashgan</a:t>
            </a:r>
            <a:r>
              <a:rPr lang="en-US" sz="1513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13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qoliplashgan</a:t>
            </a:r>
            <a:r>
              <a:rPr lang="en-US" sz="1513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13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1513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13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birikmalaridan</a:t>
            </a:r>
            <a:r>
              <a:rPr lang="en-US" sz="1513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70262" indent="-270262">
              <a:buFont typeface="Wingdings" panose="05000000000000000000" pitchFamily="2" charset="2"/>
              <a:buChar char="Ø"/>
            </a:pPr>
            <a:r>
              <a:rPr lang="en-US" sz="1513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qoliplashgan</a:t>
            </a:r>
            <a:r>
              <a:rPr lang="en-US" sz="1513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13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sintaktik</a:t>
            </a:r>
            <a:r>
              <a:rPr lang="en-US" sz="1513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13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tuzilmalardan</a:t>
            </a:r>
            <a:r>
              <a:rPr lang="en-US" sz="1513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sz="1513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tayinlansin</a:t>
            </a:r>
            <a:r>
              <a:rPr lang="en-US" sz="1513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13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ozod</a:t>
            </a:r>
            <a:r>
              <a:rPr lang="en-US" sz="1513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13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qilinsin</a:t>
            </a:r>
            <a:r>
              <a:rPr lang="en-US" sz="1513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13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1513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1513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0262" indent="-270262">
              <a:buFont typeface="Wingdings" panose="05000000000000000000" pitchFamily="2" charset="2"/>
              <a:buChar char="Ø"/>
            </a:pPr>
            <a:r>
              <a:rPr lang="en-US" sz="1513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shakliy</a:t>
            </a:r>
            <a:r>
              <a:rPr lang="en-US" sz="1513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13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qolip</a:t>
            </a:r>
            <a:r>
              <a:rPr lang="en-US" sz="1513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513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zaruriy</a:t>
            </a:r>
            <a:r>
              <a:rPr lang="en-US" sz="1513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13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qismlar</a:t>
            </a:r>
            <a:r>
              <a:rPr lang="en-US" sz="1513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1513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513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513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endParaRPr lang="uz-Latn-UZ" sz="1513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99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99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sz="1892" b="1" dirty="0">
              <a:ln w="13462">
                <a:solidFill>
                  <a:schemeClr val="bg1"/>
                </a:solidFill>
                <a:prstDash val="solid"/>
              </a:ln>
              <a:solidFill>
                <a:srgbClr val="0099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2427F06-2F12-4D29-8EA7-962EEF936229}"/>
              </a:ext>
            </a:extLst>
          </p:cNvPr>
          <p:cNvSpPr/>
          <p:nvPr/>
        </p:nvSpPr>
        <p:spPr>
          <a:xfrm>
            <a:off x="0" y="794"/>
            <a:ext cx="3194439" cy="3243263"/>
          </a:xfrm>
          <a:prstGeom prst="rect">
            <a:avLst/>
          </a:prstGeom>
          <a:solidFill>
            <a:srgbClr val="FFE5E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216210" indent="-216210">
              <a:buFont typeface="Wingdings" panose="05000000000000000000" pitchFamily="2" charset="2"/>
              <a:buChar char="Ø"/>
            </a:pP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Kichraytish-erkalash</a:t>
            </a:r>
            <a:r>
              <a:rPr lang="en-US" sz="170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qo‘shimchalarini</a:t>
            </a:r>
            <a:r>
              <a:rPr lang="en-US" sz="170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170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lang="en-US" sz="170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16210" indent="-216210">
              <a:buFont typeface="Wingdings" panose="05000000000000000000" pitchFamily="2" charset="2"/>
              <a:buChar char="Ø"/>
            </a:pP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ko‘tarinki</a:t>
            </a:r>
            <a:r>
              <a:rPr lang="en-US" sz="170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tantanavor</a:t>
            </a:r>
            <a:r>
              <a:rPr lang="en-US" sz="170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bachkana</a:t>
            </a:r>
            <a:r>
              <a:rPr lang="en-US" sz="170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dag‘al</a:t>
            </a:r>
            <a:r>
              <a:rPr lang="en-US" sz="170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lang="en-US" sz="170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16210" indent="-216210">
              <a:buFont typeface="Wingdings" panose="05000000000000000000" pitchFamily="2" charset="2"/>
              <a:buChar char="Ø"/>
            </a:pP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sheva</a:t>
            </a:r>
            <a:r>
              <a:rPr lang="en-US" sz="170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170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chegaralangan</a:t>
            </a:r>
            <a:r>
              <a:rPr lang="en-US" sz="170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lang="en-US" sz="170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16210" indent="-216210">
              <a:buFont typeface="Wingdings" panose="05000000000000000000" pitchFamily="2" charset="2"/>
              <a:buChar char="Ø"/>
            </a:pP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170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</a:t>
            </a:r>
            <a:r>
              <a:rPr lang="en-US" sz="170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vositalaridan</a:t>
            </a:r>
            <a:r>
              <a:rPr lang="en-US" sz="170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endParaRPr lang="en-US" sz="1702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567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MUMKIN EMAS!</a:t>
            </a:r>
            <a:r>
              <a:rPr lang="en-US" sz="132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32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32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31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50507" y="454"/>
            <a:ext cx="25844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Toshkent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Yunusobod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tumanidagi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17-ixtisoslashtirilgan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maktabning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7-sinf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o‘quvchisi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2002-yilda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millati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Sohibova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Azizaga</a:t>
            </a:r>
            <a:endParaRPr lang="ru-RU" sz="1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7000" y="1012825"/>
            <a:ext cx="5638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TAVSIFNOMA 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Sohibova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Aziza Toshkent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Yunusobod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tumanidagi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17-ixtisoslashtirilgan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maktabning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7-sinfida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o‘qiydi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Maktabda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intizomli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ziyrak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zukko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tirishqoq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ko‘rsatdi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Bilimlarni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qunt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o‘rganishga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Ingliz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fanlariga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qiziqdi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2016-yilning mart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oyida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Bilimlar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sinovi»ning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bosqichida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qatnashib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faxrli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o‘rinni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egalladi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A.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Sohibova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maktabning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jamoat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ishlarida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faol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qatnashadi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«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tilshunos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devoriy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gazetasiga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muharrirlik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65425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4"/>
          <p:cNvSpPr/>
          <p:nvPr/>
        </p:nvSpPr>
        <p:spPr>
          <a:xfrm>
            <a:off x="0" y="-1"/>
            <a:ext cx="5765799" cy="555625"/>
          </a:xfrm>
          <a:custGeom>
            <a:avLst/>
            <a:gdLst/>
            <a:ahLst/>
            <a:cxnLst/>
            <a:rect l="l" t="t" r="r" b="b"/>
            <a:pathLst>
              <a:path w="5650865" h="1028700">
                <a:moveTo>
                  <a:pt x="5650710" y="0"/>
                </a:moveTo>
                <a:lnTo>
                  <a:pt x="0" y="0"/>
                </a:lnTo>
                <a:lnTo>
                  <a:pt x="0" y="1028444"/>
                </a:lnTo>
                <a:lnTo>
                  <a:pt x="5650710" y="1028444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00" y="104203"/>
            <a:ext cx="56261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000" spc="15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2000"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91226" y="816072"/>
            <a:ext cx="3639311" cy="936154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indent="523875">
              <a:lnSpc>
                <a:spcPct val="100000"/>
              </a:lnSpc>
              <a:spcBef>
                <a:spcPts val="100"/>
              </a:spcBef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a’zolaringizdan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biriga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tavsifnoma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0" y="1884290"/>
            <a:ext cx="1371599" cy="1098216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8859" y="646274"/>
            <a:ext cx="1944279" cy="23288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452743" y="698722"/>
            <a:ext cx="1038225" cy="1038225"/>
          </a:xfrm>
          <a:custGeom>
            <a:avLst/>
            <a:gdLst/>
            <a:ahLst/>
            <a:cxnLst/>
            <a:rect l="l" t="t" r="r" b="b"/>
            <a:pathLst>
              <a:path w="1038225" h="1038225">
                <a:moveTo>
                  <a:pt x="518904" y="0"/>
                </a:moveTo>
                <a:lnTo>
                  <a:pt x="0" y="518900"/>
                </a:lnTo>
                <a:lnTo>
                  <a:pt x="518904" y="1037804"/>
                </a:lnTo>
                <a:lnTo>
                  <a:pt x="1037807" y="518900"/>
                </a:lnTo>
                <a:lnTo>
                  <a:pt x="51890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44500" y="631825"/>
            <a:ext cx="3597926" cy="1065163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 algn="ctr">
              <a:lnSpc>
                <a:spcPct val="150000"/>
              </a:lnSpc>
              <a:spcBef>
                <a:spcPts val="200"/>
              </a:spcBef>
            </a:pPr>
            <a:r>
              <a:rPr lang="en-US" sz="2400" spc="-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400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spc="-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qog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400" spc="-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ozlari</a:t>
            </a:r>
            <a:r>
              <a:rPr lang="en-US" sz="2400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spc="-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2400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2400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z-Latn-UZ" sz="2400" spc="-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2400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uchun</a:t>
            </a:r>
            <a:r>
              <a:rPr lang="en-US" sz="2400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spc="-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400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28175" y="755573"/>
            <a:ext cx="5162550" cy="2198370"/>
            <a:chOff x="328175" y="755573"/>
            <a:chExt cx="5162550" cy="2198370"/>
          </a:xfrm>
        </p:grpSpPr>
        <p:sp>
          <p:nvSpPr>
            <p:cNvPr id="8" name="object 8"/>
            <p:cNvSpPr/>
            <p:nvPr/>
          </p:nvSpPr>
          <p:spPr>
            <a:xfrm>
              <a:off x="328175" y="755573"/>
              <a:ext cx="55880" cy="864869"/>
            </a:xfrm>
            <a:custGeom>
              <a:avLst/>
              <a:gdLst/>
              <a:ahLst/>
              <a:cxnLst/>
              <a:rect l="l" t="t" r="r" b="b"/>
              <a:pathLst>
                <a:path w="55879" h="864869">
                  <a:moveTo>
                    <a:pt x="55860" y="0"/>
                  </a:moveTo>
                  <a:lnTo>
                    <a:pt x="0" y="0"/>
                  </a:lnTo>
                  <a:lnTo>
                    <a:pt x="0" y="864875"/>
                  </a:lnTo>
                  <a:lnTo>
                    <a:pt x="55860" y="864875"/>
                  </a:lnTo>
                  <a:lnTo>
                    <a:pt x="5586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143762" y="772195"/>
              <a:ext cx="207645" cy="876300"/>
            </a:xfrm>
            <a:custGeom>
              <a:avLst/>
              <a:gdLst/>
              <a:ahLst/>
              <a:cxnLst/>
              <a:rect l="l" t="t" r="r" b="b"/>
              <a:pathLst>
                <a:path w="207645" h="876300">
                  <a:moveTo>
                    <a:pt x="13651" y="0"/>
                  </a:moveTo>
                  <a:lnTo>
                    <a:pt x="5914" y="398"/>
                  </a:lnTo>
                  <a:lnTo>
                    <a:pt x="0" y="6918"/>
                  </a:lnTo>
                  <a:lnTo>
                    <a:pt x="892" y="22273"/>
                  </a:lnTo>
                  <a:lnTo>
                    <a:pt x="7411" y="28183"/>
                  </a:lnTo>
                  <a:lnTo>
                    <a:pt x="15079" y="27787"/>
                  </a:lnTo>
                  <a:lnTo>
                    <a:pt x="20792" y="27874"/>
                  </a:lnTo>
                  <a:lnTo>
                    <a:pt x="73083" y="49988"/>
                  </a:lnTo>
                  <a:lnTo>
                    <a:pt x="94229" y="83913"/>
                  </a:lnTo>
                  <a:lnTo>
                    <a:pt x="101267" y="132105"/>
                  </a:lnTo>
                  <a:lnTo>
                    <a:pt x="101267" y="308547"/>
                  </a:lnTo>
                  <a:lnTo>
                    <a:pt x="101013" y="322784"/>
                  </a:lnTo>
                  <a:lnTo>
                    <a:pt x="103483" y="353999"/>
                  </a:lnTo>
                  <a:lnTo>
                    <a:pt x="113047" y="392151"/>
                  </a:lnTo>
                  <a:lnTo>
                    <a:pt x="134073" y="427197"/>
                  </a:lnTo>
                  <a:lnTo>
                    <a:pt x="146577" y="438064"/>
                  </a:lnTo>
                  <a:lnTo>
                    <a:pt x="142159" y="441262"/>
                  </a:lnTo>
                  <a:lnTo>
                    <a:pt x="113047" y="484086"/>
                  </a:lnTo>
                  <a:lnTo>
                    <a:pt x="103483" y="522158"/>
                  </a:lnTo>
                  <a:lnTo>
                    <a:pt x="101013" y="553098"/>
                  </a:lnTo>
                  <a:lnTo>
                    <a:pt x="101267" y="566783"/>
                  </a:lnTo>
                  <a:lnTo>
                    <a:pt x="101267" y="744112"/>
                  </a:lnTo>
                  <a:lnTo>
                    <a:pt x="94255" y="792149"/>
                  </a:lnTo>
                  <a:lnTo>
                    <a:pt x="73291" y="826095"/>
                  </a:lnTo>
                  <a:lnTo>
                    <a:pt x="35086" y="846074"/>
                  </a:lnTo>
                  <a:lnTo>
                    <a:pt x="15011" y="848436"/>
                  </a:lnTo>
                  <a:lnTo>
                    <a:pt x="7599" y="848022"/>
                  </a:lnTo>
                  <a:lnTo>
                    <a:pt x="892" y="853926"/>
                  </a:lnTo>
                  <a:lnTo>
                    <a:pt x="68" y="869284"/>
                  </a:lnTo>
                  <a:lnTo>
                    <a:pt x="5982" y="875803"/>
                  </a:lnTo>
                  <a:lnTo>
                    <a:pt x="16037" y="876272"/>
                  </a:lnTo>
                  <a:lnTo>
                    <a:pt x="27969" y="875530"/>
                  </a:lnTo>
                  <a:lnTo>
                    <a:pt x="69337" y="862870"/>
                  </a:lnTo>
                  <a:lnTo>
                    <a:pt x="108345" y="826950"/>
                  </a:lnTo>
                  <a:lnTo>
                    <a:pt x="126806" y="775659"/>
                  </a:lnTo>
                  <a:lnTo>
                    <a:pt x="129120" y="744112"/>
                  </a:lnTo>
                  <a:lnTo>
                    <a:pt x="129051" y="546540"/>
                  </a:lnTo>
                  <a:lnTo>
                    <a:pt x="132087" y="519893"/>
                  </a:lnTo>
                  <a:lnTo>
                    <a:pt x="154378" y="468088"/>
                  </a:lnTo>
                  <a:lnTo>
                    <a:pt x="193362" y="451994"/>
                  </a:lnTo>
                  <a:lnTo>
                    <a:pt x="201103" y="451994"/>
                  </a:lnTo>
                  <a:lnTo>
                    <a:pt x="207290" y="445819"/>
                  </a:lnTo>
                  <a:lnTo>
                    <a:pt x="207290" y="430400"/>
                  </a:lnTo>
                  <a:lnTo>
                    <a:pt x="201103" y="424209"/>
                  </a:lnTo>
                  <a:lnTo>
                    <a:pt x="193362" y="424209"/>
                  </a:lnTo>
                  <a:lnTo>
                    <a:pt x="181864" y="423226"/>
                  </a:lnTo>
                  <a:lnTo>
                    <a:pt x="138028" y="379833"/>
                  </a:lnTo>
                  <a:lnTo>
                    <a:pt x="128850" y="321161"/>
                  </a:lnTo>
                  <a:lnTo>
                    <a:pt x="129052" y="309430"/>
                  </a:lnTo>
                  <a:lnTo>
                    <a:pt x="129052" y="132105"/>
                  </a:lnTo>
                  <a:lnTo>
                    <a:pt x="119786" y="72883"/>
                  </a:lnTo>
                  <a:lnTo>
                    <a:pt x="92238" y="29822"/>
                  </a:lnTo>
                  <a:lnTo>
                    <a:pt x="41079" y="2991"/>
                  </a:lnTo>
                  <a:lnTo>
                    <a:pt x="21980" y="190"/>
                  </a:lnTo>
                  <a:lnTo>
                    <a:pt x="1365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452743" y="1915523"/>
              <a:ext cx="1038225" cy="1038225"/>
            </a:xfrm>
            <a:custGeom>
              <a:avLst/>
              <a:gdLst/>
              <a:ahLst/>
              <a:cxnLst/>
              <a:rect l="l" t="t" r="r" b="b"/>
              <a:pathLst>
                <a:path w="1038225" h="1038225">
                  <a:moveTo>
                    <a:pt x="518904" y="0"/>
                  </a:moveTo>
                  <a:lnTo>
                    <a:pt x="0" y="518900"/>
                  </a:lnTo>
                  <a:lnTo>
                    <a:pt x="518904" y="1037803"/>
                  </a:lnTo>
                  <a:lnTo>
                    <a:pt x="1037807" y="518900"/>
                  </a:lnTo>
                  <a:lnTo>
                    <a:pt x="518904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28175" y="1842349"/>
              <a:ext cx="55880" cy="1085850"/>
            </a:xfrm>
            <a:custGeom>
              <a:avLst/>
              <a:gdLst/>
              <a:ahLst/>
              <a:cxnLst/>
              <a:rect l="l" t="t" r="r" b="b"/>
              <a:pathLst>
                <a:path w="55879" h="1085850">
                  <a:moveTo>
                    <a:pt x="55860" y="0"/>
                  </a:moveTo>
                  <a:lnTo>
                    <a:pt x="0" y="0"/>
                  </a:lnTo>
                  <a:lnTo>
                    <a:pt x="0" y="1085846"/>
                  </a:lnTo>
                  <a:lnTo>
                    <a:pt x="55860" y="1085846"/>
                  </a:lnTo>
                  <a:lnTo>
                    <a:pt x="5586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4787900" y="860425"/>
            <a:ext cx="63881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dirty="0" smtClean="0">
                <a:solidFill>
                  <a:srgbClr val="FFFFFF"/>
                </a:solidFill>
                <a:latin typeface="Arial Black"/>
                <a:cs typeface="Arial Black"/>
              </a:rPr>
              <a:t>?</a:t>
            </a:r>
            <a:endParaRPr sz="4000" dirty="0">
              <a:latin typeface="Arial Black"/>
              <a:cs typeface="Arial Blac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812665" y="2137048"/>
            <a:ext cx="661035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dirty="0" smtClean="0">
                <a:solidFill>
                  <a:srgbClr val="FFFFFF"/>
                </a:solidFill>
                <a:latin typeface="Arial Black"/>
                <a:cs typeface="Arial Black"/>
              </a:rPr>
              <a:t>?</a:t>
            </a:r>
            <a:endParaRPr sz="4000" dirty="0">
              <a:latin typeface="Arial Black"/>
              <a:cs typeface="Arial Black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143762" y="1906720"/>
            <a:ext cx="207645" cy="1036319"/>
          </a:xfrm>
          <a:custGeom>
            <a:avLst/>
            <a:gdLst/>
            <a:ahLst/>
            <a:cxnLst/>
            <a:rect l="l" t="t" r="r" b="b"/>
            <a:pathLst>
              <a:path w="207645" h="1036319">
                <a:moveTo>
                  <a:pt x="13651" y="0"/>
                </a:moveTo>
                <a:lnTo>
                  <a:pt x="5914" y="471"/>
                </a:lnTo>
                <a:lnTo>
                  <a:pt x="0" y="8182"/>
                </a:lnTo>
                <a:lnTo>
                  <a:pt x="892" y="26341"/>
                </a:lnTo>
                <a:lnTo>
                  <a:pt x="7411" y="33336"/>
                </a:lnTo>
                <a:lnTo>
                  <a:pt x="15079" y="32859"/>
                </a:lnTo>
                <a:lnTo>
                  <a:pt x="20792" y="32964"/>
                </a:lnTo>
                <a:lnTo>
                  <a:pt x="73083" y="59118"/>
                </a:lnTo>
                <a:lnTo>
                  <a:pt x="94229" y="99239"/>
                </a:lnTo>
                <a:lnTo>
                  <a:pt x="101267" y="156232"/>
                </a:lnTo>
                <a:lnTo>
                  <a:pt x="101267" y="364898"/>
                </a:lnTo>
                <a:lnTo>
                  <a:pt x="101013" y="381733"/>
                </a:lnTo>
                <a:lnTo>
                  <a:pt x="103483" y="418648"/>
                </a:lnTo>
                <a:lnTo>
                  <a:pt x="113047" y="463766"/>
                </a:lnTo>
                <a:lnTo>
                  <a:pt x="134073" y="505212"/>
                </a:lnTo>
                <a:lnTo>
                  <a:pt x="146577" y="518064"/>
                </a:lnTo>
                <a:lnTo>
                  <a:pt x="142159" y="521845"/>
                </a:lnTo>
                <a:lnTo>
                  <a:pt x="113047" y="572491"/>
                </a:lnTo>
                <a:lnTo>
                  <a:pt x="103483" y="617516"/>
                </a:lnTo>
                <a:lnTo>
                  <a:pt x="101013" y="654107"/>
                </a:lnTo>
                <a:lnTo>
                  <a:pt x="101267" y="670290"/>
                </a:lnTo>
                <a:lnTo>
                  <a:pt x="101267" y="880002"/>
                </a:lnTo>
                <a:lnTo>
                  <a:pt x="94255" y="936812"/>
                </a:lnTo>
                <a:lnTo>
                  <a:pt x="73291" y="976953"/>
                </a:lnTo>
                <a:lnTo>
                  <a:pt x="35086" y="1000581"/>
                </a:lnTo>
                <a:lnTo>
                  <a:pt x="15011" y="1003373"/>
                </a:lnTo>
                <a:lnTo>
                  <a:pt x="7599" y="1002884"/>
                </a:lnTo>
                <a:lnTo>
                  <a:pt x="892" y="1009868"/>
                </a:lnTo>
                <a:lnTo>
                  <a:pt x="68" y="1028030"/>
                </a:lnTo>
                <a:lnTo>
                  <a:pt x="5982" y="1035740"/>
                </a:lnTo>
                <a:lnTo>
                  <a:pt x="16037" y="1036295"/>
                </a:lnTo>
                <a:lnTo>
                  <a:pt x="27969" y="1035419"/>
                </a:lnTo>
                <a:lnTo>
                  <a:pt x="69337" y="1020447"/>
                </a:lnTo>
                <a:lnTo>
                  <a:pt x="108345" y="977966"/>
                </a:lnTo>
                <a:lnTo>
                  <a:pt x="126806" y="917310"/>
                </a:lnTo>
                <a:lnTo>
                  <a:pt x="129120" y="880002"/>
                </a:lnTo>
                <a:lnTo>
                  <a:pt x="129051" y="646351"/>
                </a:lnTo>
                <a:lnTo>
                  <a:pt x="132087" y="614837"/>
                </a:lnTo>
                <a:lnTo>
                  <a:pt x="154378" y="553571"/>
                </a:lnTo>
                <a:lnTo>
                  <a:pt x="193362" y="534535"/>
                </a:lnTo>
                <a:lnTo>
                  <a:pt x="201103" y="534535"/>
                </a:lnTo>
                <a:lnTo>
                  <a:pt x="207290" y="527237"/>
                </a:lnTo>
                <a:lnTo>
                  <a:pt x="207290" y="509000"/>
                </a:lnTo>
                <a:lnTo>
                  <a:pt x="201103" y="501677"/>
                </a:lnTo>
                <a:lnTo>
                  <a:pt x="193362" y="501677"/>
                </a:lnTo>
                <a:lnTo>
                  <a:pt x="181864" y="500515"/>
                </a:lnTo>
                <a:lnTo>
                  <a:pt x="138028" y="449199"/>
                </a:lnTo>
                <a:lnTo>
                  <a:pt x="130680" y="411219"/>
                </a:lnTo>
                <a:lnTo>
                  <a:pt x="128850" y="379814"/>
                </a:lnTo>
                <a:lnTo>
                  <a:pt x="129052" y="365940"/>
                </a:lnTo>
                <a:lnTo>
                  <a:pt x="129052" y="156232"/>
                </a:lnTo>
                <a:lnTo>
                  <a:pt x="119786" y="86195"/>
                </a:lnTo>
                <a:lnTo>
                  <a:pt x="92238" y="35269"/>
                </a:lnTo>
                <a:lnTo>
                  <a:pt x="41079" y="3539"/>
                </a:lnTo>
                <a:lnTo>
                  <a:pt x="21980" y="224"/>
                </a:lnTo>
                <a:lnTo>
                  <a:pt x="13651" y="0"/>
                </a:lnTo>
                <a:close/>
              </a:path>
            </a:pathLst>
          </a:custGeom>
          <a:solidFill>
            <a:srgbClr val="5859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4"/>
          <p:cNvSpPr/>
          <p:nvPr/>
        </p:nvSpPr>
        <p:spPr>
          <a:xfrm>
            <a:off x="0" y="0"/>
            <a:ext cx="5765800" cy="555625"/>
          </a:xfrm>
          <a:custGeom>
            <a:avLst/>
            <a:gdLst/>
            <a:ahLst/>
            <a:cxnLst/>
            <a:rect l="l" t="t" r="r" b="b"/>
            <a:pathLst>
              <a:path w="5650865" h="731520">
                <a:moveTo>
                  <a:pt x="5650710" y="0"/>
                </a:moveTo>
                <a:lnTo>
                  <a:pt x="0" y="0"/>
                </a:lnTo>
                <a:lnTo>
                  <a:pt x="0" y="731246"/>
                </a:lnTo>
                <a:lnTo>
                  <a:pt x="5650710" y="731246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20700" y="1698625"/>
            <a:ext cx="3352799" cy="13408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50000"/>
              </a:lnSpc>
              <a:spcBef>
                <a:spcPts val="100"/>
              </a:spcBef>
            </a:pPr>
            <a:r>
              <a:rPr lang="en-US" sz="2000" b="1" spc="-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000" b="1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qog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000" b="1" spc="-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ozlari</a:t>
            </a:r>
            <a:r>
              <a:rPr lang="en-US" sz="2000" b="1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000" b="1" spc="-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lmasa</a:t>
            </a:r>
            <a:r>
              <a:rPr lang="en-US" sz="2000" b="1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000" b="1" spc="-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000" b="1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jarayonini</a:t>
            </a:r>
            <a:r>
              <a:rPr lang="en-US" sz="2000" b="1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2000" b="1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oshirib</a:t>
            </a:r>
            <a:r>
              <a:rPr lang="en-US" sz="2000" b="1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000" b="1" spc="-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ladimi</a:t>
            </a:r>
            <a:r>
              <a:rPr lang="en-US" sz="2000" b="1" spc="-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39900" y="0"/>
            <a:ext cx="16948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spc="-5" dirty="0" smtClean="0">
                <a:solidFill>
                  <a:schemeClr val="bg1"/>
                </a:solidFill>
                <a:latin typeface="Arial Black" pitchFamily="34" charset="0"/>
                <a:cs typeface="Times New Roman" pitchFamily="18" charset="0"/>
              </a:rPr>
              <a:t>SAVOL</a:t>
            </a:r>
            <a:endParaRPr lang="ru-RU" sz="3200" b="1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4"/>
          <p:cNvSpPr/>
          <p:nvPr/>
        </p:nvSpPr>
        <p:spPr>
          <a:xfrm>
            <a:off x="0" y="8278"/>
            <a:ext cx="5765800" cy="507325"/>
          </a:xfrm>
          <a:custGeom>
            <a:avLst/>
            <a:gdLst/>
            <a:ahLst/>
            <a:cxnLst/>
            <a:rect l="l" t="t" r="r" b="b"/>
            <a:pathLst>
              <a:path w="5650865" h="731520">
                <a:moveTo>
                  <a:pt x="5650710" y="0"/>
                </a:moveTo>
                <a:lnTo>
                  <a:pt x="0" y="0"/>
                </a:lnTo>
                <a:lnTo>
                  <a:pt x="0" y="731246"/>
                </a:lnTo>
                <a:lnTo>
                  <a:pt x="5650710" y="731246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6900" y="60523"/>
            <a:ext cx="4639548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15" dirty="0" err="1" smtClean="0"/>
              <a:t>Ish</a:t>
            </a:r>
            <a:r>
              <a:rPr lang="en-US" sz="2800" spc="15" dirty="0" smtClean="0"/>
              <a:t> </a:t>
            </a:r>
            <a:r>
              <a:rPr lang="en-US" sz="2800" spc="15" dirty="0" err="1"/>
              <a:t>qog‘ozlarining</a:t>
            </a:r>
            <a:r>
              <a:rPr lang="en-US" sz="2800" spc="15" dirty="0"/>
              <a:t>  </a:t>
            </a:r>
            <a:r>
              <a:rPr lang="en-US" sz="2800" spc="15" dirty="0" err="1" smtClean="0"/>
              <a:t>turlari</a:t>
            </a:r>
            <a:endParaRPr sz="2800" spc="15" dirty="0"/>
          </a:p>
        </p:txBody>
      </p:sp>
      <p:sp>
        <p:nvSpPr>
          <p:cNvPr id="4" name="TextBox 3"/>
          <p:cNvSpPr txBox="1"/>
          <p:nvPr/>
        </p:nvSpPr>
        <p:spPr>
          <a:xfrm>
            <a:off x="305841" y="1262954"/>
            <a:ext cx="22098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Tavsifnoma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10741" y="2560435"/>
            <a:ext cx="2791915" cy="523220"/>
          </a:xfrm>
          <a:prstGeom prst="rect">
            <a:avLst/>
          </a:prstGeom>
          <a:solidFill>
            <a:srgbClr val="C05B08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Ma’lumotnoma</a:t>
            </a:r>
            <a:endParaRPr lang="ru-RU" sz="28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8154" y="598683"/>
            <a:ext cx="1295399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Tilxat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30300" y="1927225"/>
            <a:ext cx="3352799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Tushuntirish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xati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82900" y="1262954"/>
            <a:ext cx="2438400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Tavsiyanoma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2437" y="598683"/>
            <a:ext cx="1421175" cy="52322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Ariza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971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2">
            <a:extLst>
              <a:ext uri="{FF2B5EF4-FFF2-40B4-BE49-F238E27FC236}">
                <a16:creationId xmlns:a16="http://schemas.microsoft.com/office/drawing/2014/main" id="{B4107AD1-3DC6-45B4-8C30-1C0B4C9FA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700" y="717025"/>
            <a:ext cx="5397499" cy="2057400"/>
          </a:xfrm>
        </p:spPr>
        <p:txBody>
          <a:bodyPr>
            <a:normAutofit/>
          </a:bodyPr>
          <a:lstStyle/>
          <a:p>
            <a:pPr marL="216210" lvl="1"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fikrini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ravon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ifodalashi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tildagi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uslublardan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xabardor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kundalik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so‘zlashuv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tilidan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tashqari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rasmiy-ish</a:t>
            </a:r>
            <a:r>
              <a:rPr lang="en-US" sz="20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yuritish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tilini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bilishi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5765800" cy="55562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816100" y="115927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 OLING!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56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2700" y="612573"/>
            <a:ext cx="4191000" cy="260199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indent="347663" algn="just">
              <a:lnSpc>
                <a:spcPct val="100000"/>
              </a:lnSpc>
              <a:spcBef>
                <a:spcPts val="13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“</a:t>
            </a:r>
            <a:r>
              <a:rPr lang="en-US" sz="1800" dirty="0" err="1" smtClean="0">
                <a:solidFill>
                  <a:schemeClr val="tx1"/>
                </a:solidFill>
              </a:rPr>
              <a:t>O‘zbekiston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Respublikasining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davlat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tili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haqida”gi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Qonunning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/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rgbClr val="FF0000"/>
                </a:solidFill>
              </a:rPr>
              <a:t>1</a:t>
            </a:r>
            <a:r>
              <a:rPr lang="en-US" sz="1800" dirty="0" smtClean="0">
                <a:solidFill>
                  <a:srgbClr val="FF0000"/>
                </a:solidFill>
              </a:rPr>
              <a:t>9-moddasida</a:t>
            </a:r>
            <a:r>
              <a:rPr lang="en-US" sz="1800" dirty="0">
                <a:solidFill>
                  <a:schemeClr val="tx1"/>
                </a:solidFill>
              </a:rPr>
              <a:t>: </a:t>
            </a:r>
            <a:r>
              <a:rPr lang="ru-RU" sz="1800" dirty="0" smtClean="0">
                <a:solidFill>
                  <a:schemeClr val="tx1"/>
                </a:solidFill>
              </a:rPr>
              <a:t/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“</a:t>
            </a:r>
            <a:r>
              <a:rPr lang="en-US" sz="1800" dirty="0" err="1" smtClean="0">
                <a:solidFill>
                  <a:schemeClr val="tx1"/>
                </a:solidFill>
              </a:rPr>
              <a:t>Muassasalar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tashkilotlar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va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jamoat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birlashmalari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muhrlari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tamg‘alari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ish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qog‘ozlarining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matnlari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davlat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tilida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bo‘ladi</a:t>
            </a:r>
            <a:r>
              <a:rPr lang="en-US" sz="1800" dirty="0" smtClean="0">
                <a:solidFill>
                  <a:schemeClr val="tx1"/>
                </a:solidFill>
              </a:rPr>
              <a:t>”, </a:t>
            </a:r>
            <a:r>
              <a:rPr lang="en-US" sz="1800" dirty="0">
                <a:solidFill>
                  <a:schemeClr val="tx1"/>
                </a:solidFill>
              </a:rPr>
              <a:t>deb </a:t>
            </a:r>
            <a:r>
              <a:rPr lang="en-US" sz="1800" dirty="0" err="1">
                <a:solidFill>
                  <a:schemeClr val="tx1"/>
                </a:solidFill>
              </a:rPr>
              <a:t>belgilab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qo‘yilgan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  <a:r>
              <a:rPr lang="en-US" sz="1800" spc="15" dirty="0" smtClean="0">
                <a:solidFill>
                  <a:schemeClr val="tx1"/>
                </a:solidFill>
              </a:rPr>
              <a:t/>
            </a:r>
            <a:br>
              <a:rPr lang="en-US" sz="1800" spc="15" dirty="0" smtClean="0">
                <a:solidFill>
                  <a:schemeClr val="tx1"/>
                </a:solidFill>
              </a:rPr>
            </a:br>
            <a:r>
              <a:rPr lang="en-US" sz="1800" spc="15" dirty="0">
                <a:solidFill>
                  <a:schemeClr val="tx1"/>
                </a:solidFill>
              </a:rPr>
              <a:t/>
            </a:r>
            <a:br>
              <a:rPr lang="en-US" sz="1800" spc="15" dirty="0">
                <a:solidFill>
                  <a:schemeClr val="tx1"/>
                </a:solidFill>
              </a:rPr>
            </a:br>
            <a:r>
              <a:rPr lang="en-US" sz="1800" spc="15" dirty="0" smtClean="0">
                <a:solidFill>
                  <a:schemeClr val="tx1"/>
                </a:solidFill>
              </a:rPr>
              <a:t>	</a:t>
            </a:r>
            <a:endParaRPr sz="1800" spc="15" dirty="0">
              <a:solidFill>
                <a:schemeClr val="tx1"/>
              </a:solidFill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96900" y="2552685"/>
            <a:ext cx="287083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i="1" spc="-5" dirty="0" smtClean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6" name="object 4"/>
          <p:cNvSpPr/>
          <p:nvPr/>
        </p:nvSpPr>
        <p:spPr>
          <a:xfrm>
            <a:off x="0" y="0"/>
            <a:ext cx="5765799" cy="555625"/>
          </a:xfrm>
          <a:custGeom>
            <a:avLst/>
            <a:gdLst/>
            <a:ahLst/>
            <a:cxnLst/>
            <a:rect l="l" t="t" r="r" b="b"/>
            <a:pathLst>
              <a:path w="5650865" h="731520">
                <a:moveTo>
                  <a:pt x="5650710" y="0"/>
                </a:moveTo>
                <a:lnTo>
                  <a:pt x="0" y="0"/>
                </a:lnTo>
                <a:lnTo>
                  <a:pt x="0" y="731246"/>
                </a:lnTo>
                <a:lnTo>
                  <a:pt x="5650710" y="731246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Picture 2" descr="O'zbekiston Respublikasi Konstitutsiyasi (lotin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2" y="936625"/>
            <a:ext cx="816244" cy="1235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79078" y="11295"/>
            <a:ext cx="38108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40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5765800" cy="555625"/>
          </a:xfrm>
          <a:custGeom>
            <a:avLst/>
            <a:gdLst/>
            <a:ahLst/>
            <a:cxnLst/>
            <a:rect l="l" t="t" r="r" b="b"/>
            <a:pathLst>
              <a:path w="5650865" h="731520">
                <a:moveTo>
                  <a:pt x="5650710" y="0"/>
                </a:moveTo>
                <a:lnTo>
                  <a:pt x="0" y="0"/>
                </a:lnTo>
                <a:lnTo>
                  <a:pt x="0" y="731246"/>
                </a:lnTo>
                <a:lnTo>
                  <a:pt x="5650710" y="731246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206500" y="174625"/>
            <a:ext cx="4106148" cy="35567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330"/>
              </a:lnSpc>
              <a:spcBef>
                <a:spcPts val="320"/>
              </a:spcBef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MA’LUMOTNOMA </a:t>
            </a:r>
            <a:endParaRPr sz="3200"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4500" y="708025"/>
            <a:ext cx="4451985" cy="412292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32080" indent="-120014">
              <a:lnSpc>
                <a:spcPct val="100000"/>
              </a:lnSpc>
              <a:spcBef>
                <a:spcPts val="335"/>
              </a:spcBef>
              <a:buClr>
                <a:srgbClr val="2365C7"/>
              </a:buClr>
              <a:tabLst>
                <a:tab pos="132715" algn="l"/>
              </a:tabLst>
            </a:pPr>
            <a:r>
              <a:rPr lang="en-US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sz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25" y="555625"/>
            <a:ext cx="5695950" cy="2439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>
              <a:lnSpc>
                <a:spcPct val="100000"/>
              </a:lnSpc>
              <a:spcBef>
                <a:spcPts val="335"/>
              </a:spcBef>
              <a:buClr>
                <a:srgbClr val="2365C7"/>
              </a:buClr>
              <a:tabLst>
                <a:tab pos="131763" algn="l"/>
              </a:tabLst>
            </a:pP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Sohiba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Oripova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Samarqand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Istiqlol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ko‘chasi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13-uy, 37-xonadonda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yashaydi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indent="360363" algn="just">
              <a:lnSpc>
                <a:spcPct val="100000"/>
              </a:lnSpc>
              <a:spcBef>
                <a:spcPts val="335"/>
              </a:spcBef>
              <a:buClr>
                <a:srgbClr val="2365C7"/>
              </a:buClr>
              <a:tabLst>
                <a:tab pos="131763" algn="l"/>
              </a:tabLst>
            </a:pP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Ma’lumotnoma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Samarqand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universitetiga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taqdim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berildi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indent="360363">
              <a:lnSpc>
                <a:spcPct val="100000"/>
              </a:lnSpc>
              <a:spcBef>
                <a:spcPts val="335"/>
              </a:spcBef>
              <a:buClr>
                <a:srgbClr val="2365C7"/>
              </a:buClr>
              <a:tabLst>
                <a:tab pos="131763" algn="l"/>
              </a:tabLst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0363">
              <a:lnSpc>
                <a:spcPct val="100000"/>
              </a:lnSpc>
              <a:spcBef>
                <a:spcPts val="335"/>
              </a:spcBef>
              <a:buClr>
                <a:srgbClr val="2365C7"/>
              </a:buClr>
              <a:tabLst>
                <a:tab pos="131763" algn="l"/>
              </a:tabLst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Istiqlol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mahalla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imzo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     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Y.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Shokirov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fuqarolar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yig‘ini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raisi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Kotib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                       (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imzo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    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Xolmatov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4"/>
          <p:cNvSpPr/>
          <p:nvPr/>
        </p:nvSpPr>
        <p:spPr>
          <a:xfrm>
            <a:off x="0" y="0"/>
            <a:ext cx="5765800" cy="555625"/>
          </a:xfrm>
          <a:custGeom>
            <a:avLst/>
            <a:gdLst/>
            <a:ahLst/>
            <a:cxnLst/>
            <a:rect l="l" t="t" r="r" b="b"/>
            <a:pathLst>
              <a:path w="5650865" h="731520">
                <a:moveTo>
                  <a:pt x="5650710" y="0"/>
                </a:moveTo>
                <a:lnTo>
                  <a:pt x="0" y="0"/>
                </a:lnTo>
                <a:lnTo>
                  <a:pt x="0" y="731246"/>
                </a:lnTo>
                <a:lnTo>
                  <a:pt x="5650710" y="731246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752" y="102424"/>
            <a:ext cx="5465048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2400" spc="15" dirty="0" err="1" smtClean="0"/>
              <a:t>Ma’lumotnomaning</a:t>
            </a:r>
            <a:r>
              <a:rPr lang="en-US" sz="2400" spc="15" dirty="0" smtClean="0"/>
              <a:t> </a:t>
            </a:r>
            <a:r>
              <a:rPr lang="en-US" sz="2400" spc="15" dirty="0" err="1" smtClean="0"/>
              <a:t>zaruriy</a:t>
            </a:r>
            <a:r>
              <a:rPr lang="en-US" sz="2400" spc="15" dirty="0" smtClean="0"/>
              <a:t> </a:t>
            </a:r>
            <a:r>
              <a:rPr lang="en-US" sz="2400" spc="15" dirty="0" err="1" smtClean="0"/>
              <a:t>qismlari</a:t>
            </a:r>
            <a:endParaRPr sz="2400" spc="15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20700" y="1089025"/>
            <a:ext cx="495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3500" y="627360"/>
            <a:ext cx="541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en-US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Ma’lumotnoma</a:t>
            </a:r>
            <a:r>
              <a:rPr lang="en-US" spc="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beruvchi</a:t>
            </a:r>
            <a:r>
              <a:rPr lang="en-US" spc="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tashkilotning</a:t>
            </a:r>
            <a:r>
              <a:rPr lang="en-US" spc="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700" y="865887"/>
            <a:ext cx="5448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002060"/>
                </a:solidFill>
              </a:rPr>
              <a:t>2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Ma’lumotnomaning</a:t>
            </a:r>
            <a:r>
              <a:rPr lang="en-US" spc="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pc="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raqami</a:t>
            </a:r>
            <a:r>
              <a:rPr lang="en-US" spc="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pc="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pc="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sanasi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500" y="1389107"/>
            <a:ext cx="4678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Hujjat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ma’lumotnoma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9700" y="1666106"/>
            <a:ext cx="5448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pc="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Ma’lumotnoma</a:t>
            </a:r>
            <a:r>
              <a:rPr lang="en-US" spc="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berilayotgan</a:t>
            </a:r>
            <a:r>
              <a:rPr lang="en-US" spc="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shaxsning</a:t>
            </a:r>
            <a:r>
              <a:rPr lang="en-US" spc="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ismi</a:t>
            </a:r>
            <a:r>
              <a:rPr lang="en-US" spc="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otasining</a:t>
            </a:r>
            <a:r>
              <a:rPr lang="en-US" spc="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ismi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9700" y="2157639"/>
            <a:ext cx="3442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Ma’lumotnoma</a:t>
            </a:r>
            <a:r>
              <a:rPr lang="en-US" spc="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15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maqsadi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9700" y="2412898"/>
            <a:ext cx="370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Rahbarning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imzosi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6800" y="2741505"/>
            <a:ext cx="3062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Muhr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90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840" y="71163"/>
            <a:ext cx="5650873" cy="3114225"/>
            <a:chOff x="66840" y="71163"/>
            <a:chExt cx="5650873" cy="3114225"/>
          </a:xfrm>
        </p:grpSpPr>
        <p:sp>
          <p:nvSpPr>
            <p:cNvPr id="3" name="object 3"/>
            <p:cNvSpPr/>
            <p:nvPr/>
          </p:nvSpPr>
          <p:spPr>
            <a:xfrm>
              <a:off x="66840" y="631826"/>
              <a:ext cx="5650865" cy="2553562"/>
            </a:xfrm>
            <a:custGeom>
              <a:avLst/>
              <a:gdLst/>
              <a:ahLst/>
              <a:cxnLst/>
              <a:rect l="l" t="t" r="r" b="b"/>
              <a:pathLst>
                <a:path w="5650865" h="2047239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023110"/>
                  </a:lnTo>
                  <a:lnTo>
                    <a:pt x="0" y="2047240"/>
                  </a:lnTo>
                  <a:lnTo>
                    <a:pt x="5650712" y="2047240"/>
                  </a:lnTo>
                  <a:lnTo>
                    <a:pt x="5650712" y="2023110"/>
                  </a:lnTo>
                  <a:lnTo>
                    <a:pt x="24384" y="2023110"/>
                  </a:lnTo>
                  <a:lnTo>
                    <a:pt x="24384" y="24130"/>
                  </a:lnTo>
                  <a:lnTo>
                    <a:pt x="5626328" y="24130"/>
                  </a:lnTo>
                  <a:lnTo>
                    <a:pt x="5626328" y="2022995"/>
                  </a:lnTo>
                  <a:lnTo>
                    <a:pt x="5650712" y="2023008"/>
                  </a:lnTo>
                  <a:lnTo>
                    <a:pt x="5650712" y="24130"/>
                  </a:lnTo>
                  <a:lnTo>
                    <a:pt x="5650712" y="23876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3"/>
              <a:ext cx="5650865" cy="484462"/>
            </a:xfrm>
            <a:custGeom>
              <a:avLst/>
              <a:gdLst/>
              <a:ahLst/>
              <a:cxnLst/>
              <a:rect l="l" t="t" r="r" b="b"/>
              <a:pathLst>
                <a:path w="5650865" h="1028700">
                  <a:moveTo>
                    <a:pt x="5650710" y="0"/>
                  </a:moveTo>
                  <a:lnTo>
                    <a:pt x="0" y="0"/>
                  </a:lnTo>
                  <a:lnTo>
                    <a:pt x="0" y="1028444"/>
                  </a:lnTo>
                  <a:lnTo>
                    <a:pt x="5650710" y="1028444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87500" y="250825"/>
            <a:ext cx="3191747" cy="37901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1093470" algn="ctr">
              <a:lnSpc>
                <a:spcPts val="2330"/>
              </a:lnSpc>
              <a:spcBef>
                <a:spcPts val="320"/>
              </a:spcBef>
            </a:pPr>
            <a:r>
              <a:rPr lang="en-US" sz="36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ARIZA</a:t>
            </a:r>
            <a:r>
              <a:rPr lang="en-US" sz="20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35300" y="555625"/>
            <a:ext cx="2624455" cy="1000274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Xorazm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viloyati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Xonqa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tumanidagi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32-umumta’lim 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maktabi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direktori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X. 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Rahmonovaga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7-sinf 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o‘quvchisi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Odiljon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Karimovdan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8444" y="1335754"/>
            <a:ext cx="5367655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ARIZA</a:t>
            </a:r>
            <a:r>
              <a:rPr lang="en-US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Ota-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Xonqa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tumani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Yangiobod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qishlog‘iga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doimiy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yashash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ko‘chib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kelganimiz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sababli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maktabning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9-sinfiga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qilishingizni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so‘rayman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60363" algn="ctr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2019-yil 10-avgust        (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imzo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   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O.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Karimov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840" y="71163"/>
            <a:ext cx="5650873" cy="3114225"/>
            <a:chOff x="66840" y="71163"/>
            <a:chExt cx="5650873" cy="3114225"/>
          </a:xfrm>
        </p:grpSpPr>
        <p:sp>
          <p:nvSpPr>
            <p:cNvPr id="3" name="object 3"/>
            <p:cNvSpPr/>
            <p:nvPr/>
          </p:nvSpPr>
          <p:spPr>
            <a:xfrm>
              <a:off x="66840" y="631826"/>
              <a:ext cx="5650865" cy="2553562"/>
            </a:xfrm>
            <a:custGeom>
              <a:avLst/>
              <a:gdLst/>
              <a:ahLst/>
              <a:cxnLst/>
              <a:rect l="l" t="t" r="r" b="b"/>
              <a:pathLst>
                <a:path w="5650865" h="2047239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023110"/>
                  </a:lnTo>
                  <a:lnTo>
                    <a:pt x="0" y="2047240"/>
                  </a:lnTo>
                  <a:lnTo>
                    <a:pt x="5650712" y="2047240"/>
                  </a:lnTo>
                  <a:lnTo>
                    <a:pt x="5650712" y="2023110"/>
                  </a:lnTo>
                  <a:lnTo>
                    <a:pt x="24384" y="2023110"/>
                  </a:lnTo>
                  <a:lnTo>
                    <a:pt x="24384" y="24130"/>
                  </a:lnTo>
                  <a:lnTo>
                    <a:pt x="5626328" y="24130"/>
                  </a:lnTo>
                  <a:lnTo>
                    <a:pt x="5626328" y="2022995"/>
                  </a:lnTo>
                  <a:lnTo>
                    <a:pt x="5650712" y="2023008"/>
                  </a:lnTo>
                  <a:lnTo>
                    <a:pt x="5650712" y="24130"/>
                  </a:lnTo>
                  <a:lnTo>
                    <a:pt x="5650712" y="23876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3"/>
              <a:ext cx="5650865" cy="484462"/>
            </a:xfrm>
            <a:custGeom>
              <a:avLst/>
              <a:gdLst/>
              <a:ahLst/>
              <a:cxnLst/>
              <a:rect l="l" t="t" r="r" b="b"/>
              <a:pathLst>
                <a:path w="5650865" h="1028700">
                  <a:moveTo>
                    <a:pt x="5650710" y="0"/>
                  </a:moveTo>
                  <a:lnTo>
                    <a:pt x="0" y="0"/>
                  </a:lnTo>
                  <a:lnTo>
                    <a:pt x="0" y="1028444"/>
                  </a:lnTo>
                  <a:lnTo>
                    <a:pt x="5650710" y="1028444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87500" y="250825"/>
            <a:ext cx="3191747" cy="37901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1093470" algn="ctr">
              <a:lnSpc>
                <a:spcPts val="2330"/>
              </a:lnSpc>
              <a:spcBef>
                <a:spcPts val="320"/>
              </a:spcBef>
            </a:pPr>
            <a:r>
              <a:rPr lang="en-US" sz="40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ARIZA</a:t>
            </a:r>
            <a:r>
              <a:rPr lang="en-US" sz="24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4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9700" y="631825"/>
            <a:ext cx="533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iltimos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rov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muayyan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rasmiy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idoraga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yozma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murojaat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ariza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9700" y="1774825"/>
            <a:ext cx="5371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Ariza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zining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iltimos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murojaat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ma’noni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ifodalaydi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46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</TotalTime>
  <Words>398</Words>
  <Application>Microsoft Office PowerPoint</Application>
  <PresentationFormat>Произвольный</PresentationFormat>
  <Paragraphs>69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Arial Black</vt:lpstr>
      <vt:lpstr>Calibri</vt:lpstr>
      <vt:lpstr>Open Sans</vt:lpstr>
      <vt:lpstr>Open Sans Light</vt:lpstr>
      <vt:lpstr>Times New Roman</vt:lpstr>
      <vt:lpstr>Wingdings</vt:lpstr>
      <vt:lpstr>Office Theme</vt:lpstr>
      <vt:lpstr>2_Office Theme</vt:lpstr>
      <vt:lpstr>ONA TILI</vt:lpstr>
      <vt:lpstr>Ish qog‘ozlari  bizga nima uchun kerak?</vt:lpstr>
      <vt:lpstr>Ish qog‘ozlarining  turlari</vt:lpstr>
      <vt:lpstr>Презентация PowerPoint</vt:lpstr>
      <vt:lpstr>“O‘zbekiston Respublikasining davlat tili haqida”gi Qonunning  19-moddasida:  “Muassasalar, tashkilotlar va jamoat birlashmalari muhrlari, tamg‘alari, ish qog‘ozlarining matnlari davlat tilida bo‘ladi”, deb belgilab qo‘yilgan.   </vt:lpstr>
      <vt:lpstr>MA’LUMOTNOMA </vt:lpstr>
      <vt:lpstr>Ma’lumotnomaning zaruriy qismlari</vt:lpstr>
      <vt:lpstr>ARIZA </vt:lpstr>
      <vt:lpstr>ARIZA </vt:lpstr>
      <vt:lpstr>Esda saqlang!</vt:lpstr>
      <vt:lpstr>Ariza (zaruriy qismlar)</vt:lpstr>
      <vt:lpstr>Презентация PowerPoint</vt:lpstr>
      <vt:lpstr>Презентация PowerPoint</vt:lpstr>
      <vt:lpstr>Презентация PowerPoint</vt:lpstr>
      <vt:lpstr>MUSTAQIL BAJARISH UCHUN TOPSHIRIQ: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cp:lastModifiedBy>Пользователь</cp:lastModifiedBy>
  <cp:revision>42</cp:revision>
  <dcterms:created xsi:type="dcterms:W3CDTF">2020-04-13T08:06:06Z</dcterms:created>
  <dcterms:modified xsi:type="dcterms:W3CDTF">2021-02-27T12:52:11Z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